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e3adfb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e3adfb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start one- talk to administration, you’ll probably find a professor who’s enthusiastic.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experience, a faculty advisor doesn’t have to be particularly involved for the club to be successful, but it can help.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e3adf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e3adf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 Club?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group where a bunch of nerds get to hang out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Anecdote - when I started using linux, I didn’t know other people who were cool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/ who shows up / improvements?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important- two reasons- segue-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e3adfb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e3adfb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fostering a CS community (which can be rare) and engaging programmers in social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majors / aspects of study tend to build communities and relationships, but programmers tend to be a bit a-social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connections is very important - also important is -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e3adfb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e3adfb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people take to linux easily, some need a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people about why linux is cool can get them interested / ahead of the game in industry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my job almost primarily off of linux experience, these are valuable skills that can be difficult to learn without introduction- making linux less scary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e3adfb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e3adfb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run the club? We talk about anything that interests us in linux. Usually start with introductory / beginner stuff, progress to more advanced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involvement is important here- taking time to have discussion about technical topics, or having community members give presentations about what interests them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e3adfb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e3adfb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 sounds cool, and it’s definitely something you can pull off, but there’s also work that you need to put in to get the ball rolling.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issues we ran into, and how we’ve overcome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e3adfb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e3adfb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club can be tough for just one person- getting community involvement and building leadership is really important.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e3adfb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e3adfb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everyone has the knowledge (or even the hard drive space) to install linux.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Remember- this is a commitment, and people are afraid to leave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e3adfb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e3adfb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everyone has the knowledge (or even the hard drive space) to install linux.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Remember- this is a commitment, and people are afraid to leave windows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Can Be Root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Matthew Lister &amp; Ethan Payne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How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Why do you need one?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What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1-man job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everyone a Linux 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everyone a Linux Box- two ways to fix this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InstallFest-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