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72" r:id="rId4"/>
    <p:sldId id="258" r:id="rId5"/>
    <p:sldId id="273" r:id="rId6"/>
    <p:sldId id="277" r:id="rId7"/>
    <p:sldId id="278" r:id="rId8"/>
    <p:sldId id="274" r:id="rId9"/>
    <p:sldId id="276" r:id="rId10"/>
    <p:sldId id="275" r:id="rId11"/>
    <p:sldId id="279" r:id="rId12"/>
    <p:sldId id="259" r:id="rId13"/>
    <p:sldId id="260" r:id="rId14"/>
    <p:sldId id="268" r:id="rId15"/>
    <p:sldId id="266" r:id="rId16"/>
    <p:sldId id="267" r:id="rId17"/>
    <p:sldId id="269" r:id="rId18"/>
    <p:sldId id="270" r:id="rId19"/>
    <p:sldId id="271" r:id="rId20"/>
    <p:sldId id="261"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OTub/r0V2KF7nIo91kiHBMEll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7" d="100"/>
          <a:sy n="77" d="100"/>
        </p:scale>
        <p:origin x="8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384DF-C104-43D7-BA32-73733EE5F4B2}" type="doc">
      <dgm:prSet loTypeId="urn:microsoft.com/office/officeart/2005/8/layout/chevron1" loCatId="process" qsTypeId="urn:microsoft.com/office/officeart/2005/8/quickstyle/simple1" qsCatId="simple" csTypeId="urn:microsoft.com/office/officeart/2005/8/colors/accent1_2" csCatId="accent1" phldr="1"/>
      <dgm:spPr/>
    </dgm:pt>
    <dgm:pt modelId="{C44BC594-62DC-4C70-92EE-B2940B481F30}">
      <dgm:prSet phldrT="[Text]"/>
      <dgm:spPr/>
      <dgm:t>
        <a:bodyPr/>
        <a:lstStyle/>
        <a:p>
          <a:r>
            <a:rPr lang="en-US"/>
            <a:t>What</a:t>
          </a:r>
        </a:p>
      </dgm:t>
    </dgm:pt>
    <dgm:pt modelId="{4C94D4A3-B4D5-40FE-8B52-86C7513CEBD8}" type="parTrans" cxnId="{ECFE50DB-34DC-4A6A-8BEF-612874DCD103}">
      <dgm:prSet/>
      <dgm:spPr/>
      <dgm:t>
        <a:bodyPr/>
        <a:lstStyle/>
        <a:p>
          <a:endParaRPr lang="en-US"/>
        </a:p>
      </dgm:t>
    </dgm:pt>
    <dgm:pt modelId="{7FD788F8-34C8-497A-8CED-AD4E889D6FD0}" type="sibTrans" cxnId="{ECFE50DB-34DC-4A6A-8BEF-612874DCD103}">
      <dgm:prSet/>
      <dgm:spPr/>
      <dgm:t>
        <a:bodyPr/>
        <a:lstStyle/>
        <a:p>
          <a:endParaRPr lang="en-US"/>
        </a:p>
      </dgm:t>
    </dgm:pt>
    <dgm:pt modelId="{6BAF4662-EEA6-43CE-A018-D28991A88EE0}">
      <dgm:prSet phldrT="[Text]"/>
      <dgm:spPr/>
      <dgm:t>
        <a:bodyPr/>
        <a:lstStyle/>
        <a:p>
          <a:r>
            <a:rPr lang="en-US"/>
            <a:t>Why</a:t>
          </a:r>
        </a:p>
      </dgm:t>
    </dgm:pt>
    <dgm:pt modelId="{21D49555-A6F1-4091-BBBF-C02C77E26E68}" type="parTrans" cxnId="{5CBE3CF9-5185-44B2-ABF8-64B7CED7F41B}">
      <dgm:prSet/>
      <dgm:spPr/>
      <dgm:t>
        <a:bodyPr/>
        <a:lstStyle/>
        <a:p>
          <a:endParaRPr lang="en-US"/>
        </a:p>
      </dgm:t>
    </dgm:pt>
    <dgm:pt modelId="{06C637F6-32D3-4FD3-B157-E7279CD3811C}" type="sibTrans" cxnId="{5CBE3CF9-5185-44B2-ABF8-64B7CED7F41B}">
      <dgm:prSet/>
      <dgm:spPr/>
      <dgm:t>
        <a:bodyPr/>
        <a:lstStyle/>
        <a:p>
          <a:endParaRPr lang="en-US"/>
        </a:p>
      </dgm:t>
    </dgm:pt>
    <dgm:pt modelId="{5AD147E8-49BA-4470-BDC8-E94A1A0670DA}">
      <dgm:prSet phldrT="[Text]"/>
      <dgm:spPr/>
      <dgm:t>
        <a:bodyPr/>
        <a:lstStyle/>
        <a:p>
          <a:r>
            <a:rPr lang="en-US"/>
            <a:t>How</a:t>
          </a:r>
        </a:p>
      </dgm:t>
    </dgm:pt>
    <dgm:pt modelId="{751D04F7-8D5B-460C-BD1F-A81B6F1FA7D3}" type="parTrans" cxnId="{E4ABE928-1485-4661-9ECB-3DC0E8FC2B1A}">
      <dgm:prSet/>
      <dgm:spPr/>
      <dgm:t>
        <a:bodyPr/>
        <a:lstStyle/>
        <a:p>
          <a:endParaRPr lang="en-US"/>
        </a:p>
      </dgm:t>
    </dgm:pt>
    <dgm:pt modelId="{E6FE4234-4787-46A8-92D1-D2C967D78955}" type="sibTrans" cxnId="{E4ABE928-1485-4661-9ECB-3DC0E8FC2B1A}">
      <dgm:prSet/>
      <dgm:spPr/>
      <dgm:t>
        <a:bodyPr/>
        <a:lstStyle/>
        <a:p>
          <a:endParaRPr lang="en-US"/>
        </a:p>
      </dgm:t>
    </dgm:pt>
    <dgm:pt modelId="{905398AE-19F5-4A19-BF80-A12431F48937}" type="pres">
      <dgm:prSet presAssocID="{1C5384DF-C104-43D7-BA32-73733EE5F4B2}" presName="Name0" presStyleCnt="0">
        <dgm:presLayoutVars>
          <dgm:dir/>
          <dgm:animLvl val="lvl"/>
          <dgm:resizeHandles val="exact"/>
        </dgm:presLayoutVars>
      </dgm:prSet>
      <dgm:spPr/>
    </dgm:pt>
    <dgm:pt modelId="{D337B73B-6D0B-4CBF-BB5E-DE0D04305A3A}" type="pres">
      <dgm:prSet presAssocID="{C44BC594-62DC-4C70-92EE-B2940B481F30}" presName="parTxOnly" presStyleLbl="node1" presStyleIdx="0" presStyleCnt="3">
        <dgm:presLayoutVars>
          <dgm:chMax val="0"/>
          <dgm:chPref val="0"/>
          <dgm:bulletEnabled val="1"/>
        </dgm:presLayoutVars>
      </dgm:prSet>
      <dgm:spPr/>
    </dgm:pt>
    <dgm:pt modelId="{D746C27E-01C0-4B10-83A6-6138E69F6D04}" type="pres">
      <dgm:prSet presAssocID="{7FD788F8-34C8-497A-8CED-AD4E889D6FD0}" presName="parTxOnlySpace" presStyleCnt="0"/>
      <dgm:spPr/>
    </dgm:pt>
    <dgm:pt modelId="{869B5119-45CD-4371-96B9-9F29115EB489}" type="pres">
      <dgm:prSet presAssocID="{6BAF4662-EEA6-43CE-A018-D28991A88EE0}" presName="parTxOnly" presStyleLbl="node1" presStyleIdx="1" presStyleCnt="3">
        <dgm:presLayoutVars>
          <dgm:chMax val="0"/>
          <dgm:chPref val="0"/>
          <dgm:bulletEnabled val="1"/>
        </dgm:presLayoutVars>
      </dgm:prSet>
      <dgm:spPr/>
    </dgm:pt>
    <dgm:pt modelId="{9FA5BBC4-BBCB-488C-B4F6-DD9440B4B115}" type="pres">
      <dgm:prSet presAssocID="{06C637F6-32D3-4FD3-B157-E7279CD3811C}" presName="parTxOnlySpace" presStyleCnt="0"/>
      <dgm:spPr/>
    </dgm:pt>
    <dgm:pt modelId="{109713B3-3B10-406E-8293-C09881CA76F1}" type="pres">
      <dgm:prSet presAssocID="{5AD147E8-49BA-4470-BDC8-E94A1A0670DA}" presName="parTxOnly" presStyleLbl="node1" presStyleIdx="2" presStyleCnt="3">
        <dgm:presLayoutVars>
          <dgm:chMax val="0"/>
          <dgm:chPref val="0"/>
          <dgm:bulletEnabled val="1"/>
        </dgm:presLayoutVars>
      </dgm:prSet>
      <dgm:spPr/>
    </dgm:pt>
  </dgm:ptLst>
  <dgm:cxnLst>
    <dgm:cxn modelId="{E4ABE928-1485-4661-9ECB-3DC0E8FC2B1A}" srcId="{1C5384DF-C104-43D7-BA32-73733EE5F4B2}" destId="{5AD147E8-49BA-4470-BDC8-E94A1A0670DA}" srcOrd="2" destOrd="0" parTransId="{751D04F7-8D5B-460C-BD1F-A81B6F1FA7D3}" sibTransId="{E6FE4234-4787-46A8-92D1-D2C967D78955}"/>
    <dgm:cxn modelId="{D437FD2D-514F-4611-8CD2-24F84B2E649B}" type="presOf" srcId="{1C5384DF-C104-43D7-BA32-73733EE5F4B2}" destId="{905398AE-19F5-4A19-BF80-A12431F48937}" srcOrd="0" destOrd="0" presId="urn:microsoft.com/office/officeart/2005/8/layout/chevron1"/>
    <dgm:cxn modelId="{360B935D-13EF-45D0-98F7-BC17EEAE0589}" type="presOf" srcId="{5AD147E8-49BA-4470-BDC8-E94A1A0670DA}" destId="{109713B3-3B10-406E-8293-C09881CA76F1}" srcOrd="0" destOrd="0" presId="urn:microsoft.com/office/officeart/2005/8/layout/chevron1"/>
    <dgm:cxn modelId="{EBDEDF47-9BE1-488A-B423-E39F6F8CA556}" type="presOf" srcId="{6BAF4662-EEA6-43CE-A018-D28991A88EE0}" destId="{869B5119-45CD-4371-96B9-9F29115EB489}" srcOrd="0" destOrd="0" presId="urn:microsoft.com/office/officeart/2005/8/layout/chevron1"/>
    <dgm:cxn modelId="{0FEF5EC2-C89C-4892-9B33-AC7F43DCB99F}" type="presOf" srcId="{C44BC594-62DC-4C70-92EE-B2940B481F30}" destId="{D337B73B-6D0B-4CBF-BB5E-DE0D04305A3A}" srcOrd="0" destOrd="0" presId="urn:microsoft.com/office/officeart/2005/8/layout/chevron1"/>
    <dgm:cxn modelId="{ECFE50DB-34DC-4A6A-8BEF-612874DCD103}" srcId="{1C5384DF-C104-43D7-BA32-73733EE5F4B2}" destId="{C44BC594-62DC-4C70-92EE-B2940B481F30}" srcOrd="0" destOrd="0" parTransId="{4C94D4A3-B4D5-40FE-8B52-86C7513CEBD8}" sibTransId="{7FD788F8-34C8-497A-8CED-AD4E889D6FD0}"/>
    <dgm:cxn modelId="{5CBE3CF9-5185-44B2-ABF8-64B7CED7F41B}" srcId="{1C5384DF-C104-43D7-BA32-73733EE5F4B2}" destId="{6BAF4662-EEA6-43CE-A018-D28991A88EE0}" srcOrd="1" destOrd="0" parTransId="{21D49555-A6F1-4091-BBBF-C02C77E26E68}" sibTransId="{06C637F6-32D3-4FD3-B157-E7279CD3811C}"/>
    <dgm:cxn modelId="{91FACDE4-5F59-4028-80C1-94C39EAB58FD}" type="presParOf" srcId="{905398AE-19F5-4A19-BF80-A12431F48937}" destId="{D337B73B-6D0B-4CBF-BB5E-DE0D04305A3A}" srcOrd="0" destOrd="0" presId="urn:microsoft.com/office/officeart/2005/8/layout/chevron1"/>
    <dgm:cxn modelId="{8562E5FC-1BE9-40ED-A556-85F98B543E12}" type="presParOf" srcId="{905398AE-19F5-4A19-BF80-A12431F48937}" destId="{D746C27E-01C0-4B10-83A6-6138E69F6D04}" srcOrd="1" destOrd="0" presId="urn:microsoft.com/office/officeart/2005/8/layout/chevron1"/>
    <dgm:cxn modelId="{87EA8196-7571-41E6-A7C1-EE61E4A36DB2}" type="presParOf" srcId="{905398AE-19F5-4A19-BF80-A12431F48937}" destId="{869B5119-45CD-4371-96B9-9F29115EB489}" srcOrd="2" destOrd="0" presId="urn:microsoft.com/office/officeart/2005/8/layout/chevron1"/>
    <dgm:cxn modelId="{2FD98091-2543-469B-A9F4-73F7BB0F3CBB}" type="presParOf" srcId="{905398AE-19F5-4A19-BF80-A12431F48937}" destId="{9FA5BBC4-BBCB-488C-B4F6-DD9440B4B115}" srcOrd="3" destOrd="0" presId="urn:microsoft.com/office/officeart/2005/8/layout/chevron1"/>
    <dgm:cxn modelId="{414C39E8-3969-447C-B98D-39525FC838C7}" type="presParOf" srcId="{905398AE-19F5-4A19-BF80-A12431F48937}" destId="{109713B3-3B10-406E-8293-C09881CA76F1}"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37B73B-6D0B-4CBF-BB5E-DE0D04305A3A}">
      <dsp:nvSpPr>
        <dsp:cNvPr id="0" name=""/>
        <dsp:cNvSpPr/>
      </dsp:nvSpPr>
      <dsp:spPr>
        <a:xfrm>
          <a:off x="2381" y="252630"/>
          <a:ext cx="2901156" cy="11604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025" tIns="65342" rIns="65342" bIns="65342" numCol="1" spcCol="1270" anchor="ctr" anchorCtr="0">
          <a:noAutofit/>
        </a:bodyPr>
        <a:lstStyle/>
        <a:p>
          <a:pPr marL="0" lvl="0" indent="0" algn="ctr" defTabSz="2178050">
            <a:lnSpc>
              <a:spcPct val="90000"/>
            </a:lnSpc>
            <a:spcBef>
              <a:spcPct val="0"/>
            </a:spcBef>
            <a:spcAft>
              <a:spcPct val="35000"/>
            </a:spcAft>
            <a:buNone/>
          </a:pPr>
          <a:r>
            <a:rPr lang="en-US" sz="4900" kern="1200"/>
            <a:t>What</a:t>
          </a:r>
        </a:p>
      </dsp:txBody>
      <dsp:txXfrm>
        <a:off x="582612" y="252630"/>
        <a:ext cx="1740694" cy="1160462"/>
      </dsp:txXfrm>
    </dsp:sp>
    <dsp:sp modelId="{869B5119-45CD-4371-96B9-9F29115EB489}">
      <dsp:nvSpPr>
        <dsp:cNvPr id="0" name=""/>
        <dsp:cNvSpPr/>
      </dsp:nvSpPr>
      <dsp:spPr>
        <a:xfrm>
          <a:off x="2613421" y="252630"/>
          <a:ext cx="2901156" cy="11604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025" tIns="65342" rIns="65342" bIns="65342" numCol="1" spcCol="1270" anchor="ctr" anchorCtr="0">
          <a:noAutofit/>
        </a:bodyPr>
        <a:lstStyle/>
        <a:p>
          <a:pPr marL="0" lvl="0" indent="0" algn="ctr" defTabSz="2178050">
            <a:lnSpc>
              <a:spcPct val="90000"/>
            </a:lnSpc>
            <a:spcBef>
              <a:spcPct val="0"/>
            </a:spcBef>
            <a:spcAft>
              <a:spcPct val="35000"/>
            </a:spcAft>
            <a:buNone/>
          </a:pPr>
          <a:r>
            <a:rPr lang="en-US" sz="4900" kern="1200"/>
            <a:t>Why</a:t>
          </a:r>
        </a:p>
      </dsp:txBody>
      <dsp:txXfrm>
        <a:off x="3193652" y="252630"/>
        <a:ext cx="1740694" cy="1160462"/>
      </dsp:txXfrm>
    </dsp:sp>
    <dsp:sp modelId="{109713B3-3B10-406E-8293-C09881CA76F1}">
      <dsp:nvSpPr>
        <dsp:cNvPr id="0" name=""/>
        <dsp:cNvSpPr/>
      </dsp:nvSpPr>
      <dsp:spPr>
        <a:xfrm>
          <a:off x="5224462" y="252630"/>
          <a:ext cx="2901156" cy="116046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025" tIns="65342" rIns="65342" bIns="65342" numCol="1" spcCol="1270" anchor="ctr" anchorCtr="0">
          <a:noAutofit/>
        </a:bodyPr>
        <a:lstStyle/>
        <a:p>
          <a:pPr marL="0" lvl="0" indent="0" algn="ctr" defTabSz="2178050">
            <a:lnSpc>
              <a:spcPct val="90000"/>
            </a:lnSpc>
            <a:spcBef>
              <a:spcPct val="0"/>
            </a:spcBef>
            <a:spcAft>
              <a:spcPct val="35000"/>
            </a:spcAft>
            <a:buNone/>
          </a:pPr>
          <a:r>
            <a:rPr lang="en-US" sz="4900" kern="1200"/>
            <a:t>How</a:t>
          </a:r>
        </a:p>
      </dsp:txBody>
      <dsp:txXfrm>
        <a:off x="5804693" y="252630"/>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315" name="Google Shape;31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0" name="Google Shape;560;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chemeClr val="dk1"/>
              </a:buClr>
              <a:buSzPts val="1100"/>
              <a:buFont typeface="Calibri"/>
              <a:buNone/>
            </a:pP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324" name="Google Shape;3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332" name="Google Shape;33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a:latin typeface="Arial"/>
                <a:ea typeface="Arial"/>
                <a:cs typeface="Arial"/>
                <a:sym typeface="Arial"/>
              </a:rPr>
              <a:t>Đầu vào: </a:t>
            </a:r>
            <a:endParaRPr>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Calibri"/>
              <a:buNone/>
            </a:pPr>
            <a:r>
              <a:rPr lang="en-US">
                <a:latin typeface="Arial"/>
                <a:ea typeface="Arial"/>
                <a:cs typeface="Arial"/>
                <a:sym typeface="Arial"/>
              </a:rPr>
              <a:t>Đầu ra:</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383" name="Google Shape;38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1" name="Google Shape;541;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ề">
  <p:cSld name="Tiêu đề">
    <p:spTree>
      <p:nvGrpSpPr>
        <p:cNvPr id="1" name="Shape 15"/>
        <p:cNvGrpSpPr/>
        <p:nvPr/>
      </p:nvGrpSpPr>
      <p:grpSpPr>
        <a:xfrm>
          <a:off x="0" y="0"/>
          <a:ext cx="0" cy="0"/>
          <a:chOff x="0" y="0"/>
          <a:chExt cx="0" cy="0"/>
        </a:xfrm>
      </p:grpSpPr>
      <p:sp>
        <p:nvSpPr>
          <p:cNvPr id="16" name="Google Shape;16;p47"/>
          <p:cNvSpPr txBox="1">
            <a:spLocks noGrp="1"/>
          </p:cNvSpPr>
          <p:nvPr>
            <p:ph type="ftr" idx="11"/>
          </p:nvPr>
        </p:nvSpPr>
        <p:spPr>
          <a:xfrm>
            <a:off x="2353680" y="6480629"/>
            <a:ext cx="4288103" cy="23677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7"/>
          <p:cNvSpPr/>
          <p:nvPr/>
        </p:nvSpPr>
        <p:spPr>
          <a:xfrm rot="10800000">
            <a:off x="-1" y="0"/>
            <a:ext cx="12192000" cy="6858000"/>
          </a:xfrm>
          <a:custGeom>
            <a:avLst/>
            <a:gdLst/>
            <a:ahLst/>
            <a:cxnLst/>
            <a:rect l="l" t="t" r="r" b="b"/>
            <a:pathLst>
              <a:path w="12192000" h="6858000" extrusionOk="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 name="Google Shape;18;p47"/>
          <p:cNvSpPr/>
          <p:nvPr/>
        </p:nvSpPr>
        <p:spPr>
          <a:xfrm rot="10800000">
            <a:off x="0" y="0"/>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9" name="Google Shape;19;p47"/>
          <p:cNvGrpSpPr/>
          <p:nvPr/>
        </p:nvGrpSpPr>
        <p:grpSpPr>
          <a:xfrm>
            <a:off x="58527" y="40944"/>
            <a:ext cx="2869771" cy="1563379"/>
            <a:chOff x="44879" y="27296"/>
            <a:chExt cx="2869771" cy="1563379"/>
          </a:xfrm>
        </p:grpSpPr>
        <p:cxnSp>
          <p:nvCxnSpPr>
            <p:cNvPr id="20" name="Google Shape;20;p47"/>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21" name="Google Shape;21;p47"/>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22" name="Google Shape;22;p47"/>
            <p:cNvCxnSpPr/>
            <p:nvPr/>
          </p:nvCxnSpPr>
          <p:spPr>
            <a:xfrm rot="10800000">
              <a:off x="52214" y="654128"/>
              <a:ext cx="0" cy="936547"/>
            </a:xfrm>
            <a:prstGeom prst="straightConnector1">
              <a:avLst/>
            </a:prstGeom>
            <a:noFill/>
            <a:ln w="38100" cap="flat" cmpd="sng">
              <a:solidFill>
                <a:srgbClr val="00C6FF"/>
              </a:solidFill>
              <a:prstDash val="solid"/>
              <a:miter lim="800000"/>
              <a:headEnd type="none" w="sm" len="sm"/>
              <a:tailEnd type="none" w="sm" len="sm"/>
            </a:ln>
          </p:spPr>
        </p:cxnSp>
      </p:grpSp>
      <p:sp>
        <p:nvSpPr>
          <p:cNvPr id="23" name="Google Shape;23;p47"/>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4" name="Google Shape;24;p47"/>
          <p:cNvGrpSpPr/>
          <p:nvPr/>
        </p:nvGrpSpPr>
        <p:grpSpPr>
          <a:xfrm rot="10800000">
            <a:off x="9263702" y="5253677"/>
            <a:ext cx="2869771" cy="1563379"/>
            <a:chOff x="44879" y="27296"/>
            <a:chExt cx="2869771" cy="1563379"/>
          </a:xfrm>
        </p:grpSpPr>
        <p:cxnSp>
          <p:nvCxnSpPr>
            <p:cNvPr id="25" name="Google Shape;25;p47"/>
            <p:cNvCxnSpPr/>
            <p:nvPr/>
          </p:nvCxnSpPr>
          <p:spPr>
            <a:xfrm rot="10800000">
              <a:off x="766351" y="34631"/>
              <a:ext cx="2148299" cy="0"/>
            </a:xfrm>
            <a:prstGeom prst="straightConnector1">
              <a:avLst/>
            </a:prstGeom>
            <a:noFill/>
            <a:ln w="38100" cap="rnd" cmpd="sng">
              <a:solidFill>
                <a:srgbClr val="00C6FF"/>
              </a:solidFill>
              <a:prstDash val="solid"/>
              <a:round/>
              <a:headEnd type="none" w="sm" len="sm"/>
              <a:tailEnd type="none" w="sm" len="sm"/>
            </a:ln>
          </p:spPr>
        </p:cxnSp>
        <p:cxnSp>
          <p:nvCxnSpPr>
            <p:cNvPr id="26" name="Google Shape;26;p47"/>
            <p:cNvCxnSpPr/>
            <p:nvPr/>
          </p:nvCxnSpPr>
          <p:spPr>
            <a:xfrm flipH="1">
              <a:off x="44879" y="27296"/>
              <a:ext cx="737495" cy="644210"/>
            </a:xfrm>
            <a:prstGeom prst="straightConnector1">
              <a:avLst/>
            </a:prstGeom>
            <a:noFill/>
            <a:ln w="38100" cap="rnd" cmpd="sng">
              <a:solidFill>
                <a:srgbClr val="00C6FF"/>
              </a:solidFill>
              <a:prstDash val="solid"/>
              <a:round/>
              <a:headEnd type="none" w="sm" len="sm"/>
              <a:tailEnd type="none" w="sm" len="sm"/>
            </a:ln>
          </p:spPr>
        </p:cxnSp>
        <p:cxnSp>
          <p:nvCxnSpPr>
            <p:cNvPr id="27" name="Google Shape;27;p47"/>
            <p:cNvCxnSpPr/>
            <p:nvPr/>
          </p:nvCxnSpPr>
          <p:spPr>
            <a:xfrm rot="10800000">
              <a:off x="52214" y="654128"/>
              <a:ext cx="0" cy="936547"/>
            </a:xfrm>
            <a:prstGeom prst="straightConnector1">
              <a:avLst/>
            </a:prstGeom>
            <a:noFill/>
            <a:ln w="38100" cap="rnd" cmpd="sng">
              <a:solidFill>
                <a:srgbClr val="00C6FF"/>
              </a:solidFill>
              <a:prstDash val="solid"/>
              <a:round/>
              <a:headEnd type="none" w="sm" len="sm"/>
              <a:tailEnd type="none" w="sm" len="sm"/>
            </a:ln>
          </p:spPr>
        </p:cxnSp>
      </p:grpSp>
      <p:sp>
        <p:nvSpPr>
          <p:cNvPr id="28" name="Google Shape;28;p47"/>
          <p:cNvSpPr/>
          <p:nvPr/>
        </p:nvSpPr>
        <p:spPr>
          <a:xfrm flipH="1">
            <a:off x="5441009" y="0"/>
            <a:ext cx="6750991" cy="304800"/>
          </a:xfrm>
          <a:custGeom>
            <a:avLst/>
            <a:gdLst/>
            <a:ahLst/>
            <a:cxnLst/>
            <a:rect l="l" t="t" r="r" b="b"/>
            <a:pathLst>
              <a:path w="6750991" h="304800" extrusionOk="0">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313"/>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 name="Google Shape;29;p47"/>
          <p:cNvSpPr/>
          <p:nvPr/>
        </p:nvSpPr>
        <p:spPr>
          <a:xfrm rot="10800000" flipH="1">
            <a:off x="0" y="6553200"/>
            <a:ext cx="6750991" cy="304800"/>
          </a:xfrm>
          <a:custGeom>
            <a:avLst/>
            <a:gdLst/>
            <a:ahLst/>
            <a:cxnLst/>
            <a:rect l="l" t="t" r="r" b="b"/>
            <a:pathLst>
              <a:path w="6750991" h="304800" extrusionOk="0">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313"/>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30" name="Google Shape;30;p47" descr="A picture containing clipart, vector graphics&#10;&#10;Description automatically generated"/>
          <p:cNvPicPr preferRelativeResize="0"/>
          <p:nvPr/>
        </p:nvPicPr>
        <p:blipFill rotWithShape="1">
          <a:blip r:embed="rId3">
            <a:alphaModFix/>
          </a:blip>
          <a:srcRect/>
          <a:stretch/>
        </p:blipFill>
        <p:spPr>
          <a:xfrm>
            <a:off x="412638" y="362637"/>
            <a:ext cx="544288" cy="450213"/>
          </a:xfrm>
          <a:prstGeom prst="rect">
            <a:avLst/>
          </a:prstGeom>
          <a:noFill/>
          <a:ln>
            <a:noFill/>
          </a:ln>
        </p:spPr>
      </p:pic>
      <p:sp>
        <p:nvSpPr>
          <p:cNvPr id="31" name="Google Shape;31;p47"/>
          <p:cNvSpPr txBox="1"/>
          <p:nvPr/>
        </p:nvSpPr>
        <p:spPr>
          <a:xfrm>
            <a:off x="956926" y="326133"/>
            <a:ext cx="3996607" cy="52322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46"/>
                </a:solidFill>
                <a:latin typeface="Arial"/>
                <a:ea typeface="Arial"/>
                <a:cs typeface="Arial"/>
                <a:sym typeface="Arial"/>
              </a:rPr>
              <a:t>ĐẠI HỌC QUỐC GIA TP. HỒ CHÍ MINH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46"/>
                </a:solidFill>
                <a:latin typeface="Arial"/>
                <a:ea typeface="Arial"/>
                <a:cs typeface="Arial"/>
                <a:sym typeface="Arial"/>
              </a:rPr>
              <a:t>TRƯỜNG ĐẠI HỌC CÔNG NGHỆ THÔNG TIN</a:t>
            </a:r>
            <a:endParaRPr sz="1400" b="0" i="0" u="none" strike="noStrike" cap="none">
              <a:solidFill>
                <a:srgbClr val="000000"/>
              </a:solidFill>
              <a:latin typeface="Arial"/>
              <a:ea typeface="Arial"/>
              <a:cs typeface="Arial"/>
              <a:sym typeface="Arial"/>
            </a:endParaRPr>
          </a:p>
        </p:txBody>
      </p:sp>
      <p:sp>
        <p:nvSpPr>
          <p:cNvPr id="32" name="Google Shape;32;p47"/>
          <p:cNvSpPr/>
          <p:nvPr/>
        </p:nvSpPr>
        <p:spPr>
          <a:xfrm>
            <a:off x="11887199" y="6545748"/>
            <a:ext cx="271307" cy="271307"/>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33" name="Google Shape;33;p47"/>
          <p:cNvSpPr txBox="1">
            <a:spLocks noGrp="1"/>
          </p:cNvSpPr>
          <p:nvPr>
            <p:ph type="sldNum" idx="12"/>
          </p:nvPr>
        </p:nvSpPr>
        <p:spPr>
          <a:xfrm>
            <a:off x="11729784" y="6546272"/>
            <a:ext cx="586135" cy="2916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4" name="Google Shape;34;p47"/>
          <p:cNvSpPr txBox="1">
            <a:spLocks noGrp="1"/>
          </p:cNvSpPr>
          <p:nvPr>
            <p:ph type="body" idx="1"/>
          </p:nvPr>
        </p:nvSpPr>
        <p:spPr>
          <a:xfrm>
            <a:off x="1850807" y="2208158"/>
            <a:ext cx="8490387" cy="696165"/>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SzPts val="4400"/>
              <a:buNone/>
              <a:defRPr sz="4400" b="1">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47"/>
          <p:cNvSpPr txBox="1">
            <a:spLocks noGrp="1"/>
          </p:cNvSpPr>
          <p:nvPr>
            <p:ph type="body" idx="2"/>
          </p:nvPr>
        </p:nvSpPr>
        <p:spPr>
          <a:xfrm>
            <a:off x="876991" y="3039455"/>
            <a:ext cx="10438019" cy="459447"/>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rgbClr val="000046"/>
              </a:buClr>
              <a:buSzPts val="2000"/>
              <a:buNone/>
              <a:defRPr sz="2000" b="0" i="0">
                <a:solidFill>
                  <a:srgbClr val="000046"/>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7"/>
          <p:cNvSpPr txBox="1">
            <a:spLocks noGrp="1"/>
          </p:cNvSpPr>
          <p:nvPr>
            <p:ph type="body" idx="3"/>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lt1"/>
              </a:buClr>
              <a:buSzPts val="1400"/>
              <a:buNone/>
              <a:defRPr sz="1400" b="0" i="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7"/>
          <p:cNvSpPr txBox="1">
            <a:spLocks noGrp="1"/>
          </p:cNvSpPr>
          <p:nvPr>
            <p:ph type="body" idx="4"/>
          </p:nvPr>
        </p:nvSpPr>
        <p:spPr>
          <a:xfrm>
            <a:off x="1850807" y="3630811"/>
            <a:ext cx="8490387" cy="64421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rgbClr val="BFBFBF"/>
              </a:buClr>
              <a:buSzPts val="1200"/>
              <a:buNone/>
              <a:defRPr sz="1200" b="0" i="0">
                <a:solidFill>
                  <a:srgbClr val="BFBFB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7"/>
          <p:cNvSpPr txBox="1">
            <a:spLocks noGrp="1"/>
          </p:cNvSpPr>
          <p:nvPr>
            <p:ph type="dt" idx="10"/>
          </p:nvPr>
        </p:nvSpPr>
        <p:spPr>
          <a:xfrm>
            <a:off x="6767806" y="6476999"/>
            <a:ext cx="2495896" cy="2367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2"/>
        <p:cNvGrpSpPr/>
        <p:nvPr/>
      </p:nvGrpSpPr>
      <p:grpSpPr>
        <a:xfrm>
          <a:off x="0" y="0"/>
          <a:ext cx="0" cy="0"/>
          <a:chOff x="0" y="0"/>
          <a:chExt cx="0" cy="0"/>
        </a:xfrm>
      </p:grpSpPr>
      <p:sp>
        <p:nvSpPr>
          <p:cNvPr id="303" name="Google Shape;303;p56"/>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rmAutofit/>
          </a:bodyPr>
          <a:lstStyle>
            <a:lvl1pPr lvl="0" algn="ctr">
              <a:lnSpc>
                <a:spcPct val="90000"/>
              </a:lnSpc>
              <a:spcBef>
                <a:spcPts val="0"/>
              </a:spcBef>
              <a:spcAft>
                <a:spcPts val="0"/>
              </a:spcAft>
              <a:buClr>
                <a:srgbClr val="0072FF"/>
              </a:buClr>
              <a:buSzPts val="5200"/>
              <a:buFont typeface="Times New Roman"/>
              <a:buNone/>
              <a:defRPr sz="6933" b="0" i="0">
                <a:latin typeface="Arial"/>
                <a:ea typeface="Arial"/>
                <a:cs typeface="Arial"/>
                <a:sym typeface="Arial"/>
              </a:defRPr>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304" name="Google Shape;304;p56"/>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800"/>
              <a:buNone/>
              <a:defRPr sz="3733" b="0" i="0">
                <a:latin typeface="Arial"/>
                <a:ea typeface="Arial"/>
                <a:cs typeface="Arial"/>
                <a:sym typeface="Arial"/>
              </a:defRPr>
            </a:lvl1pPr>
            <a:lvl2pPr lvl="1" algn="ctr">
              <a:lnSpc>
                <a:spcPct val="100000"/>
              </a:lnSpc>
              <a:spcBef>
                <a:spcPts val="0"/>
              </a:spcBef>
              <a:spcAft>
                <a:spcPts val="0"/>
              </a:spcAft>
              <a:buClr>
                <a:schemeClr val="dk1"/>
              </a:buClr>
              <a:buSzPts val="2800"/>
              <a:buNone/>
              <a:defRPr sz="3733"/>
            </a:lvl2pPr>
            <a:lvl3pPr lvl="2" algn="ctr">
              <a:lnSpc>
                <a:spcPct val="100000"/>
              </a:lnSpc>
              <a:spcBef>
                <a:spcPts val="0"/>
              </a:spcBef>
              <a:spcAft>
                <a:spcPts val="0"/>
              </a:spcAft>
              <a:buClr>
                <a:schemeClr val="dk1"/>
              </a:buClr>
              <a:buSzPts val="2800"/>
              <a:buNone/>
              <a:defRPr sz="3733"/>
            </a:lvl3pPr>
            <a:lvl4pPr lvl="3" algn="ctr">
              <a:lnSpc>
                <a:spcPct val="100000"/>
              </a:lnSpc>
              <a:spcBef>
                <a:spcPts val="0"/>
              </a:spcBef>
              <a:spcAft>
                <a:spcPts val="0"/>
              </a:spcAft>
              <a:buClr>
                <a:schemeClr val="dk1"/>
              </a:buClr>
              <a:buSzPts val="2800"/>
              <a:buNone/>
              <a:defRPr sz="3733"/>
            </a:lvl4pPr>
            <a:lvl5pPr lvl="4" algn="ctr">
              <a:lnSpc>
                <a:spcPct val="100000"/>
              </a:lnSpc>
              <a:spcBef>
                <a:spcPts val="0"/>
              </a:spcBef>
              <a:spcAft>
                <a:spcPts val="0"/>
              </a:spcAft>
              <a:buClr>
                <a:schemeClr val="dk1"/>
              </a:buClr>
              <a:buSzPts val="2800"/>
              <a:buNone/>
              <a:defRPr sz="3733"/>
            </a:lvl5pPr>
            <a:lvl6pPr lvl="5" algn="ctr">
              <a:lnSpc>
                <a:spcPct val="100000"/>
              </a:lnSpc>
              <a:spcBef>
                <a:spcPts val="0"/>
              </a:spcBef>
              <a:spcAft>
                <a:spcPts val="0"/>
              </a:spcAft>
              <a:buClr>
                <a:schemeClr val="dk1"/>
              </a:buClr>
              <a:buSzPts val="2800"/>
              <a:buNone/>
              <a:defRPr sz="3733"/>
            </a:lvl6pPr>
            <a:lvl7pPr lvl="6" algn="ctr">
              <a:lnSpc>
                <a:spcPct val="100000"/>
              </a:lnSpc>
              <a:spcBef>
                <a:spcPts val="0"/>
              </a:spcBef>
              <a:spcAft>
                <a:spcPts val="0"/>
              </a:spcAft>
              <a:buClr>
                <a:schemeClr val="dk1"/>
              </a:buClr>
              <a:buSzPts val="2800"/>
              <a:buNone/>
              <a:defRPr sz="3733"/>
            </a:lvl7pPr>
            <a:lvl8pPr lvl="7" algn="ctr">
              <a:lnSpc>
                <a:spcPct val="100000"/>
              </a:lnSpc>
              <a:spcBef>
                <a:spcPts val="0"/>
              </a:spcBef>
              <a:spcAft>
                <a:spcPts val="0"/>
              </a:spcAft>
              <a:buClr>
                <a:schemeClr val="dk1"/>
              </a:buClr>
              <a:buSzPts val="2800"/>
              <a:buNone/>
              <a:defRPr sz="3733"/>
            </a:lvl8pPr>
            <a:lvl9pPr lvl="8" algn="ctr">
              <a:lnSpc>
                <a:spcPct val="100000"/>
              </a:lnSpc>
              <a:spcBef>
                <a:spcPts val="0"/>
              </a:spcBef>
              <a:spcAft>
                <a:spcPts val="0"/>
              </a:spcAft>
              <a:buClr>
                <a:schemeClr val="dk1"/>
              </a:buClr>
              <a:buSzPts val="2800"/>
              <a:buNone/>
              <a:defRPr sz="3733"/>
            </a:lvl9pPr>
          </a:lstStyle>
          <a:p>
            <a:endParaRPr/>
          </a:p>
        </p:txBody>
      </p:sp>
      <p:sp>
        <p:nvSpPr>
          <p:cNvPr id="305" name="Google Shape;305;p5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1pPr>
            <a:lvl2pPr marL="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2pPr>
            <a:lvl3pPr marL="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3pPr>
            <a:lvl4pPr marL="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4pPr>
            <a:lvl5pPr marL="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5pPr>
            <a:lvl6pPr marL="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6pPr>
            <a:lvl7pPr marL="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7pPr>
            <a:lvl8pPr marL="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8pPr>
            <a:lvl9pPr marL="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6"/>
        <p:cNvGrpSpPr/>
        <p:nvPr/>
      </p:nvGrpSpPr>
      <p:grpSpPr>
        <a:xfrm>
          <a:off x="0" y="0"/>
          <a:ext cx="0" cy="0"/>
          <a:chOff x="0" y="0"/>
          <a:chExt cx="0" cy="0"/>
        </a:xfrm>
      </p:grpSpPr>
      <p:sp>
        <p:nvSpPr>
          <p:cNvPr id="307" name="Google Shape;307;p57"/>
          <p:cNvSpPr txBox="1">
            <a:spLocks noGrp="1"/>
          </p:cNvSpPr>
          <p:nvPr>
            <p:ph type="title"/>
          </p:nvPr>
        </p:nvSpPr>
        <p:spPr>
          <a:xfrm>
            <a:off x="415601" y="186251"/>
            <a:ext cx="4987673" cy="7636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rgbClr val="1B786E"/>
              </a:buClr>
              <a:buSzPts val="2800"/>
              <a:buFont typeface="Arial"/>
              <a:buNone/>
              <a:defRPr sz="3733" b="1" i="0" u="none" strike="noStrike" cap="none">
                <a:solidFill>
                  <a:srgbClr val="1B786E"/>
                </a:solidFill>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8" name="Google Shape;308;p5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b="0" i="0">
                <a:latin typeface="Arial"/>
                <a:ea typeface="Arial"/>
                <a:cs typeface="Arial"/>
                <a:sym typeface="Arial"/>
              </a:defRPr>
            </a:lvl1pPr>
            <a:lvl2pPr marL="914400" lvl="1" indent="-317500" algn="l">
              <a:lnSpc>
                <a:spcPct val="90000"/>
              </a:lnSpc>
              <a:spcBef>
                <a:spcPts val="0"/>
              </a:spcBef>
              <a:spcAft>
                <a:spcPts val="0"/>
              </a:spcAft>
              <a:buClr>
                <a:schemeClr val="dk1"/>
              </a:buClr>
              <a:buSzPts val="1400"/>
              <a:buChar char="○"/>
              <a:defRPr/>
            </a:lvl2pPr>
            <a:lvl3pPr marL="1371600" lvl="2" indent="-317500" algn="l">
              <a:lnSpc>
                <a:spcPct val="90000"/>
              </a:lnSpc>
              <a:spcBef>
                <a:spcPts val="0"/>
              </a:spcBef>
              <a:spcAft>
                <a:spcPts val="0"/>
              </a:spcAft>
              <a:buClr>
                <a:schemeClr val="dk1"/>
              </a:buClr>
              <a:buSzPts val="1400"/>
              <a:buChar char="■"/>
              <a:defRPr/>
            </a:lvl3pPr>
            <a:lvl4pPr marL="1828800" lvl="3" indent="-317500" algn="l">
              <a:lnSpc>
                <a:spcPct val="90000"/>
              </a:lnSpc>
              <a:spcBef>
                <a:spcPts val="0"/>
              </a:spcBef>
              <a:spcAft>
                <a:spcPts val="0"/>
              </a:spcAft>
              <a:buClr>
                <a:schemeClr val="dk1"/>
              </a:buClr>
              <a:buSzPts val="1400"/>
              <a:buChar char="●"/>
              <a:defRPr/>
            </a:lvl4pPr>
            <a:lvl5pPr marL="2286000" lvl="4" indent="-317500" algn="l">
              <a:lnSpc>
                <a:spcPct val="90000"/>
              </a:lnSpc>
              <a:spcBef>
                <a:spcPts val="0"/>
              </a:spcBef>
              <a:spcAft>
                <a:spcPts val="0"/>
              </a:spcAft>
              <a:buClr>
                <a:schemeClr val="dk1"/>
              </a:buClr>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309" name="Google Shape;309;p5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1pPr>
            <a:lvl2pPr marL="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2pPr>
            <a:lvl3pPr marL="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3pPr>
            <a:lvl4pPr marL="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4pPr>
            <a:lvl5pPr marL="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5pPr>
            <a:lvl6pPr marL="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6pPr>
            <a:lvl7pPr marL="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7pPr>
            <a:lvl8pPr marL="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8pPr>
            <a:lvl9pPr marL="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10" name="Google Shape;310;p57"/>
          <p:cNvPicPr preferRelativeResize="0"/>
          <p:nvPr/>
        </p:nvPicPr>
        <p:blipFill rotWithShape="1">
          <a:blip r:embed="rId2">
            <a:alphaModFix/>
          </a:blip>
          <a:srcRect/>
          <a:stretch/>
        </p:blipFill>
        <p:spPr>
          <a:xfrm>
            <a:off x="11417665" y="91859"/>
            <a:ext cx="717471" cy="559496"/>
          </a:xfrm>
          <a:prstGeom prst="rect">
            <a:avLst/>
          </a:prstGeom>
          <a:noFill/>
          <a:ln>
            <a:noFill/>
          </a:ln>
        </p:spPr>
      </p:pic>
      <p:sp>
        <p:nvSpPr>
          <p:cNvPr id="311" name="Google Shape;311;p57"/>
          <p:cNvSpPr txBox="1"/>
          <p:nvPr/>
        </p:nvSpPr>
        <p:spPr>
          <a:xfrm>
            <a:off x="3252591" y="6365597"/>
            <a:ext cx="5686819" cy="492402"/>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chemeClr val="dk2"/>
              </a:buClr>
              <a:buSzPts val="1600"/>
              <a:buFont typeface="Calibri"/>
              <a:buNone/>
            </a:pPr>
            <a:r>
              <a:rPr lang="en-US" sz="1600" b="0" i="0" u="none" strike="noStrike" cap="none">
                <a:solidFill>
                  <a:schemeClr val="dk2"/>
                </a:solidFill>
                <a:latin typeface="Arial"/>
                <a:ea typeface="Arial"/>
                <a:cs typeface="Arial"/>
                <a:sym typeface="Arial"/>
              </a:rPr>
              <a:t> Trường ĐH CNTT – Lập trình Python cho Máy học (CS116)</a:t>
            </a:r>
            <a:endParaRPr sz="1600" b="0" i="0" u="none" strike="noStrike" cap="none">
              <a:solidFill>
                <a:schemeClr val="dk2"/>
              </a:solidFill>
              <a:latin typeface="Arial"/>
              <a:ea typeface="Arial"/>
              <a:cs typeface="Arial"/>
              <a:sym typeface="Arial"/>
            </a:endParaRPr>
          </a:p>
        </p:txBody>
      </p:sp>
      <p:cxnSp>
        <p:nvCxnSpPr>
          <p:cNvPr id="312" name="Google Shape;312;p57"/>
          <p:cNvCxnSpPr/>
          <p:nvPr/>
        </p:nvCxnSpPr>
        <p:spPr>
          <a:xfrm rot="10800000" flipH="1">
            <a:off x="430533" y="911800"/>
            <a:ext cx="4862800" cy="10800"/>
          </a:xfrm>
          <a:prstGeom prst="straightConnector1">
            <a:avLst/>
          </a:prstGeom>
          <a:noFill/>
          <a:ln w="19050" cap="flat" cmpd="sng">
            <a:solidFill>
              <a:schemeClr val="dk2"/>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ục lục">
  <p:cSld name="Mục lục">
    <p:spTree>
      <p:nvGrpSpPr>
        <p:cNvPr id="1" name="Shape 39"/>
        <p:cNvGrpSpPr/>
        <p:nvPr/>
      </p:nvGrpSpPr>
      <p:grpSpPr>
        <a:xfrm>
          <a:off x="0" y="0"/>
          <a:ext cx="0" cy="0"/>
          <a:chOff x="0" y="0"/>
          <a:chExt cx="0" cy="0"/>
        </a:xfrm>
      </p:grpSpPr>
      <p:sp>
        <p:nvSpPr>
          <p:cNvPr id="40" name="Google Shape;40;p48"/>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1" name="Google Shape;41;p48"/>
          <p:cNvGrpSpPr/>
          <p:nvPr/>
        </p:nvGrpSpPr>
        <p:grpSpPr>
          <a:xfrm rot="10800000">
            <a:off x="9263702" y="5930537"/>
            <a:ext cx="2869771" cy="886519"/>
            <a:chOff x="44879" y="27296"/>
            <a:chExt cx="2869771" cy="886519"/>
          </a:xfrm>
        </p:grpSpPr>
        <p:cxnSp>
          <p:nvCxnSpPr>
            <p:cNvPr id="42" name="Google Shape;42;p48"/>
            <p:cNvCxnSpPr/>
            <p:nvPr/>
          </p:nvCxnSpPr>
          <p:spPr>
            <a:xfrm rot="10800000">
              <a:off x="766351" y="34631"/>
              <a:ext cx="2148299" cy="0"/>
            </a:xfrm>
            <a:prstGeom prst="straightConnector1">
              <a:avLst/>
            </a:prstGeom>
            <a:noFill/>
            <a:ln w="38100" cap="rnd" cmpd="sng">
              <a:solidFill>
                <a:srgbClr val="00C6FF"/>
              </a:solidFill>
              <a:prstDash val="solid"/>
              <a:round/>
              <a:headEnd type="none" w="sm" len="sm"/>
              <a:tailEnd type="none" w="sm" len="sm"/>
            </a:ln>
          </p:spPr>
        </p:cxnSp>
        <p:cxnSp>
          <p:nvCxnSpPr>
            <p:cNvPr id="43" name="Google Shape;43;p48"/>
            <p:cNvCxnSpPr/>
            <p:nvPr/>
          </p:nvCxnSpPr>
          <p:spPr>
            <a:xfrm flipH="1">
              <a:off x="44879" y="27296"/>
              <a:ext cx="737495" cy="644210"/>
            </a:xfrm>
            <a:prstGeom prst="straightConnector1">
              <a:avLst/>
            </a:prstGeom>
            <a:noFill/>
            <a:ln w="38100" cap="rnd" cmpd="sng">
              <a:solidFill>
                <a:srgbClr val="00C6FF"/>
              </a:solidFill>
              <a:prstDash val="solid"/>
              <a:round/>
              <a:headEnd type="none" w="sm" len="sm"/>
              <a:tailEnd type="none" w="sm" len="sm"/>
            </a:ln>
          </p:spPr>
        </p:cxnSp>
        <p:cxnSp>
          <p:nvCxnSpPr>
            <p:cNvPr id="44" name="Google Shape;44;p48"/>
            <p:cNvCxnSpPr/>
            <p:nvPr/>
          </p:nvCxnSpPr>
          <p:spPr>
            <a:xfrm rot="10800000">
              <a:off x="52214" y="654128"/>
              <a:ext cx="0" cy="259687"/>
            </a:xfrm>
            <a:prstGeom prst="straightConnector1">
              <a:avLst/>
            </a:prstGeom>
            <a:noFill/>
            <a:ln w="38100" cap="rnd" cmpd="sng">
              <a:solidFill>
                <a:srgbClr val="00C6FF"/>
              </a:solidFill>
              <a:prstDash val="solid"/>
              <a:round/>
              <a:headEnd type="none" w="sm" len="sm"/>
              <a:tailEnd type="none" w="sm" len="sm"/>
            </a:ln>
          </p:spPr>
        </p:cxnSp>
      </p:grpSp>
      <p:sp>
        <p:nvSpPr>
          <p:cNvPr id="45" name="Google Shape;45;p48"/>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46" name="Google Shape;46;p48"/>
          <p:cNvGrpSpPr/>
          <p:nvPr/>
        </p:nvGrpSpPr>
        <p:grpSpPr>
          <a:xfrm>
            <a:off x="-1259888" y="1121391"/>
            <a:ext cx="4841288" cy="5054000"/>
            <a:chOff x="-1259888" y="901609"/>
            <a:chExt cx="4841288" cy="5054000"/>
          </a:xfrm>
        </p:grpSpPr>
        <p:grpSp>
          <p:nvGrpSpPr>
            <p:cNvPr id="47" name="Google Shape;47;p48"/>
            <p:cNvGrpSpPr/>
            <p:nvPr/>
          </p:nvGrpSpPr>
          <p:grpSpPr>
            <a:xfrm>
              <a:off x="-1225468" y="901609"/>
              <a:ext cx="4806868" cy="664514"/>
              <a:chOff x="0" y="901609"/>
              <a:chExt cx="4806868" cy="664514"/>
            </a:xfrm>
          </p:grpSpPr>
          <p:cxnSp>
            <p:nvCxnSpPr>
              <p:cNvPr id="48" name="Google Shape;48;p48"/>
              <p:cNvCxnSpPr/>
              <p:nvPr/>
            </p:nvCxnSpPr>
            <p:spPr>
              <a:xfrm>
                <a:off x="0" y="1566123"/>
                <a:ext cx="2533933" cy="0"/>
              </a:xfrm>
              <a:prstGeom prst="straightConnector1">
                <a:avLst/>
              </a:prstGeom>
              <a:noFill/>
              <a:ln w="38100" cap="rnd" cmpd="sng">
                <a:solidFill>
                  <a:srgbClr val="0072FF"/>
                </a:solidFill>
                <a:prstDash val="solid"/>
                <a:round/>
                <a:headEnd type="none" w="sm" len="sm"/>
                <a:tailEnd type="none" w="sm" len="sm"/>
              </a:ln>
            </p:spPr>
          </p:cxnSp>
          <p:cxnSp>
            <p:nvCxnSpPr>
              <p:cNvPr id="49" name="Google Shape;49;p48"/>
              <p:cNvCxnSpPr/>
              <p:nvPr/>
            </p:nvCxnSpPr>
            <p:spPr>
              <a:xfrm rot="10800000" flipH="1">
                <a:off x="2520285" y="1059987"/>
                <a:ext cx="591405" cy="506136"/>
              </a:xfrm>
              <a:prstGeom prst="straightConnector1">
                <a:avLst/>
              </a:prstGeom>
              <a:noFill/>
              <a:ln w="38100" cap="rnd" cmpd="sng">
                <a:solidFill>
                  <a:srgbClr val="0072FF"/>
                </a:solidFill>
                <a:prstDash val="solid"/>
                <a:round/>
                <a:headEnd type="none" w="sm" len="sm"/>
                <a:tailEnd type="none" w="sm" len="sm"/>
              </a:ln>
            </p:spPr>
          </p:cxnSp>
          <p:cxnSp>
            <p:nvCxnSpPr>
              <p:cNvPr id="50" name="Google Shape;50;p48"/>
              <p:cNvCxnSpPr/>
              <p:nvPr/>
            </p:nvCxnSpPr>
            <p:spPr>
              <a:xfrm>
                <a:off x="3111690" y="1059987"/>
                <a:ext cx="1378423" cy="0"/>
              </a:xfrm>
              <a:prstGeom prst="straightConnector1">
                <a:avLst/>
              </a:prstGeom>
              <a:noFill/>
              <a:ln w="38100" cap="rnd" cmpd="sng">
                <a:solidFill>
                  <a:srgbClr val="0072FF"/>
                </a:solidFill>
                <a:prstDash val="solid"/>
                <a:round/>
                <a:headEnd type="none" w="sm" len="sm"/>
                <a:tailEnd type="none" w="sm" len="sm"/>
              </a:ln>
            </p:spPr>
          </p:cxnSp>
          <p:sp>
            <p:nvSpPr>
              <p:cNvPr id="51" name="Google Shape;51;p48"/>
              <p:cNvSpPr/>
              <p:nvPr/>
            </p:nvSpPr>
            <p:spPr>
              <a:xfrm>
                <a:off x="4490113" y="901609"/>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2" name="Google Shape;52;p48"/>
            <p:cNvGrpSpPr/>
            <p:nvPr/>
          </p:nvGrpSpPr>
          <p:grpSpPr>
            <a:xfrm rot="10800000" flipH="1">
              <a:off x="-1225468" y="5291095"/>
              <a:ext cx="4806868" cy="664514"/>
              <a:chOff x="0" y="1232525"/>
              <a:chExt cx="4806868" cy="664514"/>
            </a:xfrm>
          </p:grpSpPr>
          <p:cxnSp>
            <p:nvCxnSpPr>
              <p:cNvPr id="53" name="Google Shape;53;p48"/>
              <p:cNvCxnSpPr/>
              <p:nvPr/>
            </p:nvCxnSpPr>
            <p:spPr>
              <a:xfrm>
                <a:off x="0" y="1897039"/>
                <a:ext cx="2533933" cy="0"/>
              </a:xfrm>
              <a:prstGeom prst="straightConnector1">
                <a:avLst/>
              </a:prstGeom>
              <a:noFill/>
              <a:ln w="38100" cap="rnd" cmpd="sng">
                <a:solidFill>
                  <a:srgbClr val="0072FF"/>
                </a:solidFill>
                <a:prstDash val="solid"/>
                <a:round/>
                <a:headEnd type="none" w="sm" len="sm"/>
                <a:tailEnd type="none" w="sm" len="sm"/>
              </a:ln>
            </p:spPr>
          </p:cxnSp>
          <p:cxnSp>
            <p:nvCxnSpPr>
              <p:cNvPr id="54" name="Google Shape;54;p48"/>
              <p:cNvCxnSpPr/>
              <p:nvPr/>
            </p:nvCxnSpPr>
            <p:spPr>
              <a:xfrm rot="10800000" flipH="1">
                <a:off x="2520285" y="1390903"/>
                <a:ext cx="591405" cy="506136"/>
              </a:xfrm>
              <a:prstGeom prst="straightConnector1">
                <a:avLst/>
              </a:prstGeom>
              <a:noFill/>
              <a:ln w="38100" cap="rnd" cmpd="sng">
                <a:solidFill>
                  <a:srgbClr val="0072FF"/>
                </a:solidFill>
                <a:prstDash val="solid"/>
                <a:round/>
                <a:headEnd type="none" w="sm" len="sm"/>
                <a:tailEnd type="none" w="sm" len="sm"/>
              </a:ln>
            </p:spPr>
          </p:cxnSp>
          <p:cxnSp>
            <p:nvCxnSpPr>
              <p:cNvPr id="55" name="Google Shape;55;p48"/>
              <p:cNvCxnSpPr/>
              <p:nvPr/>
            </p:nvCxnSpPr>
            <p:spPr>
              <a:xfrm>
                <a:off x="3111690" y="1390903"/>
                <a:ext cx="1378423" cy="0"/>
              </a:xfrm>
              <a:prstGeom prst="straightConnector1">
                <a:avLst/>
              </a:prstGeom>
              <a:noFill/>
              <a:ln w="38100" cap="rnd" cmpd="sng">
                <a:solidFill>
                  <a:srgbClr val="0072FF"/>
                </a:solidFill>
                <a:prstDash val="solid"/>
                <a:round/>
                <a:headEnd type="none" w="sm" len="sm"/>
                <a:tailEnd type="none" w="sm" len="sm"/>
              </a:ln>
            </p:spPr>
          </p:cxnSp>
          <p:sp>
            <p:nvSpPr>
              <p:cNvPr id="56" name="Google Shape;56;p48"/>
              <p:cNvSpPr/>
              <p:nvPr/>
            </p:nvSpPr>
            <p:spPr>
              <a:xfrm>
                <a:off x="4490113" y="1232525"/>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57" name="Google Shape;57;p48"/>
            <p:cNvGrpSpPr/>
            <p:nvPr/>
          </p:nvGrpSpPr>
          <p:grpSpPr>
            <a:xfrm>
              <a:off x="-1225469" y="1860637"/>
              <a:ext cx="3835321" cy="547270"/>
              <a:chOff x="-1" y="1860637"/>
              <a:chExt cx="3835321" cy="547270"/>
            </a:xfrm>
          </p:grpSpPr>
          <p:sp>
            <p:nvSpPr>
              <p:cNvPr id="58" name="Google Shape;58;p48"/>
              <p:cNvSpPr/>
              <p:nvPr/>
            </p:nvSpPr>
            <p:spPr>
              <a:xfrm>
                <a:off x="3518565" y="1860637"/>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59" name="Google Shape;59;p48"/>
              <p:cNvCxnSpPr/>
              <p:nvPr/>
            </p:nvCxnSpPr>
            <p:spPr>
              <a:xfrm>
                <a:off x="-1" y="2407907"/>
                <a:ext cx="1985654" cy="0"/>
              </a:xfrm>
              <a:prstGeom prst="straightConnector1">
                <a:avLst/>
              </a:prstGeom>
              <a:noFill/>
              <a:ln w="38100" cap="rnd" cmpd="sng">
                <a:solidFill>
                  <a:srgbClr val="0072FF"/>
                </a:solidFill>
                <a:prstDash val="solid"/>
                <a:round/>
                <a:headEnd type="none" w="sm" len="sm"/>
                <a:tailEnd type="none" w="sm" len="sm"/>
              </a:ln>
            </p:spPr>
          </p:cxnSp>
          <p:cxnSp>
            <p:nvCxnSpPr>
              <p:cNvPr id="60" name="Google Shape;60;p48"/>
              <p:cNvCxnSpPr/>
              <p:nvPr/>
            </p:nvCxnSpPr>
            <p:spPr>
              <a:xfrm rot="10800000" flipH="1">
                <a:off x="1974958" y="2019015"/>
                <a:ext cx="463440" cy="388892"/>
              </a:xfrm>
              <a:prstGeom prst="straightConnector1">
                <a:avLst/>
              </a:prstGeom>
              <a:noFill/>
              <a:ln w="38100" cap="rnd" cmpd="sng">
                <a:solidFill>
                  <a:srgbClr val="0072FF"/>
                </a:solidFill>
                <a:prstDash val="solid"/>
                <a:round/>
                <a:headEnd type="none" w="sm" len="sm"/>
                <a:tailEnd type="none" w="sm" len="sm"/>
              </a:ln>
            </p:spPr>
          </p:cxnSp>
          <p:cxnSp>
            <p:nvCxnSpPr>
              <p:cNvPr id="61" name="Google Shape;61;p48"/>
              <p:cNvCxnSpPr/>
              <p:nvPr/>
            </p:nvCxnSpPr>
            <p:spPr>
              <a:xfrm>
                <a:off x="2438398" y="2019015"/>
                <a:ext cx="1080167" cy="0"/>
              </a:xfrm>
              <a:prstGeom prst="straightConnector1">
                <a:avLst/>
              </a:prstGeom>
              <a:noFill/>
              <a:ln w="38100" cap="rnd" cmpd="sng">
                <a:solidFill>
                  <a:srgbClr val="0072FF"/>
                </a:solidFill>
                <a:prstDash val="solid"/>
                <a:round/>
                <a:headEnd type="none" w="sm" len="sm"/>
                <a:tailEnd type="none" w="sm" len="sm"/>
              </a:ln>
            </p:spPr>
          </p:cxnSp>
        </p:grpSp>
        <p:grpSp>
          <p:nvGrpSpPr>
            <p:cNvPr id="62" name="Google Shape;62;p48"/>
            <p:cNvGrpSpPr/>
            <p:nvPr/>
          </p:nvGrpSpPr>
          <p:grpSpPr>
            <a:xfrm rot="10800000" flipH="1">
              <a:off x="-1259888" y="4408929"/>
              <a:ext cx="3835321" cy="547270"/>
              <a:chOff x="-1" y="1860637"/>
              <a:chExt cx="3835321" cy="547270"/>
            </a:xfrm>
          </p:grpSpPr>
          <p:sp>
            <p:nvSpPr>
              <p:cNvPr id="63" name="Google Shape;63;p48"/>
              <p:cNvSpPr/>
              <p:nvPr/>
            </p:nvSpPr>
            <p:spPr>
              <a:xfrm>
                <a:off x="3518565" y="1860637"/>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4" name="Google Shape;64;p48"/>
              <p:cNvCxnSpPr/>
              <p:nvPr/>
            </p:nvCxnSpPr>
            <p:spPr>
              <a:xfrm>
                <a:off x="-1" y="2407907"/>
                <a:ext cx="1985654" cy="0"/>
              </a:xfrm>
              <a:prstGeom prst="straightConnector1">
                <a:avLst/>
              </a:prstGeom>
              <a:noFill/>
              <a:ln w="38100" cap="rnd" cmpd="sng">
                <a:solidFill>
                  <a:srgbClr val="0072FF"/>
                </a:solidFill>
                <a:prstDash val="solid"/>
                <a:round/>
                <a:headEnd type="none" w="sm" len="sm"/>
                <a:tailEnd type="none" w="sm" len="sm"/>
              </a:ln>
            </p:spPr>
          </p:cxnSp>
          <p:cxnSp>
            <p:nvCxnSpPr>
              <p:cNvPr id="65" name="Google Shape;65;p48"/>
              <p:cNvCxnSpPr/>
              <p:nvPr/>
            </p:nvCxnSpPr>
            <p:spPr>
              <a:xfrm rot="10800000" flipH="1">
                <a:off x="1974958" y="2019015"/>
                <a:ext cx="463440" cy="388892"/>
              </a:xfrm>
              <a:prstGeom prst="straightConnector1">
                <a:avLst/>
              </a:prstGeom>
              <a:noFill/>
              <a:ln w="38100" cap="rnd" cmpd="sng">
                <a:solidFill>
                  <a:srgbClr val="0072FF"/>
                </a:solidFill>
                <a:prstDash val="solid"/>
                <a:round/>
                <a:headEnd type="none" w="sm" len="sm"/>
                <a:tailEnd type="none" w="sm" len="sm"/>
              </a:ln>
            </p:spPr>
          </p:cxnSp>
          <p:cxnSp>
            <p:nvCxnSpPr>
              <p:cNvPr id="66" name="Google Shape;66;p48"/>
              <p:cNvCxnSpPr/>
              <p:nvPr/>
            </p:nvCxnSpPr>
            <p:spPr>
              <a:xfrm>
                <a:off x="2438398" y="2019015"/>
                <a:ext cx="1080167" cy="0"/>
              </a:xfrm>
              <a:prstGeom prst="straightConnector1">
                <a:avLst/>
              </a:prstGeom>
              <a:noFill/>
              <a:ln w="38100" cap="rnd" cmpd="sng">
                <a:solidFill>
                  <a:srgbClr val="0072FF"/>
                </a:solidFill>
                <a:prstDash val="solid"/>
                <a:round/>
                <a:headEnd type="none" w="sm" len="sm"/>
                <a:tailEnd type="none" w="sm" len="sm"/>
              </a:ln>
            </p:spPr>
          </p:cxnSp>
        </p:grpSp>
        <p:grpSp>
          <p:nvGrpSpPr>
            <p:cNvPr id="67" name="Google Shape;67;p48"/>
            <p:cNvGrpSpPr/>
            <p:nvPr/>
          </p:nvGrpSpPr>
          <p:grpSpPr>
            <a:xfrm>
              <a:off x="-1252333" y="2715185"/>
              <a:ext cx="2776521" cy="436736"/>
              <a:chOff x="-26865" y="2715185"/>
              <a:chExt cx="2776521" cy="436736"/>
            </a:xfrm>
          </p:grpSpPr>
          <p:cxnSp>
            <p:nvCxnSpPr>
              <p:cNvPr id="68" name="Google Shape;68;p48"/>
              <p:cNvCxnSpPr/>
              <p:nvPr/>
            </p:nvCxnSpPr>
            <p:spPr>
              <a:xfrm>
                <a:off x="-26865" y="3151921"/>
                <a:ext cx="1402723" cy="0"/>
              </a:xfrm>
              <a:prstGeom prst="straightConnector1">
                <a:avLst/>
              </a:prstGeom>
              <a:noFill/>
              <a:ln w="38100" cap="rnd" cmpd="sng">
                <a:solidFill>
                  <a:srgbClr val="0072FF"/>
                </a:solidFill>
                <a:prstDash val="solid"/>
                <a:round/>
                <a:headEnd type="none" w="sm" len="sm"/>
                <a:tailEnd type="none" w="sm" len="sm"/>
              </a:ln>
            </p:spPr>
          </p:cxnSp>
          <p:cxnSp>
            <p:nvCxnSpPr>
              <p:cNvPr id="69" name="Google Shape;69;p48"/>
              <p:cNvCxnSpPr/>
              <p:nvPr/>
            </p:nvCxnSpPr>
            <p:spPr>
              <a:xfrm rot="10800000" flipH="1">
                <a:off x="1368303" y="2877197"/>
                <a:ext cx="327387" cy="274724"/>
              </a:xfrm>
              <a:prstGeom prst="straightConnector1">
                <a:avLst/>
              </a:prstGeom>
              <a:noFill/>
              <a:ln w="38100" cap="rnd" cmpd="sng">
                <a:solidFill>
                  <a:srgbClr val="0072FF"/>
                </a:solidFill>
                <a:prstDash val="solid"/>
                <a:round/>
                <a:headEnd type="none" w="sm" len="sm"/>
                <a:tailEnd type="none" w="sm" len="sm"/>
              </a:ln>
            </p:spPr>
          </p:cxnSp>
          <p:cxnSp>
            <p:nvCxnSpPr>
              <p:cNvPr id="70" name="Google Shape;70;p48"/>
              <p:cNvCxnSpPr/>
              <p:nvPr/>
            </p:nvCxnSpPr>
            <p:spPr>
              <a:xfrm>
                <a:off x="1695690" y="2877197"/>
                <a:ext cx="763061" cy="0"/>
              </a:xfrm>
              <a:prstGeom prst="straightConnector1">
                <a:avLst/>
              </a:prstGeom>
              <a:noFill/>
              <a:ln w="38100" cap="rnd" cmpd="sng">
                <a:solidFill>
                  <a:srgbClr val="0072FF"/>
                </a:solidFill>
                <a:prstDash val="solid"/>
                <a:round/>
                <a:headEnd type="none" w="sm" len="sm"/>
                <a:tailEnd type="none" w="sm" len="sm"/>
              </a:ln>
            </p:spPr>
          </p:cxnSp>
          <p:sp>
            <p:nvSpPr>
              <p:cNvPr id="71" name="Google Shape;71;p48"/>
              <p:cNvSpPr/>
              <p:nvPr/>
            </p:nvSpPr>
            <p:spPr>
              <a:xfrm>
                <a:off x="2432901" y="2715185"/>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72" name="Google Shape;72;p48"/>
            <p:cNvGrpSpPr/>
            <p:nvPr/>
          </p:nvGrpSpPr>
          <p:grpSpPr>
            <a:xfrm>
              <a:off x="-1225468" y="3843225"/>
              <a:ext cx="2802371" cy="433101"/>
              <a:chOff x="-34420" y="3843718"/>
              <a:chExt cx="2802371" cy="433101"/>
            </a:xfrm>
          </p:grpSpPr>
          <p:cxnSp>
            <p:nvCxnSpPr>
              <p:cNvPr id="73" name="Google Shape;73;p48"/>
              <p:cNvCxnSpPr/>
              <p:nvPr/>
            </p:nvCxnSpPr>
            <p:spPr>
              <a:xfrm>
                <a:off x="-34420" y="3843718"/>
                <a:ext cx="1402723" cy="0"/>
              </a:xfrm>
              <a:prstGeom prst="straightConnector1">
                <a:avLst/>
              </a:prstGeom>
              <a:noFill/>
              <a:ln w="38100" cap="rnd" cmpd="sng">
                <a:solidFill>
                  <a:srgbClr val="0072FF"/>
                </a:solidFill>
                <a:prstDash val="solid"/>
                <a:round/>
                <a:headEnd type="none" w="sm" len="sm"/>
                <a:tailEnd type="none" w="sm" len="sm"/>
              </a:ln>
            </p:spPr>
          </p:cxnSp>
          <p:cxnSp>
            <p:nvCxnSpPr>
              <p:cNvPr id="74" name="Google Shape;74;p48"/>
              <p:cNvCxnSpPr/>
              <p:nvPr/>
            </p:nvCxnSpPr>
            <p:spPr>
              <a:xfrm>
                <a:off x="1360748" y="3843718"/>
                <a:ext cx="327387" cy="274724"/>
              </a:xfrm>
              <a:prstGeom prst="straightConnector1">
                <a:avLst/>
              </a:prstGeom>
              <a:noFill/>
              <a:ln w="38100" cap="rnd" cmpd="sng">
                <a:solidFill>
                  <a:srgbClr val="0072FF"/>
                </a:solidFill>
                <a:prstDash val="solid"/>
                <a:round/>
                <a:headEnd type="none" w="sm" len="sm"/>
                <a:tailEnd type="none" w="sm" len="sm"/>
              </a:ln>
            </p:spPr>
          </p:cxnSp>
          <p:cxnSp>
            <p:nvCxnSpPr>
              <p:cNvPr id="75" name="Google Shape;75;p48"/>
              <p:cNvCxnSpPr/>
              <p:nvPr/>
            </p:nvCxnSpPr>
            <p:spPr>
              <a:xfrm>
                <a:off x="1688135" y="4118442"/>
                <a:ext cx="763061" cy="0"/>
              </a:xfrm>
              <a:prstGeom prst="straightConnector1">
                <a:avLst/>
              </a:prstGeom>
              <a:noFill/>
              <a:ln w="38100" cap="rnd" cmpd="sng">
                <a:solidFill>
                  <a:srgbClr val="0072FF"/>
                </a:solidFill>
                <a:prstDash val="solid"/>
                <a:round/>
                <a:headEnd type="none" w="sm" len="sm"/>
                <a:tailEnd type="none" w="sm" len="sm"/>
              </a:ln>
            </p:spPr>
          </p:cxnSp>
          <p:sp>
            <p:nvSpPr>
              <p:cNvPr id="76" name="Google Shape;76;p48"/>
              <p:cNvSpPr/>
              <p:nvPr/>
            </p:nvSpPr>
            <p:spPr>
              <a:xfrm>
                <a:off x="2451196" y="3960064"/>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grpSp>
        <p:nvGrpSpPr>
          <p:cNvPr id="77" name="Google Shape;77;p48"/>
          <p:cNvGrpSpPr/>
          <p:nvPr/>
        </p:nvGrpSpPr>
        <p:grpSpPr>
          <a:xfrm flipH="1">
            <a:off x="8607643" y="1121391"/>
            <a:ext cx="4841288" cy="5054000"/>
            <a:chOff x="-1259888" y="901609"/>
            <a:chExt cx="4841288" cy="5054000"/>
          </a:xfrm>
        </p:grpSpPr>
        <p:grpSp>
          <p:nvGrpSpPr>
            <p:cNvPr id="78" name="Google Shape;78;p48"/>
            <p:cNvGrpSpPr/>
            <p:nvPr/>
          </p:nvGrpSpPr>
          <p:grpSpPr>
            <a:xfrm>
              <a:off x="-1225468" y="901609"/>
              <a:ext cx="4806868" cy="664514"/>
              <a:chOff x="0" y="901609"/>
              <a:chExt cx="4806868" cy="664514"/>
            </a:xfrm>
          </p:grpSpPr>
          <p:cxnSp>
            <p:nvCxnSpPr>
              <p:cNvPr id="79" name="Google Shape;79;p48"/>
              <p:cNvCxnSpPr/>
              <p:nvPr/>
            </p:nvCxnSpPr>
            <p:spPr>
              <a:xfrm>
                <a:off x="0" y="1566123"/>
                <a:ext cx="2533933" cy="0"/>
              </a:xfrm>
              <a:prstGeom prst="straightConnector1">
                <a:avLst/>
              </a:prstGeom>
              <a:noFill/>
              <a:ln w="38100" cap="rnd" cmpd="sng">
                <a:solidFill>
                  <a:srgbClr val="0072FF"/>
                </a:solidFill>
                <a:prstDash val="solid"/>
                <a:round/>
                <a:headEnd type="none" w="sm" len="sm"/>
                <a:tailEnd type="none" w="sm" len="sm"/>
              </a:ln>
            </p:spPr>
          </p:cxnSp>
          <p:cxnSp>
            <p:nvCxnSpPr>
              <p:cNvPr id="80" name="Google Shape;80;p48"/>
              <p:cNvCxnSpPr/>
              <p:nvPr/>
            </p:nvCxnSpPr>
            <p:spPr>
              <a:xfrm rot="10800000" flipH="1">
                <a:off x="2520285" y="1059987"/>
                <a:ext cx="591405" cy="506136"/>
              </a:xfrm>
              <a:prstGeom prst="straightConnector1">
                <a:avLst/>
              </a:prstGeom>
              <a:noFill/>
              <a:ln w="38100" cap="rnd" cmpd="sng">
                <a:solidFill>
                  <a:srgbClr val="0072FF"/>
                </a:solidFill>
                <a:prstDash val="solid"/>
                <a:round/>
                <a:headEnd type="none" w="sm" len="sm"/>
                <a:tailEnd type="none" w="sm" len="sm"/>
              </a:ln>
            </p:spPr>
          </p:cxnSp>
          <p:cxnSp>
            <p:nvCxnSpPr>
              <p:cNvPr id="81" name="Google Shape;81;p48"/>
              <p:cNvCxnSpPr/>
              <p:nvPr/>
            </p:nvCxnSpPr>
            <p:spPr>
              <a:xfrm>
                <a:off x="3111690" y="1059987"/>
                <a:ext cx="1378423" cy="0"/>
              </a:xfrm>
              <a:prstGeom prst="straightConnector1">
                <a:avLst/>
              </a:prstGeom>
              <a:noFill/>
              <a:ln w="38100" cap="rnd" cmpd="sng">
                <a:solidFill>
                  <a:srgbClr val="0072FF"/>
                </a:solidFill>
                <a:prstDash val="solid"/>
                <a:round/>
                <a:headEnd type="none" w="sm" len="sm"/>
                <a:tailEnd type="none" w="sm" len="sm"/>
              </a:ln>
            </p:spPr>
          </p:cxnSp>
          <p:sp>
            <p:nvSpPr>
              <p:cNvPr id="82" name="Google Shape;82;p48"/>
              <p:cNvSpPr/>
              <p:nvPr/>
            </p:nvSpPr>
            <p:spPr>
              <a:xfrm>
                <a:off x="4490113" y="901609"/>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83" name="Google Shape;83;p48"/>
            <p:cNvGrpSpPr/>
            <p:nvPr/>
          </p:nvGrpSpPr>
          <p:grpSpPr>
            <a:xfrm rot="10800000" flipH="1">
              <a:off x="-1225468" y="5291095"/>
              <a:ext cx="4806868" cy="664514"/>
              <a:chOff x="0" y="1232525"/>
              <a:chExt cx="4806868" cy="664514"/>
            </a:xfrm>
          </p:grpSpPr>
          <p:cxnSp>
            <p:nvCxnSpPr>
              <p:cNvPr id="84" name="Google Shape;84;p48"/>
              <p:cNvCxnSpPr/>
              <p:nvPr/>
            </p:nvCxnSpPr>
            <p:spPr>
              <a:xfrm>
                <a:off x="0" y="1897039"/>
                <a:ext cx="2533933" cy="0"/>
              </a:xfrm>
              <a:prstGeom prst="straightConnector1">
                <a:avLst/>
              </a:prstGeom>
              <a:noFill/>
              <a:ln w="38100" cap="rnd" cmpd="sng">
                <a:solidFill>
                  <a:srgbClr val="0072FF"/>
                </a:solidFill>
                <a:prstDash val="solid"/>
                <a:round/>
                <a:headEnd type="none" w="sm" len="sm"/>
                <a:tailEnd type="none" w="sm" len="sm"/>
              </a:ln>
            </p:spPr>
          </p:cxnSp>
          <p:cxnSp>
            <p:nvCxnSpPr>
              <p:cNvPr id="85" name="Google Shape;85;p48"/>
              <p:cNvCxnSpPr/>
              <p:nvPr/>
            </p:nvCxnSpPr>
            <p:spPr>
              <a:xfrm rot="10800000" flipH="1">
                <a:off x="2520285" y="1390903"/>
                <a:ext cx="591405" cy="506136"/>
              </a:xfrm>
              <a:prstGeom prst="straightConnector1">
                <a:avLst/>
              </a:prstGeom>
              <a:noFill/>
              <a:ln w="38100" cap="rnd" cmpd="sng">
                <a:solidFill>
                  <a:srgbClr val="0072FF"/>
                </a:solidFill>
                <a:prstDash val="solid"/>
                <a:round/>
                <a:headEnd type="none" w="sm" len="sm"/>
                <a:tailEnd type="none" w="sm" len="sm"/>
              </a:ln>
            </p:spPr>
          </p:cxnSp>
          <p:cxnSp>
            <p:nvCxnSpPr>
              <p:cNvPr id="86" name="Google Shape;86;p48"/>
              <p:cNvCxnSpPr/>
              <p:nvPr/>
            </p:nvCxnSpPr>
            <p:spPr>
              <a:xfrm>
                <a:off x="3111690" y="1390903"/>
                <a:ext cx="1378423" cy="0"/>
              </a:xfrm>
              <a:prstGeom prst="straightConnector1">
                <a:avLst/>
              </a:prstGeom>
              <a:noFill/>
              <a:ln w="38100" cap="rnd" cmpd="sng">
                <a:solidFill>
                  <a:srgbClr val="0072FF"/>
                </a:solidFill>
                <a:prstDash val="solid"/>
                <a:round/>
                <a:headEnd type="none" w="sm" len="sm"/>
                <a:tailEnd type="none" w="sm" len="sm"/>
              </a:ln>
            </p:spPr>
          </p:cxnSp>
          <p:sp>
            <p:nvSpPr>
              <p:cNvPr id="87" name="Google Shape;87;p48"/>
              <p:cNvSpPr/>
              <p:nvPr/>
            </p:nvSpPr>
            <p:spPr>
              <a:xfrm>
                <a:off x="4490113" y="1232525"/>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88" name="Google Shape;88;p48"/>
            <p:cNvGrpSpPr/>
            <p:nvPr/>
          </p:nvGrpSpPr>
          <p:grpSpPr>
            <a:xfrm>
              <a:off x="-1225469" y="1860637"/>
              <a:ext cx="3835321" cy="547270"/>
              <a:chOff x="-1" y="1860637"/>
              <a:chExt cx="3835321" cy="547270"/>
            </a:xfrm>
          </p:grpSpPr>
          <p:sp>
            <p:nvSpPr>
              <p:cNvPr id="89" name="Google Shape;89;p48"/>
              <p:cNvSpPr/>
              <p:nvPr/>
            </p:nvSpPr>
            <p:spPr>
              <a:xfrm>
                <a:off x="3518565" y="1860637"/>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90" name="Google Shape;90;p48"/>
              <p:cNvCxnSpPr/>
              <p:nvPr/>
            </p:nvCxnSpPr>
            <p:spPr>
              <a:xfrm>
                <a:off x="-1" y="2407907"/>
                <a:ext cx="1985654" cy="0"/>
              </a:xfrm>
              <a:prstGeom prst="straightConnector1">
                <a:avLst/>
              </a:prstGeom>
              <a:noFill/>
              <a:ln w="38100" cap="rnd" cmpd="sng">
                <a:solidFill>
                  <a:srgbClr val="0072FF"/>
                </a:solidFill>
                <a:prstDash val="solid"/>
                <a:round/>
                <a:headEnd type="none" w="sm" len="sm"/>
                <a:tailEnd type="none" w="sm" len="sm"/>
              </a:ln>
            </p:spPr>
          </p:cxnSp>
          <p:cxnSp>
            <p:nvCxnSpPr>
              <p:cNvPr id="91" name="Google Shape;91;p48"/>
              <p:cNvCxnSpPr/>
              <p:nvPr/>
            </p:nvCxnSpPr>
            <p:spPr>
              <a:xfrm rot="10800000" flipH="1">
                <a:off x="1974958" y="2019015"/>
                <a:ext cx="463440" cy="388892"/>
              </a:xfrm>
              <a:prstGeom prst="straightConnector1">
                <a:avLst/>
              </a:prstGeom>
              <a:noFill/>
              <a:ln w="38100" cap="rnd" cmpd="sng">
                <a:solidFill>
                  <a:srgbClr val="0072FF"/>
                </a:solidFill>
                <a:prstDash val="solid"/>
                <a:round/>
                <a:headEnd type="none" w="sm" len="sm"/>
                <a:tailEnd type="none" w="sm" len="sm"/>
              </a:ln>
            </p:spPr>
          </p:cxnSp>
          <p:cxnSp>
            <p:nvCxnSpPr>
              <p:cNvPr id="92" name="Google Shape;92;p48"/>
              <p:cNvCxnSpPr/>
              <p:nvPr/>
            </p:nvCxnSpPr>
            <p:spPr>
              <a:xfrm>
                <a:off x="2438398" y="2019015"/>
                <a:ext cx="1080167" cy="0"/>
              </a:xfrm>
              <a:prstGeom prst="straightConnector1">
                <a:avLst/>
              </a:prstGeom>
              <a:noFill/>
              <a:ln w="38100" cap="rnd" cmpd="sng">
                <a:solidFill>
                  <a:srgbClr val="0072FF"/>
                </a:solidFill>
                <a:prstDash val="solid"/>
                <a:round/>
                <a:headEnd type="none" w="sm" len="sm"/>
                <a:tailEnd type="none" w="sm" len="sm"/>
              </a:ln>
            </p:spPr>
          </p:cxnSp>
        </p:grpSp>
        <p:grpSp>
          <p:nvGrpSpPr>
            <p:cNvPr id="93" name="Google Shape;93;p48"/>
            <p:cNvGrpSpPr/>
            <p:nvPr/>
          </p:nvGrpSpPr>
          <p:grpSpPr>
            <a:xfrm rot="10800000" flipH="1">
              <a:off x="-1259888" y="4408929"/>
              <a:ext cx="3835321" cy="547270"/>
              <a:chOff x="-1" y="1860637"/>
              <a:chExt cx="3835321" cy="547270"/>
            </a:xfrm>
          </p:grpSpPr>
          <p:sp>
            <p:nvSpPr>
              <p:cNvPr id="94" name="Google Shape;94;p48"/>
              <p:cNvSpPr/>
              <p:nvPr/>
            </p:nvSpPr>
            <p:spPr>
              <a:xfrm>
                <a:off x="3518565" y="1860637"/>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95" name="Google Shape;95;p48"/>
              <p:cNvCxnSpPr/>
              <p:nvPr/>
            </p:nvCxnSpPr>
            <p:spPr>
              <a:xfrm>
                <a:off x="-1" y="2407907"/>
                <a:ext cx="1985654" cy="0"/>
              </a:xfrm>
              <a:prstGeom prst="straightConnector1">
                <a:avLst/>
              </a:prstGeom>
              <a:noFill/>
              <a:ln w="38100" cap="rnd" cmpd="sng">
                <a:solidFill>
                  <a:srgbClr val="0072FF"/>
                </a:solidFill>
                <a:prstDash val="solid"/>
                <a:round/>
                <a:headEnd type="none" w="sm" len="sm"/>
                <a:tailEnd type="none" w="sm" len="sm"/>
              </a:ln>
            </p:spPr>
          </p:cxnSp>
          <p:cxnSp>
            <p:nvCxnSpPr>
              <p:cNvPr id="96" name="Google Shape;96;p48"/>
              <p:cNvCxnSpPr/>
              <p:nvPr/>
            </p:nvCxnSpPr>
            <p:spPr>
              <a:xfrm rot="10800000" flipH="1">
                <a:off x="1974958" y="2019015"/>
                <a:ext cx="463440" cy="388892"/>
              </a:xfrm>
              <a:prstGeom prst="straightConnector1">
                <a:avLst/>
              </a:prstGeom>
              <a:noFill/>
              <a:ln w="38100" cap="rnd" cmpd="sng">
                <a:solidFill>
                  <a:srgbClr val="0072FF"/>
                </a:solidFill>
                <a:prstDash val="solid"/>
                <a:round/>
                <a:headEnd type="none" w="sm" len="sm"/>
                <a:tailEnd type="none" w="sm" len="sm"/>
              </a:ln>
            </p:spPr>
          </p:cxnSp>
          <p:cxnSp>
            <p:nvCxnSpPr>
              <p:cNvPr id="97" name="Google Shape;97;p48"/>
              <p:cNvCxnSpPr/>
              <p:nvPr/>
            </p:nvCxnSpPr>
            <p:spPr>
              <a:xfrm>
                <a:off x="2438398" y="2019015"/>
                <a:ext cx="1080167" cy="0"/>
              </a:xfrm>
              <a:prstGeom prst="straightConnector1">
                <a:avLst/>
              </a:prstGeom>
              <a:noFill/>
              <a:ln w="38100" cap="rnd" cmpd="sng">
                <a:solidFill>
                  <a:srgbClr val="0072FF"/>
                </a:solidFill>
                <a:prstDash val="solid"/>
                <a:round/>
                <a:headEnd type="none" w="sm" len="sm"/>
                <a:tailEnd type="none" w="sm" len="sm"/>
              </a:ln>
            </p:spPr>
          </p:cxnSp>
        </p:grpSp>
        <p:grpSp>
          <p:nvGrpSpPr>
            <p:cNvPr id="98" name="Google Shape;98;p48"/>
            <p:cNvGrpSpPr/>
            <p:nvPr/>
          </p:nvGrpSpPr>
          <p:grpSpPr>
            <a:xfrm>
              <a:off x="-1252333" y="2715185"/>
              <a:ext cx="2776521" cy="436736"/>
              <a:chOff x="-26865" y="2715185"/>
              <a:chExt cx="2776521" cy="436736"/>
            </a:xfrm>
          </p:grpSpPr>
          <p:cxnSp>
            <p:nvCxnSpPr>
              <p:cNvPr id="99" name="Google Shape;99;p48"/>
              <p:cNvCxnSpPr/>
              <p:nvPr/>
            </p:nvCxnSpPr>
            <p:spPr>
              <a:xfrm>
                <a:off x="-26865" y="3151921"/>
                <a:ext cx="1402723" cy="0"/>
              </a:xfrm>
              <a:prstGeom prst="straightConnector1">
                <a:avLst/>
              </a:prstGeom>
              <a:noFill/>
              <a:ln w="38100" cap="rnd" cmpd="sng">
                <a:solidFill>
                  <a:srgbClr val="0072FF"/>
                </a:solidFill>
                <a:prstDash val="solid"/>
                <a:round/>
                <a:headEnd type="none" w="sm" len="sm"/>
                <a:tailEnd type="none" w="sm" len="sm"/>
              </a:ln>
            </p:spPr>
          </p:cxnSp>
          <p:cxnSp>
            <p:nvCxnSpPr>
              <p:cNvPr id="100" name="Google Shape;100;p48"/>
              <p:cNvCxnSpPr/>
              <p:nvPr/>
            </p:nvCxnSpPr>
            <p:spPr>
              <a:xfrm rot="10800000" flipH="1">
                <a:off x="1368303" y="2877197"/>
                <a:ext cx="327387" cy="274724"/>
              </a:xfrm>
              <a:prstGeom prst="straightConnector1">
                <a:avLst/>
              </a:prstGeom>
              <a:noFill/>
              <a:ln w="38100" cap="rnd" cmpd="sng">
                <a:solidFill>
                  <a:srgbClr val="0072FF"/>
                </a:solidFill>
                <a:prstDash val="solid"/>
                <a:round/>
                <a:headEnd type="none" w="sm" len="sm"/>
                <a:tailEnd type="none" w="sm" len="sm"/>
              </a:ln>
            </p:spPr>
          </p:cxnSp>
          <p:cxnSp>
            <p:nvCxnSpPr>
              <p:cNvPr id="101" name="Google Shape;101;p48"/>
              <p:cNvCxnSpPr/>
              <p:nvPr/>
            </p:nvCxnSpPr>
            <p:spPr>
              <a:xfrm>
                <a:off x="1695690" y="2877197"/>
                <a:ext cx="763061" cy="0"/>
              </a:xfrm>
              <a:prstGeom prst="straightConnector1">
                <a:avLst/>
              </a:prstGeom>
              <a:noFill/>
              <a:ln w="38100" cap="rnd" cmpd="sng">
                <a:solidFill>
                  <a:srgbClr val="0072FF"/>
                </a:solidFill>
                <a:prstDash val="solid"/>
                <a:round/>
                <a:headEnd type="none" w="sm" len="sm"/>
                <a:tailEnd type="none" w="sm" len="sm"/>
              </a:ln>
            </p:spPr>
          </p:cxnSp>
          <p:sp>
            <p:nvSpPr>
              <p:cNvPr id="102" name="Google Shape;102;p48"/>
              <p:cNvSpPr/>
              <p:nvPr/>
            </p:nvSpPr>
            <p:spPr>
              <a:xfrm>
                <a:off x="2432901" y="2715185"/>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03" name="Google Shape;103;p48"/>
            <p:cNvGrpSpPr/>
            <p:nvPr/>
          </p:nvGrpSpPr>
          <p:grpSpPr>
            <a:xfrm>
              <a:off x="-1225468" y="3843225"/>
              <a:ext cx="2802371" cy="433101"/>
              <a:chOff x="-34420" y="3843718"/>
              <a:chExt cx="2802371" cy="433101"/>
            </a:xfrm>
          </p:grpSpPr>
          <p:cxnSp>
            <p:nvCxnSpPr>
              <p:cNvPr id="104" name="Google Shape;104;p48"/>
              <p:cNvCxnSpPr/>
              <p:nvPr/>
            </p:nvCxnSpPr>
            <p:spPr>
              <a:xfrm>
                <a:off x="-34420" y="3843718"/>
                <a:ext cx="1402723" cy="0"/>
              </a:xfrm>
              <a:prstGeom prst="straightConnector1">
                <a:avLst/>
              </a:prstGeom>
              <a:noFill/>
              <a:ln w="38100" cap="rnd" cmpd="sng">
                <a:solidFill>
                  <a:srgbClr val="0072FF"/>
                </a:solidFill>
                <a:prstDash val="solid"/>
                <a:round/>
                <a:headEnd type="none" w="sm" len="sm"/>
                <a:tailEnd type="none" w="sm" len="sm"/>
              </a:ln>
            </p:spPr>
          </p:cxnSp>
          <p:cxnSp>
            <p:nvCxnSpPr>
              <p:cNvPr id="105" name="Google Shape;105;p48"/>
              <p:cNvCxnSpPr/>
              <p:nvPr/>
            </p:nvCxnSpPr>
            <p:spPr>
              <a:xfrm>
                <a:off x="1360748" y="3843718"/>
                <a:ext cx="327387" cy="274724"/>
              </a:xfrm>
              <a:prstGeom prst="straightConnector1">
                <a:avLst/>
              </a:prstGeom>
              <a:noFill/>
              <a:ln w="38100" cap="rnd" cmpd="sng">
                <a:solidFill>
                  <a:srgbClr val="0072FF"/>
                </a:solidFill>
                <a:prstDash val="solid"/>
                <a:round/>
                <a:headEnd type="none" w="sm" len="sm"/>
                <a:tailEnd type="none" w="sm" len="sm"/>
              </a:ln>
            </p:spPr>
          </p:cxnSp>
          <p:cxnSp>
            <p:nvCxnSpPr>
              <p:cNvPr id="106" name="Google Shape;106;p48"/>
              <p:cNvCxnSpPr/>
              <p:nvPr/>
            </p:nvCxnSpPr>
            <p:spPr>
              <a:xfrm>
                <a:off x="1688135" y="4118442"/>
                <a:ext cx="763061" cy="0"/>
              </a:xfrm>
              <a:prstGeom prst="straightConnector1">
                <a:avLst/>
              </a:prstGeom>
              <a:noFill/>
              <a:ln w="38100" cap="rnd" cmpd="sng">
                <a:solidFill>
                  <a:srgbClr val="0072FF"/>
                </a:solidFill>
                <a:prstDash val="solid"/>
                <a:round/>
                <a:headEnd type="none" w="sm" len="sm"/>
                <a:tailEnd type="none" w="sm" len="sm"/>
              </a:ln>
            </p:spPr>
          </p:cxnSp>
          <p:sp>
            <p:nvSpPr>
              <p:cNvPr id="107" name="Google Shape;107;p48"/>
              <p:cNvSpPr/>
              <p:nvPr/>
            </p:nvSpPr>
            <p:spPr>
              <a:xfrm>
                <a:off x="2451196" y="3960064"/>
                <a:ext cx="316755" cy="316755"/>
              </a:xfrm>
              <a:prstGeom prst="ellipse">
                <a:avLst/>
              </a:prstGeom>
              <a:gradFill>
                <a:gsLst>
                  <a:gs pos="0">
                    <a:srgbClr val="0072FF"/>
                  </a:gs>
                  <a:gs pos="100000">
                    <a:srgbClr val="00C6FF"/>
                  </a:gs>
                </a:gsLst>
                <a:lin ang="2700000" scaled="0"/>
              </a:gradFill>
              <a:ln w="9525" cap="rnd" cmpd="sng">
                <a:solidFill>
                  <a:srgbClr val="0072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sp>
        <p:nvSpPr>
          <p:cNvPr id="108" name="Google Shape;108;p48"/>
          <p:cNvSpPr/>
          <p:nvPr/>
        </p:nvSpPr>
        <p:spPr>
          <a:xfrm>
            <a:off x="11924591" y="6583140"/>
            <a:ext cx="233916" cy="2339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09" name="Google Shape;109;p48"/>
          <p:cNvSpPr txBox="1">
            <a:spLocks noGrp="1"/>
          </p:cNvSpPr>
          <p:nvPr>
            <p:ph type="sldNum" idx="12"/>
          </p:nvPr>
        </p:nvSpPr>
        <p:spPr>
          <a:xfrm>
            <a:off x="11679639" y="6545928"/>
            <a:ext cx="718028" cy="2916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0" name="Google Shape;110;p48"/>
          <p:cNvSpPr txBox="1"/>
          <p:nvPr/>
        </p:nvSpPr>
        <p:spPr>
          <a:xfrm>
            <a:off x="4702630" y="640081"/>
            <a:ext cx="3028822" cy="646331"/>
          </a:xfrm>
          <a:prstGeom prst="rect">
            <a:avLst/>
          </a:prstGeom>
          <a:gradFill>
            <a:gsLst>
              <a:gs pos="0">
                <a:srgbClr val="0072FF"/>
              </a:gs>
              <a:gs pos="100000">
                <a:srgbClr val="00C6FF"/>
              </a:gs>
            </a:gsLst>
            <a:path path="circle">
              <a:fillToRect l="50000" t="50000" r="50000" b="50000"/>
            </a:path>
            <a:tileRect/>
          </a:gra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Arial"/>
                <a:ea typeface="Arial"/>
                <a:cs typeface="Arial"/>
                <a:sym typeface="Arial"/>
              </a:rPr>
              <a:t>NỘI DUNG</a:t>
            </a:r>
            <a:endParaRPr sz="1400" b="0" i="0" u="none" strike="noStrike" cap="none">
              <a:solidFill>
                <a:srgbClr val="000000"/>
              </a:solidFill>
              <a:latin typeface="Arial"/>
              <a:ea typeface="Arial"/>
              <a:cs typeface="Arial"/>
              <a:sym typeface="Arial"/>
            </a:endParaRPr>
          </a:p>
        </p:txBody>
      </p:sp>
      <p:sp>
        <p:nvSpPr>
          <p:cNvPr id="111" name="Google Shape;111;p48"/>
          <p:cNvSpPr txBox="1">
            <a:spLocks noGrp="1"/>
          </p:cNvSpPr>
          <p:nvPr>
            <p:ph type="body" idx="1"/>
          </p:nvPr>
        </p:nvSpPr>
        <p:spPr>
          <a:xfrm>
            <a:off x="2735144" y="1286346"/>
            <a:ext cx="6721714" cy="4699000"/>
          </a:xfrm>
          <a:prstGeom prst="rect">
            <a:avLst/>
          </a:prstGeom>
          <a:noFill/>
          <a:ln>
            <a:noFill/>
          </a:ln>
        </p:spPr>
        <p:txBody>
          <a:bodyPr spcFirstLastPara="1" wrap="square" lIns="91425" tIns="45700" rIns="91425" bIns="45700" anchor="ctr" anchorCtr="0">
            <a:normAutofit/>
          </a:bodyPr>
          <a:lstStyle>
            <a:lvl1pPr marL="457200" lvl="0" indent="-406400" algn="just">
              <a:lnSpc>
                <a:spcPct val="130000"/>
              </a:lnSpc>
              <a:spcBef>
                <a:spcPts val="300"/>
              </a:spcBef>
              <a:spcAft>
                <a:spcPts val="0"/>
              </a:spcAft>
              <a:buClr>
                <a:schemeClr val="dk1"/>
              </a:buClr>
              <a:buSzPts val="2800"/>
              <a:buFont typeface="Calibri"/>
              <a:buAutoNum type="arabicPeriod"/>
              <a:defRPr sz="2800">
                <a:latin typeface="Arial"/>
                <a:ea typeface="Arial"/>
                <a:cs typeface="Arial"/>
                <a:sym typeface="Arial"/>
              </a:defRPr>
            </a:lvl1pPr>
            <a:lvl2pPr marL="914400" lvl="1" indent="-381000" algn="ctr">
              <a:lnSpc>
                <a:spcPct val="90000"/>
              </a:lnSpc>
              <a:spcBef>
                <a:spcPts val="500"/>
              </a:spcBef>
              <a:spcAft>
                <a:spcPts val="0"/>
              </a:spcAft>
              <a:buClr>
                <a:schemeClr val="dk1"/>
              </a:buClr>
              <a:buSzPts val="2400"/>
              <a:buFont typeface="Calibri"/>
              <a:buAutoNum type="arabicPeriod"/>
              <a:defRPr>
                <a:latin typeface="Arial"/>
                <a:ea typeface="Arial"/>
                <a:cs typeface="Arial"/>
                <a:sym typeface="Arial"/>
              </a:defRPr>
            </a:lvl2pPr>
            <a:lvl3pPr marL="1371600" lvl="2" indent="-355600" algn="ctr">
              <a:lnSpc>
                <a:spcPct val="90000"/>
              </a:lnSpc>
              <a:spcBef>
                <a:spcPts val="500"/>
              </a:spcBef>
              <a:spcAft>
                <a:spcPts val="0"/>
              </a:spcAft>
              <a:buClr>
                <a:schemeClr val="dk1"/>
              </a:buClr>
              <a:buSzPts val="2000"/>
              <a:buFont typeface="Calibri"/>
              <a:buAutoNum type="arabicPeriod"/>
              <a:defRPr>
                <a:latin typeface="Arial"/>
                <a:ea typeface="Arial"/>
                <a:cs typeface="Arial"/>
                <a:sym typeface="Arial"/>
              </a:defRPr>
            </a:lvl3pPr>
            <a:lvl4pPr marL="1828800" lvl="3" indent="-3429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4pPr>
            <a:lvl5pPr marL="2286000" lvl="4" indent="-3429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48"/>
          <p:cNvSpPr/>
          <p:nvPr/>
        </p:nvSpPr>
        <p:spPr>
          <a:xfrm rot="10800000">
            <a:off x="0" y="0"/>
            <a:ext cx="715617" cy="616911"/>
          </a:xfrm>
          <a:prstGeom prst="triangle">
            <a:avLst>
              <a:gd name="adj" fmla="val 100000"/>
            </a:avLst>
          </a:prstGeom>
          <a:solidFill>
            <a:srgbClr val="007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13" name="Google Shape;113;p48"/>
          <p:cNvGrpSpPr/>
          <p:nvPr/>
        </p:nvGrpSpPr>
        <p:grpSpPr>
          <a:xfrm>
            <a:off x="58527" y="40944"/>
            <a:ext cx="2869771" cy="886519"/>
            <a:chOff x="44879" y="27296"/>
            <a:chExt cx="2869771" cy="886519"/>
          </a:xfrm>
        </p:grpSpPr>
        <p:cxnSp>
          <p:nvCxnSpPr>
            <p:cNvPr id="114" name="Google Shape;114;p48"/>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115" name="Google Shape;115;p48"/>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116" name="Google Shape;116;p48"/>
            <p:cNvCxnSpPr/>
            <p:nvPr/>
          </p:nvCxnSpPr>
          <p:spPr>
            <a:xfrm rot="10800000">
              <a:off x="52214" y="654128"/>
              <a:ext cx="0" cy="259687"/>
            </a:xfrm>
            <a:prstGeom prst="straightConnector1">
              <a:avLst/>
            </a:prstGeom>
            <a:noFill/>
            <a:ln w="38100" cap="flat" cmpd="sng">
              <a:solidFill>
                <a:srgbClr val="00C6FF"/>
              </a:solidFill>
              <a:prstDash val="solid"/>
              <a:miter lim="800000"/>
              <a:headEnd type="none" w="sm" len="sm"/>
              <a:tailEnd type="none" w="sm" len="sm"/>
            </a:ln>
          </p:spPr>
        </p:cxnSp>
      </p:grpSp>
      <p:pic>
        <p:nvPicPr>
          <p:cNvPr id="117" name="Google Shape;117;p48" descr="A picture containing clipart, vector graphics&#10;&#10;Description automatically generated"/>
          <p:cNvPicPr preferRelativeResize="0"/>
          <p:nvPr/>
        </p:nvPicPr>
        <p:blipFill rotWithShape="1">
          <a:blip r:embed="rId2">
            <a:alphaModFix/>
          </a:blip>
          <a:srcRect/>
          <a:stretch/>
        </p:blipFill>
        <p:spPr>
          <a:xfrm>
            <a:off x="412638" y="362637"/>
            <a:ext cx="544288" cy="450213"/>
          </a:xfrm>
          <a:prstGeom prst="rect">
            <a:avLst/>
          </a:prstGeom>
          <a:noFill/>
          <a:ln>
            <a:noFill/>
          </a:ln>
        </p:spPr>
      </p:pic>
      <p:sp>
        <p:nvSpPr>
          <p:cNvPr id="118" name="Google Shape;118;p48"/>
          <p:cNvSpPr txBox="1">
            <a:spLocks noGrp="1"/>
          </p:cNvSpPr>
          <p:nvPr>
            <p:ph type="dt" idx="10"/>
          </p:nvPr>
        </p:nvSpPr>
        <p:spPr>
          <a:xfrm>
            <a:off x="796022" y="6454635"/>
            <a:ext cx="2132276" cy="26684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ẫu nội dung 1" type="obj">
  <p:cSld name="OBJECT">
    <p:spTree>
      <p:nvGrpSpPr>
        <p:cNvPr id="1" name="Shape 119"/>
        <p:cNvGrpSpPr/>
        <p:nvPr/>
      </p:nvGrpSpPr>
      <p:grpSpPr>
        <a:xfrm>
          <a:off x="0" y="0"/>
          <a:ext cx="0" cy="0"/>
          <a:chOff x="0" y="0"/>
          <a:chExt cx="0" cy="0"/>
        </a:xfrm>
      </p:grpSpPr>
      <p:sp>
        <p:nvSpPr>
          <p:cNvPr id="120" name="Google Shape;120;p49"/>
          <p:cNvSpPr/>
          <p:nvPr/>
        </p:nvSpPr>
        <p:spPr>
          <a:xfrm rot="10800000">
            <a:off x="-2" y="0"/>
            <a:ext cx="12192000" cy="6858000"/>
          </a:xfrm>
          <a:custGeom>
            <a:avLst/>
            <a:gdLst/>
            <a:ahLst/>
            <a:cxnLst/>
            <a:rect l="l" t="t" r="r" b="b"/>
            <a:pathLst>
              <a:path w="12192000" h="6858000" extrusionOk="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1" name="Google Shape;121;p49"/>
          <p:cNvSpPr/>
          <p:nvPr/>
        </p:nvSpPr>
        <p:spPr>
          <a:xfrm rot="10800000">
            <a:off x="0" y="0"/>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22" name="Google Shape;122;p49"/>
          <p:cNvGrpSpPr/>
          <p:nvPr/>
        </p:nvGrpSpPr>
        <p:grpSpPr>
          <a:xfrm>
            <a:off x="58527" y="40944"/>
            <a:ext cx="2869771" cy="1563379"/>
            <a:chOff x="44879" y="27296"/>
            <a:chExt cx="2869771" cy="1563379"/>
          </a:xfrm>
        </p:grpSpPr>
        <p:cxnSp>
          <p:nvCxnSpPr>
            <p:cNvPr id="123" name="Google Shape;123;p49"/>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124" name="Google Shape;124;p49"/>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125" name="Google Shape;125;p49"/>
            <p:cNvCxnSpPr/>
            <p:nvPr/>
          </p:nvCxnSpPr>
          <p:spPr>
            <a:xfrm rot="10800000">
              <a:off x="52214" y="654128"/>
              <a:ext cx="0" cy="936547"/>
            </a:xfrm>
            <a:prstGeom prst="straightConnector1">
              <a:avLst/>
            </a:prstGeom>
            <a:noFill/>
            <a:ln w="38100" cap="flat" cmpd="sng">
              <a:solidFill>
                <a:srgbClr val="00C6FF"/>
              </a:solidFill>
              <a:prstDash val="solid"/>
              <a:miter lim="800000"/>
              <a:headEnd type="none" w="sm" len="sm"/>
              <a:tailEnd type="none" w="sm" len="sm"/>
            </a:ln>
          </p:spPr>
        </p:cxnSp>
      </p:grpSp>
      <p:sp>
        <p:nvSpPr>
          <p:cNvPr id="126" name="Google Shape;126;p49"/>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27" name="Google Shape;127;p49"/>
          <p:cNvGrpSpPr/>
          <p:nvPr/>
        </p:nvGrpSpPr>
        <p:grpSpPr>
          <a:xfrm rot="10800000">
            <a:off x="9263702" y="5253677"/>
            <a:ext cx="2869771" cy="1563379"/>
            <a:chOff x="44879" y="27296"/>
            <a:chExt cx="2869771" cy="1563379"/>
          </a:xfrm>
        </p:grpSpPr>
        <p:cxnSp>
          <p:nvCxnSpPr>
            <p:cNvPr id="128" name="Google Shape;128;p49"/>
            <p:cNvCxnSpPr/>
            <p:nvPr/>
          </p:nvCxnSpPr>
          <p:spPr>
            <a:xfrm rot="10800000">
              <a:off x="766351" y="34631"/>
              <a:ext cx="2148299" cy="0"/>
            </a:xfrm>
            <a:prstGeom prst="straightConnector1">
              <a:avLst/>
            </a:prstGeom>
            <a:noFill/>
            <a:ln w="38100" cap="rnd" cmpd="sng">
              <a:solidFill>
                <a:srgbClr val="00C6FF"/>
              </a:solidFill>
              <a:prstDash val="solid"/>
              <a:round/>
              <a:headEnd type="none" w="sm" len="sm"/>
              <a:tailEnd type="none" w="sm" len="sm"/>
            </a:ln>
          </p:spPr>
        </p:cxnSp>
        <p:cxnSp>
          <p:nvCxnSpPr>
            <p:cNvPr id="129" name="Google Shape;129;p49"/>
            <p:cNvCxnSpPr/>
            <p:nvPr/>
          </p:nvCxnSpPr>
          <p:spPr>
            <a:xfrm flipH="1">
              <a:off x="44879" y="27296"/>
              <a:ext cx="737495" cy="644210"/>
            </a:xfrm>
            <a:prstGeom prst="straightConnector1">
              <a:avLst/>
            </a:prstGeom>
            <a:noFill/>
            <a:ln w="38100" cap="rnd" cmpd="sng">
              <a:solidFill>
                <a:srgbClr val="00C6FF"/>
              </a:solidFill>
              <a:prstDash val="solid"/>
              <a:round/>
              <a:headEnd type="none" w="sm" len="sm"/>
              <a:tailEnd type="none" w="sm" len="sm"/>
            </a:ln>
          </p:spPr>
        </p:cxnSp>
        <p:cxnSp>
          <p:nvCxnSpPr>
            <p:cNvPr id="130" name="Google Shape;130;p49"/>
            <p:cNvCxnSpPr/>
            <p:nvPr/>
          </p:nvCxnSpPr>
          <p:spPr>
            <a:xfrm rot="10800000">
              <a:off x="52214" y="654128"/>
              <a:ext cx="0" cy="936547"/>
            </a:xfrm>
            <a:prstGeom prst="straightConnector1">
              <a:avLst/>
            </a:prstGeom>
            <a:noFill/>
            <a:ln w="38100" cap="rnd" cmpd="sng">
              <a:solidFill>
                <a:srgbClr val="00C6FF"/>
              </a:solidFill>
              <a:prstDash val="solid"/>
              <a:round/>
              <a:headEnd type="none" w="sm" len="sm"/>
              <a:tailEnd type="none" w="sm" len="sm"/>
            </a:ln>
          </p:spPr>
        </p:cxnSp>
      </p:grpSp>
      <p:sp>
        <p:nvSpPr>
          <p:cNvPr id="131" name="Google Shape;131;p49"/>
          <p:cNvSpPr/>
          <p:nvPr/>
        </p:nvSpPr>
        <p:spPr>
          <a:xfrm>
            <a:off x="11924323" y="6588855"/>
            <a:ext cx="233916" cy="2339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32" name="Google Shape;132;p49"/>
          <p:cNvSpPr txBox="1">
            <a:spLocks noGrp="1"/>
          </p:cNvSpPr>
          <p:nvPr>
            <p:ph type="title"/>
          </p:nvPr>
        </p:nvSpPr>
        <p:spPr>
          <a:xfrm>
            <a:off x="838200" y="625123"/>
            <a:ext cx="10515600" cy="979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2FF"/>
              </a:buClr>
              <a:buSzPts val="4800"/>
              <a:buFont typeface="Times New Roman"/>
              <a:buNone/>
              <a:defRPr sz="4800" b="0"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49"/>
          <p:cNvSpPr txBox="1">
            <a:spLocks noGrp="1"/>
          </p:cNvSpPr>
          <p:nvPr>
            <p:ph type="body" idx="1"/>
          </p:nvPr>
        </p:nvSpPr>
        <p:spPr>
          <a:xfrm>
            <a:off x="838200" y="1788160"/>
            <a:ext cx="10515600" cy="4388803"/>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atin typeface="Arial"/>
                <a:ea typeface="Arial"/>
                <a:cs typeface="Arial"/>
                <a:sym typeface="Arial"/>
              </a:defRPr>
            </a:lvl1pPr>
            <a:lvl2pPr marL="914400" lvl="1" indent="-381000" algn="l">
              <a:lnSpc>
                <a:spcPct val="130000"/>
              </a:lnSpc>
              <a:spcBef>
                <a:spcPts val="300"/>
              </a:spcBef>
              <a:spcAft>
                <a:spcPts val="0"/>
              </a:spcAft>
              <a:buClr>
                <a:schemeClr val="dk1"/>
              </a:buClr>
              <a:buSzPts val="2400"/>
              <a:buChar char="•"/>
              <a:defRPr>
                <a:latin typeface="Arial"/>
                <a:ea typeface="Arial"/>
                <a:cs typeface="Arial"/>
                <a:sym typeface="Arial"/>
              </a:defRPr>
            </a:lvl2pPr>
            <a:lvl3pPr marL="1371600" lvl="2" indent="-355600" algn="l">
              <a:lnSpc>
                <a:spcPct val="130000"/>
              </a:lnSpc>
              <a:spcBef>
                <a:spcPts val="300"/>
              </a:spcBef>
              <a:spcAft>
                <a:spcPts val="0"/>
              </a:spcAft>
              <a:buClr>
                <a:schemeClr val="dk1"/>
              </a:buClr>
              <a:buSzPts val="2000"/>
              <a:buChar char="•"/>
              <a:defRPr>
                <a:latin typeface="Arial"/>
                <a:ea typeface="Arial"/>
                <a:cs typeface="Arial"/>
                <a:sym typeface="Arial"/>
              </a:defRPr>
            </a:lvl3pPr>
            <a:lvl4pPr marL="1828800" lvl="3" indent="-342900" algn="l">
              <a:lnSpc>
                <a:spcPct val="130000"/>
              </a:lnSpc>
              <a:spcBef>
                <a:spcPts val="300"/>
              </a:spcBef>
              <a:spcAft>
                <a:spcPts val="0"/>
              </a:spcAft>
              <a:buClr>
                <a:schemeClr val="dk1"/>
              </a:buClr>
              <a:buSzPts val="1800"/>
              <a:buChar char="•"/>
              <a:defRPr>
                <a:latin typeface="Arial"/>
                <a:ea typeface="Arial"/>
                <a:cs typeface="Arial"/>
                <a:sym typeface="Arial"/>
              </a:defRPr>
            </a:lvl4pPr>
            <a:lvl5pPr marL="2286000" lvl="4" indent="-342900" algn="l">
              <a:lnSpc>
                <a:spcPct val="130000"/>
              </a:lnSpc>
              <a:spcBef>
                <a:spcPts val="3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49"/>
          <p:cNvSpPr txBox="1">
            <a:spLocks noGrp="1"/>
          </p:cNvSpPr>
          <p:nvPr>
            <p:ph type="ftr" idx="11"/>
          </p:nvPr>
        </p:nvSpPr>
        <p:spPr>
          <a:xfrm>
            <a:off x="3644348" y="6475620"/>
            <a:ext cx="4903304" cy="26311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9"/>
          <p:cNvSpPr txBox="1">
            <a:spLocks noGrp="1"/>
          </p:cNvSpPr>
          <p:nvPr>
            <p:ph type="sldNum" idx="12"/>
          </p:nvPr>
        </p:nvSpPr>
        <p:spPr>
          <a:xfrm>
            <a:off x="11738940" y="6560013"/>
            <a:ext cx="604681" cy="2916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36" name="Google Shape;136;p49"/>
          <p:cNvSpPr/>
          <p:nvPr/>
        </p:nvSpPr>
        <p:spPr>
          <a:xfrm>
            <a:off x="16026" y="4629289"/>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7" name="Google Shape;137;p49"/>
          <p:cNvSpPr/>
          <p:nvPr/>
        </p:nvSpPr>
        <p:spPr>
          <a:xfrm>
            <a:off x="16026" y="5005641"/>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Google Shape;138;p49"/>
          <p:cNvSpPr/>
          <p:nvPr/>
        </p:nvSpPr>
        <p:spPr>
          <a:xfrm>
            <a:off x="16026" y="5381993"/>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 name="Google Shape;139;p49"/>
          <p:cNvSpPr/>
          <p:nvPr/>
        </p:nvSpPr>
        <p:spPr>
          <a:xfrm>
            <a:off x="16026" y="5758345"/>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 name="Google Shape;140;p49"/>
          <p:cNvSpPr/>
          <p:nvPr/>
        </p:nvSpPr>
        <p:spPr>
          <a:xfrm>
            <a:off x="16026" y="6134697"/>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1" name="Google Shape;141;p49"/>
          <p:cNvSpPr/>
          <p:nvPr/>
        </p:nvSpPr>
        <p:spPr>
          <a:xfrm>
            <a:off x="16026" y="6511050"/>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2" name="Google Shape;142;p49" descr="A picture containing clipart, vector graphics&#10;&#10;Description automatically generated"/>
          <p:cNvPicPr preferRelativeResize="0"/>
          <p:nvPr/>
        </p:nvPicPr>
        <p:blipFill rotWithShape="1">
          <a:blip r:embed="rId3">
            <a:alphaModFix/>
          </a:blip>
          <a:srcRect/>
          <a:stretch/>
        </p:blipFill>
        <p:spPr>
          <a:xfrm>
            <a:off x="412638" y="362637"/>
            <a:ext cx="544288" cy="450213"/>
          </a:xfrm>
          <a:prstGeom prst="rect">
            <a:avLst/>
          </a:prstGeom>
          <a:noFill/>
          <a:ln>
            <a:noFill/>
          </a:ln>
        </p:spPr>
      </p:pic>
      <p:sp>
        <p:nvSpPr>
          <p:cNvPr id="143" name="Google Shape;143;p49"/>
          <p:cNvSpPr txBox="1">
            <a:spLocks noGrp="1"/>
          </p:cNvSpPr>
          <p:nvPr>
            <p:ph type="dt" idx="10"/>
          </p:nvPr>
        </p:nvSpPr>
        <p:spPr>
          <a:xfrm>
            <a:off x="838200" y="6458365"/>
            <a:ext cx="2090098" cy="26311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ang trống" type="blank">
  <p:cSld name="BLANK">
    <p:spTree>
      <p:nvGrpSpPr>
        <p:cNvPr id="1" name="Shape 144"/>
        <p:cNvGrpSpPr/>
        <p:nvPr/>
      </p:nvGrpSpPr>
      <p:grpSpPr>
        <a:xfrm>
          <a:off x="0" y="0"/>
          <a:ext cx="0" cy="0"/>
          <a:chOff x="0" y="0"/>
          <a:chExt cx="0" cy="0"/>
        </a:xfrm>
      </p:grpSpPr>
      <p:sp>
        <p:nvSpPr>
          <p:cNvPr id="145" name="Google Shape;145;p50"/>
          <p:cNvSpPr txBox="1">
            <a:spLocks noGrp="1"/>
          </p:cNvSpPr>
          <p:nvPr>
            <p:ph type="ftr" idx="11"/>
          </p:nvPr>
        </p:nvSpPr>
        <p:spPr>
          <a:xfrm>
            <a:off x="3684104" y="6481647"/>
            <a:ext cx="4823792"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50"/>
          <p:cNvSpPr/>
          <p:nvPr/>
        </p:nvSpPr>
        <p:spPr>
          <a:xfrm rot="10800000">
            <a:off x="-2" y="0"/>
            <a:ext cx="12192000" cy="6858000"/>
          </a:xfrm>
          <a:custGeom>
            <a:avLst/>
            <a:gdLst/>
            <a:ahLst/>
            <a:cxnLst/>
            <a:rect l="l" t="t" r="r" b="b"/>
            <a:pathLst>
              <a:path w="12192000" h="6858000" extrusionOk="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7" name="Google Shape;147;p50"/>
          <p:cNvSpPr/>
          <p:nvPr/>
        </p:nvSpPr>
        <p:spPr>
          <a:xfrm rot="10800000">
            <a:off x="0" y="0"/>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48" name="Google Shape;148;p50"/>
          <p:cNvGrpSpPr/>
          <p:nvPr/>
        </p:nvGrpSpPr>
        <p:grpSpPr>
          <a:xfrm>
            <a:off x="58527" y="40944"/>
            <a:ext cx="2869771" cy="1563379"/>
            <a:chOff x="44879" y="27296"/>
            <a:chExt cx="2869771" cy="1563379"/>
          </a:xfrm>
        </p:grpSpPr>
        <p:cxnSp>
          <p:nvCxnSpPr>
            <p:cNvPr id="149" name="Google Shape;149;p50"/>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150" name="Google Shape;150;p50"/>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151" name="Google Shape;151;p50"/>
            <p:cNvCxnSpPr/>
            <p:nvPr/>
          </p:nvCxnSpPr>
          <p:spPr>
            <a:xfrm rot="10800000">
              <a:off x="52214" y="654128"/>
              <a:ext cx="0" cy="936547"/>
            </a:xfrm>
            <a:prstGeom prst="straightConnector1">
              <a:avLst/>
            </a:prstGeom>
            <a:noFill/>
            <a:ln w="38100" cap="flat" cmpd="sng">
              <a:solidFill>
                <a:srgbClr val="00C6FF"/>
              </a:solidFill>
              <a:prstDash val="solid"/>
              <a:miter lim="800000"/>
              <a:headEnd type="none" w="sm" len="sm"/>
              <a:tailEnd type="none" w="sm" len="sm"/>
            </a:ln>
          </p:spPr>
        </p:cxnSp>
      </p:grpSp>
      <p:sp>
        <p:nvSpPr>
          <p:cNvPr id="152" name="Google Shape;152;p50"/>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53" name="Google Shape;153;p50"/>
          <p:cNvGrpSpPr/>
          <p:nvPr/>
        </p:nvGrpSpPr>
        <p:grpSpPr>
          <a:xfrm rot="10800000">
            <a:off x="9263702" y="5253677"/>
            <a:ext cx="2869771" cy="1563379"/>
            <a:chOff x="44879" y="27296"/>
            <a:chExt cx="2869771" cy="1563379"/>
          </a:xfrm>
        </p:grpSpPr>
        <p:cxnSp>
          <p:nvCxnSpPr>
            <p:cNvPr id="154" name="Google Shape;154;p50"/>
            <p:cNvCxnSpPr/>
            <p:nvPr/>
          </p:nvCxnSpPr>
          <p:spPr>
            <a:xfrm rot="10800000">
              <a:off x="766351" y="34631"/>
              <a:ext cx="2148299" cy="0"/>
            </a:xfrm>
            <a:prstGeom prst="straightConnector1">
              <a:avLst/>
            </a:prstGeom>
            <a:noFill/>
            <a:ln w="38100" cap="rnd" cmpd="sng">
              <a:solidFill>
                <a:srgbClr val="00C6FF"/>
              </a:solidFill>
              <a:prstDash val="solid"/>
              <a:round/>
              <a:headEnd type="none" w="sm" len="sm"/>
              <a:tailEnd type="none" w="sm" len="sm"/>
            </a:ln>
          </p:spPr>
        </p:cxnSp>
        <p:cxnSp>
          <p:nvCxnSpPr>
            <p:cNvPr id="155" name="Google Shape;155;p50"/>
            <p:cNvCxnSpPr/>
            <p:nvPr/>
          </p:nvCxnSpPr>
          <p:spPr>
            <a:xfrm flipH="1">
              <a:off x="44879" y="27296"/>
              <a:ext cx="737495" cy="644210"/>
            </a:xfrm>
            <a:prstGeom prst="straightConnector1">
              <a:avLst/>
            </a:prstGeom>
            <a:noFill/>
            <a:ln w="38100" cap="rnd" cmpd="sng">
              <a:solidFill>
                <a:srgbClr val="00C6FF"/>
              </a:solidFill>
              <a:prstDash val="solid"/>
              <a:round/>
              <a:headEnd type="none" w="sm" len="sm"/>
              <a:tailEnd type="none" w="sm" len="sm"/>
            </a:ln>
          </p:spPr>
        </p:cxnSp>
        <p:cxnSp>
          <p:nvCxnSpPr>
            <p:cNvPr id="156" name="Google Shape;156;p50"/>
            <p:cNvCxnSpPr/>
            <p:nvPr/>
          </p:nvCxnSpPr>
          <p:spPr>
            <a:xfrm rot="10800000">
              <a:off x="52214" y="654128"/>
              <a:ext cx="0" cy="936547"/>
            </a:xfrm>
            <a:prstGeom prst="straightConnector1">
              <a:avLst/>
            </a:prstGeom>
            <a:noFill/>
            <a:ln w="38100" cap="rnd" cmpd="sng">
              <a:solidFill>
                <a:srgbClr val="00C6FF"/>
              </a:solidFill>
              <a:prstDash val="solid"/>
              <a:round/>
              <a:headEnd type="none" w="sm" len="sm"/>
              <a:tailEnd type="none" w="sm" len="sm"/>
            </a:ln>
          </p:spPr>
        </p:cxnSp>
      </p:grpSp>
      <p:sp>
        <p:nvSpPr>
          <p:cNvPr id="157" name="Google Shape;157;p50"/>
          <p:cNvSpPr/>
          <p:nvPr/>
        </p:nvSpPr>
        <p:spPr>
          <a:xfrm>
            <a:off x="11926541" y="6589084"/>
            <a:ext cx="233916" cy="2339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58" name="Google Shape;158;p50"/>
          <p:cNvSpPr/>
          <p:nvPr/>
        </p:nvSpPr>
        <p:spPr>
          <a:xfrm>
            <a:off x="16026" y="4629289"/>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 name="Google Shape;159;p50"/>
          <p:cNvSpPr/>
          <p:nvPr/>
        </p:nvSpPr>
        <p:spPr>
          <a:xfrm>
            <a:off x="16026" y="5005641"/>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0" name="Google Shape;160;p50"/>
          <p:cNvSpPr/>
          <p:nvPr/>
        </p:nvSpPr>
        <p:spPr>
          <a:xfrm>
            <a:off x="16026" y="5381993"/>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1" name="Google Shape;161;p50"/>
          <p:cNvSpPr/>
          <p:nvPr/>
        </p:nvSpPr>
        <p:spPr>
          <a:xfrm>
            <a:off x="16026" y="5758345"/>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2" name="Google Shape;162;p50"/>
          <p:cNvSpPr/>
          <p:nvPr/>
        </p:nvSpPr>
        <p:spPr>
          <a:xfrm>
            <a:off x="16026" y="6134697"/>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3" name="Google Shape;163;p50"/>
          <p:cNvSpPr/>
          <p:nvPr/>
        </p:nvSpPr>
        <p:spPr>
          <a:xfrm>
            <a:off x="16026" y="6511050"/>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64" name="Google Shape;164;p50" descr="A picture containing clipart, vector graphics&#10;&#10;Description automatically generated"/>
          <p:cNvPicPr preferRelativeResize="0"/>
          <p:nvPr/>
        </p:nvPicPr>
        <p:blipFill rotWithShape="1">
          <a:blip r:embed="rId3">
            <a:alphaModFix/>
          </a:blip>
          <a:srcRect/>
          <a:stretch/>
        </p:blipFill>
        <p:spPr>
          <a:xfrm>
            <a:off x="412638" y="362637"/>
            <a:ext cx="544288" cy="450213"/>
          </a:xfrm>
          <a:prstGeom prst="rect">
            <a:avLst/>
          </a:prstGeom>
          <a:noFill/>
          <a:ln>
            <a:noFill/>
          </a:ln>
        </p:spPr>
      </p:pic>
      <p:sp>
        <p:nvSpPr>
          <p:cNvPr id="165" name="Google Shape;165;p50"/>
          <p:cNvSpPr txBox="1">
            <a:spLocks noGrp="1"/>
          </p:cNvSpPr>
          <p:nvPr>
            <p:ph type="sldNum" idx="12"/>
          </p:nvPr>
        </p:nvSpPr>
        <p:spPr>
          <a:xfrm>
            <a:off x="11685690" y="6560242"/>
            <a:ext cx="715617" cy="2916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66" name="Google Shape;166;p50"/>
          <p:cNvSpPr txBox="1">
            <a:spLocks noGrp="1"/>
          </p:cNvSpPr>
          <p:nvPr>
            <p:ph type="dt" idx="10"/>
          </p:nvPr>
        </p:nvSpPr>
        <p:spPr>
          <a:xfrm>
            <a:off x="838200" y="6481647"/>
            <a:ext cx="2148299"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êu đề chương">
  <p:cSld name="Tiêu đề chương">
    <p:spTree>
      <p:nvGrpSpPr>
        <p:cNvPr id="1" name="Shape 167"/>
        <p:cNvGrpSpPr/>
        <p:nvPr/>
      </p:nvGrpSpPr>
      <p:grpSpPr>
        <a:xfrm>
          <a:off x="0" y="0"/>
          <a:ext cx="0" cy="0"/>
          <a:chOff x="0" y="0"/>
          <a:chExt cx="0" cy="0"/>
        </a:xfrm>
      </p:grpSpPr>
      <p:pic>
        <p:nvPicPr>
          <p:cNvPr id="168" name="Google Shape;168;p51" descr="Background pattern&#10;&#10;Description automatically generated"/>
          <p:cNvPicPr preferRelativeResize="0"/>
          <p:nvPr/>
        </p:nvPicPr>
        <p:blipFill rotWithShape="1">
          <a:blip r:embed="rId2">
            <a:alphaModFix/>
          </a:blip>
          <a:srcRect/>
          <a:stretch/>
        </p:blipFill>
        <p:spPr>
          <a:xfrm>
            <a:off x="-1" y="-1"/>
            <a:ext cx="12192001" cy="6854889"/>
          </a:xfrm>
          <a:prstGeom prst="rect">
            <a:avLst/>
          </a:prstGeom>
          <a:noFill/>
          <a:ln>
            <a:noFill/>
          </a:ln>
        </p:spPr>
      </p:pic>
      <p:sp>
        <p:nvSpPr>
          <p:cNvPr id="169" name="Google Shape;169;p51"/>
          <p:cNvSpPr/>
          <p:nvPr/>
        </p:nvSpPr>
        <p:spPr>
          <a:xfrm>
            <a:off x="0" y="-3113"/>
            <a:ext cx="12192000" cy="6858000"/>
          </a:xfrm>
          <a:prstGeom prst="rect">
            <a:avLst/>
          </a:prstGeom>
          <a:gradFill>
            <a:gsLst>
              <a:gs pos="0">
                <a:srgbClr val="0A4671">
                  <a:alpha val="74509"/>
                </a:srgbClr>
              </a:gs>
              <a:gs pos="100000">
                <a:srgbClr val="0A4671"/>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0" name="Google Shape;170;p51"/>
          <p:cNvSpPr/>
          <p:nvPr/>
        </p:nvSpPr>
        <p:spPr>
          <a:xfrm>
            <a:off x="16026" y="4629289"/>
            <a:ext cx="434350" cy="346950"/>
          </a:xfrm>
          <a:prstGeom prst="rect">
            <a:avLst/>
          </a:prstGeom>
          <a:solidFill>
            <a:srgbClr val="00F7FF"/>
          </a:solidFill>
          <a:ln w="12700" cap="flat" cmpd="sng">
            <a:solidFill>
              <a:srgbClr val="00F7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1" name="Google Shape;171;p51"/>
          <p:cNvSpPr/>
          <p:nvPr/>
        </p:nvSpPr>
        <p:spPr>
          <a:xfrm>
            <a:off x="16026" y="5005641"/>
            <a:ext cx="434350" cy="346950"/>
          </a:xfrm>
          <a:prstGeom prst="rect">
            <a:avLst/>
          </a:prstGeom>
          <a:solidFill>
            <a:srgbClr val="00F7FF"/>
          </a:solidFill>
          <a:ln w="12700" cap="flat" cmpd="sng">
            <a:solidFill>
              <a:srgbClr val="00F7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2" name="Google Shape;172;p51"/>
          <p:cNvSpPr/>
          <p:nvPr/>
        </p:nvSpPr>
        <p:spPr>
          <a:xfrm>
            <a:off x="16026" y="5381993"/>
            <a:ext cx="434350" cy="346950"/>
          </a:xfrm>
          <a:prstGeom prst="rect">
            <a:avLst/>
          </a:prstGeom>
          <a:solidFill>
            <a:srgbClr val="00F7FF"/>
          </a:solidFill>
          <a:ln w="12700" cap="flat" cmpd="sng">
            <a:solidFill>
              <a:srgbClr val="00F7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3" name="Google Shape;173;p51"/>
          <p:cNvSpPr/>
          <p:nvPr/>
        </p:nvSpPr>
        <p:spPr>
          <a:xfrm>
            <a:off x="16026" y="5758345"/>
            <a:ext cx="434350" cy="346950"/>
          </a:xfrm>
          <a:prstGeom prst="rect">
            <a:avLst/>
          </a:prstGeom>
          <a:noFill/>
          <a:ln w="12700" cap="flat" cmpd="sng">
            <a:solidFill>
              <a:srgbClr val="00F7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4" name="Google Shape;174;p51"/>
          <p:cNvSpPr/>
          <p:nvPr/>
        </p:nvSpPr>
        <p:spPr>
          <a:xfrm>
            <a:off x="16026" y="6134697"/>
            <a:ext cx="434350" cy="346950"/>
          </a:xfrm>
          <a:prstGeom prst="rect">
            <a:avLst/>
          </a:prstGeom>
          <a:noFill/>
          <a:ln w="12700" cap="flat" cmpd="sng">
            <a:solidFill>
              <a:srgbClr val="00F7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5" name="Google Shape;175;p51"/>
          <p:cNvSpPr/>
          <p:nvPr/>
        </p:nvSpPr>
        <p:spPr>
          <a:xfrm>
            <a:off x="16026" y="6511050"/>
            <a:ext cx="434350" cy="346950"/>
          </a:xfrm>
          <a:prstGeom prst="rect">
            <a:avLst/>
          </a:prstGeom>
          <a:noFill/>
          <a:ln w="12700" cap="flat" cmpd="sng">
            <a:solidFill>
              <a:srgbClr val="00F7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6" name="Google Shape;176;p51"/>
          <p:cNvSpPr/>
          <p:nvPr/>
        </p:nvSpPr>
        <p:spPr>
          <a:xfrm rot="10800000">
            <a:off x="0" y="0"/>
            <a:ext cx="715617" cy="616911"/>
          </a:xfrm>
          <a:prstGeom prst="triangle">
            <a:avLst>
              <a:gd name="adj" fmla="val 100000"/>
            </a:avLst>
          </a:prstGeom>
          <a:solidFill>
            <a:srgbClr val="00F7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77" name="Google Shape;177;p51"/>
          <p:cNvGrpSpPr/>
          <p:nvPr/>
        </p:nvGrpSpPr>
        <p:grpSpPr>
          <a:xfrm>
            <a:off x="58527" y="40944"/>
            <a:ext cx="2869771" cy="1563379"/>
            <a:chOff x="44879" y="27296"/>
            <a:chExt cx="2869771" cy="1563379"/>
          </a:xfrm>
        </p:grpSpPr>
        <p:cxnSp>
          <p:nvCxnSpPr>
            <p:cNvPr id="178" name="Google Shape;178;p51"/>
            <p:cNvCxnSpPr/>
            <p:nvPr/>
          </p:nvCxnSpPr>
          <p:spPr>
            <a:xfrm rot="10800000">
              <a:off x="766351" y="34631"/>
              <a:ext cx="2148299" cy="0"/>
            </a:xfrm>
            <a:prstGeom prst="straightConnector1">
              <a:avLst/>
            </a:prstGeom>
            <a:noFill/>
            <a:ln w="38100" cap="flat" cmpd="sng">
              <a:solidFill>
                <a:srgbClr val="00F7FF"/>
              </a:solidFill>
              <a:prstDash val="solid"/>
              <a:miter lim="800000"/>
              <a:headEnd type="none" w="sm" len="sm"/>
              <a:tailEnd type="none" w="sm" len="sm"/>
            </a:ln>
          </p:spPr>
        </p:cxnSp>
        <p:cxnSp>
          <p:nvCxnSpPr>
            <p:cNvPr id="179" name="Google Shape;179;p51"/>
            <p:cNvCxnSpPr/>
            <p:nvPr/>
          </p:nvCxnSpPr>
          <p:spPr>
            <a:xfrm flipH="1">
              <a:off x="44879" y="27296"/>
              <a:ext cx="737495" cy="644210"/>
            </a:xfrm>
            <a:prstGeom prst="straightConnector1">
              <a:avLst/>
            </a:prstGeom>
            <a:noFill/>
            <a:ln w="38100" cap="flat" cmpd="sng">
              <a:solidFill>
                <a:srgbClr val="00F7FF"/>
              </a:solidFill>
              <a:prstDash val="solid"/>
              <a:miter lim="800000"/>
              <a:headEnd type="none" w="sm" len="sm"/>
              <a:tailEnd type="none" w="sm" len="sm"/>
            </a:ln>
          </p:spPr>
        </p:cxnSp>
        <p:cxnSp>
          <p:nvCxnSpPr>
            <p:cNvPr id="180" name="Google Shape;180;p51"/>
            <p:cNvCxnSpPr/>
            <p:nvPr/>
          </p:nvCxnSpPr>
          <p:spPr>
            <a:xfrm rot="10800000">
              <a:off x="52214" y="654128"/>
              <a:ext cx="0" cy="936547"/>
            </a:xfrm>
            <a:prstGeom prst="straightConnector1">
              <a:avLst/>
            </a:prstGeom>
            <a:noFill/>
            <a:ln w="38100" cap="flat" cmpd="sng">
              <a:solidFill>
                <a:srgbClr val="00F7FF"/>
              </a:solidFill>
              <a:prstDash val="solid"/>
              <a:miter lim="800000"/>
              <a:headEnd type="none" w="sm" len="sm"/>
              <a:tailEnd type="none" w="sm" len="sm"/>
            </a:ln>
          </p:spPr>
        </p:cxnSp>
      </p:grpSp>
      <p:sp>
        <p:nvSpPr>
          <p:cNvPr id="181" name="Google Shape;181;p51"/>
          <p:cNvSpPr/>
          <p:nvPr/>
        </p:nvSpPr>
        <p:spPr>
          <a:xfrm>
            <a:off x="11476383" y="6241089"/>
            <a:ext cx="715617" cy="616911"/>
          </a:xfrm>
          <a:prstGeom prst="triangle">
            <a:avLst>
              <a:gd name="adj" fmla="val 100000"/>
            </a:avLst>
          </a:prstGeom>
          <a:solidFill>
            <a:srgbClr val="00F7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82" name="Google Shape;182;p51"/>
          <p:cNvGrpSpPr/>
          <p:nvPr/>
        </p:nvGrpSpPr>
        <p:grpSpPr>
          <a:xfrm rot="10800000">
            <a:off x="9263702" y="5253677"/>
            <a:ext cx="2869771" cy="1563379"/>
            <a:chOff x="44879" y="27296"/>
            <a:chExt cx="2869771" cy="1563379"/>
          </a:xfrm>
        </p:grpSpPr>
        <p:cxnSp>
          <p:nvCxnSpPr>
            <p:cNvPr id="183" name="Google Shape;183;p51"/>
            <p:cNvCxnSpPr/>
            <p:nvPr/>
          </p:nvCxnSpPr>
          <p:spPr>
            <a:xfrm rot="10800000">
              <a:off x="766351" y="34631"/>
              <a:ext cx="2148299" cy="0"/>
            </a:xfrm>
            <a:prstGeom prst="straightConnector1">
              <a:avLst/>
            </a:prstGeom>
            <a:noFill/>
            <a:ln w="38100" cap="rnd" cmpd="sng">
              <a:solidFill>
                <a:srgbClr val="00F7FF"/>
              </a:solidFill>
              <a:prstDash val="solid"/>
              <a:round/>
              <a:headEnd type="none" w="sm" len="sm"/>
              <a:tailEnd type="none" w="sm" len="sm"/>
            </a:ln>
          </p:spPr>
        </p:cxnSp>
        <p:cxnSp>
          <p:nvCxnSpPr>
            <p:cNvPr id="184" name="Google Shape;184;p51"/>
            <p:cNvCxnSpPr/>
            <p:nvPr/>
          </p:nvCxnSpPr>
          <p:spPr>
            <a:xfrm flipH="1">
              <a:off x="44879" y="27296"/>
              <a:ext cx="737495" cy="644210"/>
            </a:xfrm>
            <a:prstGeom prst="straightConnector1">
              <a:avLst/>
            </a:prstGeom>
            <a:noFill/>
            <a:ln w="38100" cap="rnd" cmpd="sng">
              <a:solidFill>
                <a:srgbClr val="00F7FF"/>
              </a:solidFill>
              <a:prstDash val="solid"/>
              <a:round/>
              <a:headEnd type="none" w="sm" len="sm"/>
              <a:tailEnd type="none" w="sm" len="sm"/>
            </a:ln>
          </p:spPr>
        </p:cxnSp>
        <p:cxnSp>
          <p:nvCxnSpPr>
            <p:cNvPr id="185" name="Google Shape;185;p51"/>
            <p:cNvCxnSpPr/>
            <p:nvPr/>
          </p:nvCxnSpPr>
          <p:spPr>
            <a:xfrm rot="10800000">
              <a:off x="52214" y="654128"/>
              <a:ext cx="0" cy="936547"/>
            </a:xfrm>
            <a:prstGeom prst="straightConnector1">
              <a:avLst/>
            </a:prstGeom>
            <a:noFill/>
            <a:ln w="38100" cap="rnd" cmpd="sng">
              <a:solidFill>
                <a:srgbClr val="00F7FF"/>
              </a:solidFill>
              <a:prstDash val="solid"/>
              <a:round/>
              <a:headEnd type="none" w="sm" len="sm"/>
              <a:tailEnd type="none" w="sm" len="sm"/>
            </a:ln>
          </p:spPr>
        </p:cxnSp>
      </p:grpSp>
      <p:sp>
        <p:nvSpPr>
          <p:cNvPr id="186" name="Google Shape;186;p51"/>
          <p:cNvSpPr/>
          <p:nvPr/>
        </p:nvSpPr>
        <p:spPr>
          <a:xfrm>
            <a:off x="11928738" y="6583150"/>
            <a:ext cx="233916" cy="2339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187" name="Google Shape;187;p51"/>
          <p:cNvSpPr/>
          <p:nvPr/>
        </p:nvSpPr>
        <p:spPr>
          <a:xfrm>
            <a:off x="11589537" y="105878"/>
            <a:ext cx="489307" cy="405155"/>
          </a:xfrm>
          <a:custGeom>
            <a:avLst/>
            <a:gdLst/>
            <a:ahLst/>
            <a:cxnLst/>
            <a:rect l="l" t="t" r="r" b="b"/>
            <a:pathLst>
              <a:path w="489307" h="405155" extrusionOk="0">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8" name="Google Shape;188;p51"/>
          <p:cNvSpPr txBox="1">
            <a:spLocks noGrp="1"/>
          </p:cNvSpPr>
          <p:nvPr>
            <p:ph type="sldNum" idx="12"/>
          </p:nvPr>
        </p:nvSpPr>
        <p:spPr>
          <a:xfrm>
            <a:off x="11899392" y="6542216"/>
            <a:ext cx="292608" cy="315784"/>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89" name="Google Shape;189;p51"/>
          <p:cNvSpPr txBox="1">
            <a:spLocks noGrp="1"/>
          </p:cNvSpPr>
          <p:nvPr>
            <p:ph type="body" idx="1"/>
          </p:nvPr>
        </p:nvSpPr>
        <p:spPr>
          <a:xfrm>
            <a:off x="1470930" y="2095027"/>
            <a:ext cx="6264164" cy="88465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00F7FF"/>
              </a:buClr>
              <a:buSzPts val="4400"/>
              <a:buNone/>
              <a:defRPr sz="4400" b="1">
                <a:solidFill>
                  <a:srgbClr val="00F7F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51"/>
          <p:cNvSpPr txBox="1">
            <a:spLocks noGrp="1"/>
          </p:cNvSpPr>
          <p:nvPr>
            <p:ph type="body" idx="2"/>
          </p:nvPr>
        </p:nvSpPr>
        <p:spPr>
          <a:xfrm>
            <a:off x="1470930" y="3169159"/>
            <a:ext cx="8913813" cy="69517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800"/>
              <a:buNone/>
              <a:defRPr sz="2800" b="0" i="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51"/>
          <p:cNvSpPr txBox="1">
            <a:spLocks noGrp="1"/>
          </p:cNvSpPr>
          <p:nvPr>
            <p:ph type="body" idx="3"/>
          </p:nvPr>
        </p:nvSpPr>
        <p:spPr>
          <a:xfrm>
            <a:off x="1470930" y="4137397"/>
            <a:ext cx="7147030" cy="916698"/>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1000"/>
              </a:spcBef>
              <a:spcAft>
                <a:spcPts val="0"/>
              </a:spcAft>
              <a:buClr>
                <a:srgbClr val="F2F2F2"/>
              </a:buClr>
              <a:buSzPts val="1000"/>
              <a:buNone/>
              <a:defRPr sz="1000" b="0" i="0">
                <a:solidFill>
                  <a:srgbClr val="F2F2F2"/>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51"/>
          <p:cNvSpPr txBox="1">
            <a:spLocks noGrp="1"/>
          </p:cNvSpPr>
          <p:nvPr>
            <p:ph type="body" idx="4"/>
          </p:nvPr>
        </p:nvSpPr>
        <p:spPr>
          <a:xfrm>
            <a:off x="8896576" y="5231902"/>
            <a:ext cx="2521280" cy="1577819"/>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rgbClr val="00F7FF"/>
              </a:buClr>
              <a:buSzPts val="12000"/>
              <a:buNone/>
              <a:defRPr sz="12000" b="1">
                <a:solidFill>
                  <a:srgbClr val="00F7FF"/>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93" name="Google Shape;193;p51"/>
          <p:cNvCxnSpPr/>
          <p:nvPr/>
        </p:nvCxnSpPr>
        <p:spPr>
          <a:xfrm>
            <a:off x="1574156" y="2979683"/>
            <a:ext cx="3565003" cy="0"/>
          </a:xfrm>
          <a:prstGeom prst="straightConnector1">
            <a:avLst/>
          </a:prstGeom>
          <a:noFill/>
          <a:ln w="25400" cap="rnd" cmpd="sng">
            <a:solidFill>
              <a:srgbClr val="00F7FF"/>
            </a:solidFill>
            <a:prstDash val="solid"/>
            <a:round/>
            <a:headEnd type="none" w="sm" len="sm"/>
            <a:tailEnd type="none" w="sm" len="sm"/>
          </a:ln>
        </p:spPr>
      </p:cxnSp>
      <p:sp>
        <p:nvSpPr>
          <p:cNvPr id="194" name="Google Shape;194;p51"/>
          <p:cNvSpPr txBox="1">
            <a:spLocks noGrp="1"/>
          </p:cNvSpPr>
          <p:nvPr>
            <p:ph type="dt" idx="10"/>
          </p:nvPr>
        </p:nvSpPr>
        <p:spPr>
          <a:xfrm>
            <a:off x="838200" y="6481647"/>
            <a:ext cx="2090098"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D8D8D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51"/>
          <p:cNvSpPr txBox="1">
            <a:spLocks noGrp="1"/>
          </p:cNvSpPr>
          <p:nvPr>
            <p:ph type="ftr" idx="11"/>
          </p:nvPr>
        </p:nvSpPr>
        <p:spPr>
          <a:xfrm>
            <a:off x="3677478" y="6481647"/>
            <a:ext cx="4475922"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D8D8D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ẫu nội dung 2" type="twoObj">
  <p:cSld name="TWO_OBJECTS">
    <p:spTree>
      <p:nvGrpSpPr>
        <p:cNvPr id="1" name="Shape 196"/>
        <p:cNvGrpSpPr/>
        <p:nvPr/>
      </p:nvGrpSpPr>
      <p:grpSpPr>
        <a:xfrm>
          <a:off x="0" y="0"/>
          <a:ext cx="0" cy="0"/>
          <a:chOff x="0" y="0"/>
          <a:chExt cx="0" cy="0"/>
        </a:xfrm>
      </p:grpSpPr>
      <p:sp>
        <p:nvSpPr>
          <p:cNvPr id="197" name="Google Shape;197;p52"/>
          <p:cNvSpPr txBox="1">
            <a:spLocks noGrp="1"/>
          </p:cNvSpPr>
          <p:nvPr>
            <p:ph type="title"/>
          </p:nvPr>
        </p:nvSpPr>
        <p:spPr>
          <a:xfrm>
            <a:off x="838200" y="625709"/>
            <a:ext cx="10515600" cy="97861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2FF"/>
              </a:buClr>
              <a:buSzPts val="4800"/>
              <a:buFont typeface="Times New Roman"/>
              <a:buNone/>
              <a:defRPr sz="4800" b="0"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52"/>
          <p:cNvSpPr txBox="1">
            <a:spLocks noGrp="1"/>
          </p:cNvSpPr>
          <p:nvPr>
            <p:ph type="body" idx="1"/>
          </p:nvPr>
        </p:nvSpPr>
        <p:spPr>
          <a:xfrm>
            <a:off x="838200" y="1788167"/>
            <a:ext cx="5181600" cy="4591526"/>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atin typeface="Arial"/>
                <a:ea typeface="Arial"/>
                <a:cs typeface="Arial"/>
                <a:sym typeface="Arial"/>
              </a:defRPr>
            </a:lvl1pPr>
            <a:lvl2pPr marL="914400" lvl="1" indent="-381000" algn="l">
              <a:lnSpc>
                <a:spcPct val="130000"/>
              </a:lnSpc>
              <a:spcBef>
                <a:spcPts val="300"/>
              </a:spcBef>
              <a:spcAft>
                <a:spcPts val="0"/>
              </a:spcAft>
              <a:buClr>
                <a:schemeClr val="dk1"/>
              </a:buClr>
              <a:buSzPts val="2400"/>
              <a:buChar char="•"/>
              <a:defRPr>
                <a:latin typeface="Arial"/>
                <a:ea typeface="Arial"/>
                <a:cs typeface="Arial"/>
                <a:sym typeface="Arial"/>
              </a:defRPr>
            </a:lvl2pPr>
            <a:lvl3pPr marL="1371600" lvl="2" indent="-355600" algn="l">
              <a:lnSpc>
                <a:spcPct val="130000"/>
              </a:lnSpc>
              <a:spcBef>
                <a:spcPts val="300"/>
              </a:spcBef>
              <a:spcAft>
                <a:spcPts val="0"/>
              </a:spcAft>
              <a:buClr>
                <a:schemeClr val="dk1"/>
              </a:buClr>
              <a:buSzPts val="2000"/>
              <a:buChar char="•"/>
              <a:defRPr>
                <a:latin typeface="Arial"/>
                <a:ea typeface="Arial"/>
                <a:cs typeface="Arial"/>
                <a:sym typeface="Arial"/>
              </a:defRPr>
            </a:lvl3pPr>
            <a:lvl4pPr marL="1828800" lvl="3" indent="-342900" algn="l">
              <a:lnSpc>
                <a:spcPct val="130000"/>
              </a:lnSpc>
              <a:spcBef>
                <a:spcPts val="300"/>
              </a:spcBef>
              <a:spcAft>
                <a:spcPts val="0"/>
              </a:spcAft>
              <a:buClr>
                <a:schemeClr val="dk1"/>
              </a:buClr>
              <a:buSzPts val="1800"/>
              <a:buChar char="•"/>
              <a:defRPr>
                <a:latin typeface="Arial"/>
                <a:ea typeface="Arial"/>
                <a:cs typeface="Arial"/>
                <a:sym typeface="Arial"/>
              </a:defRPr>
            </a:lvl4pPr>
            <a:lvl5pPr marL="2286000" lvl="4" indent="-342900" algn="l">
              <a:lnSpc>
                <a:spcPct val="130000"/>
              </a:lnSpc>
              <a:spcBef>
                <a:spcPts val="3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9" name="Google Shape;199;p52"/>
          <p:cNvSpPr txBox="1">
            <a:spLocks noGrp="1"/>
          </p:cNvSpPr>
          <p:nvPr>
            <p:ph type="body" idx="2"/>
          </p:nvPr>
        </p:nvSpPr>
        <p:spPr>
          <a:xfrm>
            <a:off x="6172200" y="1788167"/>
            <a:ext cx="5181600" cy="4591526"/>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atin typeface="Arial"/>
                <a:ea typeface="Arial"/>
                <a:cs typeface="Arial"/>
                <a:sym typeface="Arial"/>
              </a:defRPr>
            </a:lvl1pPr>
            <a:lvl2pPr marL="914400" lvl="1" indent="-381000" algn="l">
              <a:lnSpc>
                <a:spcPct val="130000"/>
              </a:lnSpc>
              <a:spcBef>
                <a:spcPts val="300"/>
              </a:spcBef>
              <a:spcAft>
                <a:spcPts val="0"/>
              </a:spcAft>
              <a:buClr>
                <a:schemeClr val="dk1"/>
              </a:buClr>
              <a:buSzPts val="2400"/>
              <a:buChar char="•"/>
              <a:defRPr>
                <a:latin typeface="Arial"/>
                <a:ea typeface="Arial"/>
                <a:cs typeface="Arial"/>
                <a:sym typeface="Arial"/>
              </a:defRPr>
            </a:lvl2pPr>
            <a:lvl3pPr marL="1371600" lvl="2" indent="-355600" algn="l">
              <a:lnSpc>
                <a:spcPct val="130000"/>
              </a:lnSpc>
              <a:spcBef>
                <a:spcPts val="300"/>
              </a:spcBef>
              <a:spcAft>
                <a:spcPts val="0"/>
              </a:spcAft>
              <a:buClr>
                <a:schemeClr val="dk1"/>
              </a:buClr>
              <a:buSzPts val="2000"/>
              <a:buChar char="•"/>
              <a:defRPr>
                <a:latin typeface="Arial"/>
                <a:ea typeface="Arial"/>
                <a:cs typeface="Arial"/>
                <a:sym typeface="Arial"/>
              </a:defRPr>
            </a:lvl3pPr>
            <a:lvl4pPr marL="1828800" lvl="3" indent="-342900" algn="l">
              <a:lnSpc>
                <a:spcPct val="130000"/>
              </a:lnSpc>
              <a:spcBef>
                <a:spcPts val="300"/>
              </a:spcBef>
              <a:spcAft>
                <a:spcPts val="0"/>
              </a:spcAft>
              <a:buClr>
                <a:schemeClr val="dk1"/>
              </a:buClr>
              <a:buSzPts val="1800"/>
              <a:buChar char="•"/>
              <a:defRPr>
                <a:latin typeface="Arial"/>
                <a:ea typeface="Arial"/>
                <a:cs typeface="Arial"/>
                <a:sym typeface="Arial"/>
              </a:defRPr>
            </a:lvl4pPr>
            <a:lvl5pPr marL="2286000" lvl="4" indent="-342900" algn="l">
              <a:lnSpc>
                <a:spcPct val="130000"/>
              </a:lnSpc>
              <a:spcBef>
                <a:spcPts val="3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0" name="Google Shape;200;p52"/>
          <p:cNvSpPr txBox="1">
            <a:spLocks noGrp="1"/>
          </p:cNvSpPr>
          <p:nvPr>
            <p:ph type="ftr" idx="11"/>
          </p:nvPr>
        </p:nvSpPr>
        <p:spPr>
          <a:xfrm>
            <a:off x="3535017" y="6481647"/>
            <a:ext cx="5121966"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52"/>
          <p:cNvSpPr/>
          <p:nvPr/>
        </p:nvSpPr>
        <p:spPr>
          <a:xfrm rot="10800000">
            <a:off x="-2" y="0"/>
            <a:ext cx="12192000" cy="6858000"/>
          </a:xfrm>
          <a:custGeom>
            <a:avLst/>
            <a:gdLst/>
            <a:ahLst/>
            <a:cxnLst/>
            <a:rect l="l" t="t" r="r" b="b"/>
            <a:pathLst>
              <a:path w="12192000" h="6858000" extrusionOk="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2" name="Google Shape;202;p52"/>
          <p:cNvSpPr/>
          <p:nvPr/>
        </p:nvSpPr>
        <p:spPr>
          <a:xfrm rot="10800000">
            <a:off x="0" y="0"/>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03" name="Google Shape;203;p52"/>
          <p:cNvGrpSpPr/>
          <p:nvPr/>
        </p:nvGrpSpPr>
        <p:grpSpPr>
          <a:xfrm>
            <a:off x="58527" y="40944"/>
            <a:ext cx="2869771" cy="1563379"/>
            <a:chOff x="44879" y="27296"/>
            <a:chExt cx="2869771" cy="1563379"/>
          </a:xfrm>
        </p:grpSpPr>
        <p:cxnSp>
          <p:nvCxnSpPr>
            <p:cNvPr id="204" name="Google Shape;204;p52"/>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205" name="Google Shape;205;p52"/>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206" name="Google Shape;206;p52"/>
            <p:cNvCxnSpPr/>
            <p:nvPr/>
          </p:nvCxnSpPr>
          <p:spPr>
            <a:xfrm rot="10800000">
              <a:off x="52214" y="654128"/>
              <a:ext cx="0" cy="936547"/>
            </a:xfrm>
            <a:prstGeom prst="straightConnector1">
              <a:avLst/>
            </a:prstGeom>
            <a:noFill/>
            <a:ln w="38100" cap="flat" cmpd="sng">
              <a:solidFill>
                <a:srgbClr val="00C6FF"/>
              </a:solidFill>
              <a:prstDash val="solid"/>
              <a:miter lim="800000"/>
              <a:headEnd type="none" w="sm" len="sm"/>
              <a:tailEnd type="none" w="sm" len="sm"/>
            </a:ln>
          </p:spPr>
        </p:cxnSp>
      </p:grpSp>
      <p:sp>
        <p:nvSpPr>
          <p:cNvPr id="207" name="Google Shape;207;p52"/>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08" name="Google Shape;208;p52"/>
          <p:cNvGrpSpPr/>
          <p:nvPr/>
        </p:nvGrpSpPr>
        <p:grpSpPr>
          <a:xfrm rot="10800000">
            <a:off x="9263702" y="5253677"/>
            <a:ext cx="2869771" cy="1563379"/>
            <a:chOff x="44879" y="27296"/>
            <a:chExt cx="2869771" cy="1563379"/>
          </a:xfrm>
        </p:grpSpPr>
        <p:cxnSp>
          <p:nvCxnSpPr>
            <p:cNvPr id="209" name="Google Shape;209;p52"/>
            <p:cNvCxnSpPr/>
            <p:nvPr/>
          </p:nvCxnSpPr>
          <p:spPr>
            <a:xfrm rot="10800000">
              <a:off x="766351" y="34631"/>
              <a:ext cx="2148299" cy="0"/>
            </a:xfrm>
            <a:prstGeom prst="straightConnector1">
              <a:avLst/>
            </a:prstGeom>
            <a:noFill/>
            <a:ln w="38100" cap="rnd" cmpd="sng">
              <a:solidFill>
                <a:srgbClr val="00C6FF"/>
              </a:solidFill>
              <a:prstDash val="solid"/>
              <a:round/>
              <a:headEnd type="none" w="sm" len="sm"/>
              <a:tailEnd type="none" w="sm" len="sm"/>
            </a:ln>
          </p:spPr>
        </p:cxnSp>
        <p:cxnSp>
          <p:nvCxnSpPr>
            <p:cNvPr id="210" name="Google Shape;210;p52"/>
            <p:cNvCxnSpPr/>
            <p:nvPr/>
          </p:nvCxnSpPr>
          <p:spPr>
            <a:xfrm flipH="1">
              <a:off x="44879" y="27296"/>
              <a:ext cx="737495" cy="644210"/>
            </a:xfrm>
            <a:prstGeom prst="straightConnector1">
              <a:avLst/>
            </a:prstGeom>
            <a:noFill/>
            <a:ln w="38100" cap="rnd" cmpd="sng">
              <a:solidFill>
                <a:srgbClr val="00C6FF"/>
              </a:solidFill>
              <a:prstDash val="solid"/>
              <a:round/>
              <a:headEnd type="none" w="sm" len="sm"/>
              <a:tailEnd type="none" w="sm" len="sm"/>
            </a:ln>
          </p:spPr>
        </p:cxnSp>
        <p:cxnSp>
          <p:nvCxnSpPr>
            <p:cNvPr id="211" name="Google Shape;211;p52"/>
            <p:cNvCxnSpPr/>
            <p:nvPr/>
          </p:nvCxnSpPr>
          <p:spPr>
            <a:xfrm rot="10800000">
              <a:off x="52214" y="654128"/>
              <a:ext cx="0" cy="936547"/>
            </a:xfrm>
            <a:prstGeom prst="straightConnector1">
              <a:avLst/>
            </a:prstGeom>
            <a:noFill/>
            <a:ln w="38100" cap="rnd" cmpd="sng">
              <a:solidFill>
                <a:srgbClr val="00C6FF"/>
              </a:solidFill>
              <a:prstDash val="solid"/>
              <a:round/>
              <a:headEnd type="none" w="sm" len="sm"/>
              <a:tailEnd type="none" w="sm" len="sm"/>
            </a:ln>
          </p:spPr>
        </p:cxnSp>
      </p:grpSp>
      <p:sp>
        <p:nvSpPr>
          <p:cNvPr id="212" name="Google Shape;212;p52"/>
          <p:cNvSpPr/>
          <p:nvPr/>
        </p:nvSpPr>
        <p:spPr>
          <a:xfrm>
            <a:off x="11928288" y="6592262"/>
            <a:ext cx="233916" cy="2339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13" name="Google Shape;213;p52"/>
          <p:cNvSpPr/>
          <p:nvPr/>
        </p:nvSpPr>
        <p:spPr>
          <a:xfrm>
            <a:off x="16026" y="4629289"/>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4" name="Google Shape;214;p52"/>
          <p:cNvSpPr/>
          <p:nvPr/>
        </p:nvSpPr>
        <p:spPr>
          <a:xfrm>
            <a:off x="16026" y="5005641"/>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5" name="Google Shape;215;p52"/>
          <p:cNvSpPr/>
          <p:nvPr/>
        </p:nvSpPr>
        <p:spPr>
          <a:xfrm>
            <a:off x="16026" y="5381993"/>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6" name="Google Shape;216;p52"/>
          <p:cNvSpPr/>
          <p:nvPr/>
        </p:nvSpPr>
        <p:spPr>
          <a:xfrm>
            <a:off x="16026" y="5758345"/>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7" name="Google Shape;217;p52"/>
          <p:cNvSpPr/>
          <p:nvPr/>
        </p:nvSpPr>
        <p:spPr>
          <a:xfrm>
            <a:off x="16026" y="6134697"/>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8" name="Google Shape;218;p52"/>
          <p:cNvSpPr/>
          <p:nvPr/>
        </p:nvSpPr>
        <p:spPr>
          <a:xfrm>
            <a:off x="16026" y="6511050"/>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19" name="Google Shape;219;p52" descr="A picture containing clipart, vector graphics&#10;&#10;Description automatically generated"/>
          <p:cNvPicPr preferRelativeResize="0"/>
          <p:nvPr/>
        </p:nvPicPr>
        <p:blipFill rotWithShape="1">
          <a:blip r:embed="rId3">
            <a:alphaModFix/>
          </a:blip>
          <a:srcRect/>
          <a:stretch/>
        </p:blipFill>
        <p:spPr>
          <a:xfrm>
            <a:off x="412638" y="362637"/>
            <a:ext cx="544288" cy="450213"/>
          </a:xfrm>
          <a:prstGeom prst="rect">
            <a:avLst/>
          </a:prstGeom>
          <a:noFill/>
          <a:ln>
            <a:noFill/>
          </a:ln>
        </p:spPr>
      </p:pic>
      <p:sp>
        <p:nvSpPr>
          <p:cNvPr id="220" name="Google Shape;220;p52"/>
          <p:cNvSpPr txBox="1">
            <a:spLocks noGrp="1"/>
          </p:cNvSpPr>
          <p:nvPr>
            <p:ph type="sldNum" idx="12"/>
          </p:nvPr>
        </p:nvSpPr>
        <p:spPr>
          <a:xfrm>
            <a:off x="11899446" y="6563420"/>
            <a:ext cx="291600" cy="2916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21" name="Google Shape;221;p52"/>
          <p:cNvSpPr txBox="1">
            <a:spLocks noGrp="1"/>
          </p:cNvSpPr>
          <p:nvPr>
            <p:ph type="dt" idx="10"/>
          </p:nvPr>
        </p:nvSpPr>
        <p:spPr>
          <a:xfrm>
            <a:off x="838200" y="6481647"/>
            <a:ext cx="2090098"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ẫu nội dung 3" type="twoTxTwoObj">
  <p:cSld name="TWO_OBJECTS_WITH_TEXT">
    <p:spTree>
      <p:nvGrpSpPr>
        <p:cNvPr id="1" name="Shape 222"/>
        <p:cNvGrpSpPr/>
        <p:nvPr/>
      </p:nvGrpSpPr>
      <p:grpSpPr>
        <a:xfrm>
          <a:off x="0" y="0"/>
          <a:ext cx="0" cy="0"/>
          <a:chOff x="0" y="0"/>
          <a:chExt cx="0" cy="0"/>
        </a:xfrm>
      </p:grpSpPr>
      <p:sp>
        <p:nvSpPr>
          <p:cNvPr id="223" name="Google Shape;223;p53"/>
          <p:cNvSpPr txBox="1">
            <a:spLocks noGrp="1"/>
          </p:cNvSpPr>
          <p:nvPr>
            <p:ph type="title"/>
          </p:nvPr>
        </p:nvSpPr>
        <p:spPr>
          <a:xfrm>
            <a:off x="838198" y="624247"/>
            <a:ext cx="10515600" cy="979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72FF"/>
              </a:buClr>
              <a:buSzPts val="1800"/>
              <a:buNone/>
              <a:defRPr b="0"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53"/>
          <p:cNvSpPr txBox="1">
            <a:spLocks noGrp="1"/>
          </p:cNvSpPr>
          <p:nvPr>
            <p:ph type="body" idx="1"/>
          </p:nvPr>
        </p:nvSpPr>
        <p:spPr>
          <a:xfrm>
            <a:off x="839788" y="1767458"/>
            <a:ext cx="5157787"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5" name="Google Shape;225;p53"/>
          <p:cNvSpPr txBox="1">
            <a:spLocks noGrp="1"/>
          </p:cNvSpPr>
          <p:nvPr>
            <p:ph type="body" idx="2"/>
          </p:nvPr>
        </p:nvSpPr>
        <p:spPr>
          <a:xfrm>
            <a:off x="839788" y="2755381"/>
            <a:ext cx="5157787" cy="3601907"/>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atin typeface="Arial"/>
                <a:ea typeface="Arial"/>
                <a:cs typeface="Arial"/>
                <a:sym typeface="Arial"/>
              </a:defRPr>
            </a:lvl1pPr>
            <a:lvl2pPr marL="914400" lvl="1" indent="-381000" algn="l">
              <a:lnSpc>
                <a:spcPct val="130000"/>
              </a:lnSpc>
              <a:spcBef>
                <a:spcPts val="300"/>
              </a:spcBef>
              <a:spcAft>
                <a:spcPts val="0"/>
              </a:spcAft>
              <a:buClr>
                <a:schemeClr val="dk1"/>
              </a:buClr>
              <a:buSzPts val="2400"/>
              <a:buChar char="•"/>
              <a:defRPr>
                <a:latin typeface="Arial"/>
                <a:ea typeface="Arial"/>
                <a:cs typeface="Arial"/>
                <a:sym typeface="Arial"/>
              </a:defRPr>
            </a:lvl2pPr>
            <a:lvl3pPr marL="1371600" lvl="2" indent="-355600" algn="l">
              <a:lnSpc>
                <a:spcPct val="130000"/>
              </a:lnSpc>
              <a:spcBef>
                <a:spcPts val="300"/>
              </a:spcBef>
              <a:spcAft>
                <a:spcPts val="0"/>
              </a:spcAft>
              <a:buClr>
                <a:schemeClr val="dk1"/>
              </a:buClr>
              <a:buSzPts val="2000"/>
              <a:buChar char="•"/>
              <a:defRPr>
                <a:latin typeface="Arial"/>
                <a:ea typeface="Arial"/>
                <a:cs typeface="Arial"/>
                <a:sym typeface="Arial"/>
              </a:defRPr>
            </a:lvl3pPr>
            <a:lvl4pPr marL="1828800" lvl="3" indent="-342900" algn="l">
              <a:lnSpc>
                <a:spcPct val="130000"/>
              </a:lnSpc>
              <a:spcBef>
                <a:spcPts val="300"/>
              </a:spcBef>
              <a:spcAft>
                <a:spcPts val="0"/>
              </a:spcAft>
              <a:buClr>
                <a:schemeClr val="dk1"/>
              </a:buClr>
              <a:buSzPts val="1800"/>
              <a:buChar char="•"/>
              <a:defRPr>
                <a:latin typeface="Arial"/>
                <a:ea typeface="Arial"/>
                <a:cs typeface="Arial"/>
                <a:sym typeface="Arial"/>
              </a:defRPr>
            </a:lvl4pPr>
            <a:lvl5pPr marL="2286000" lvl="4" indent="-342900" algn="l">
              <a:lnSpc>
                <a:spcPct val="130000"/>
              </a:lnSpc>
              <a:spcBef>
                <a:spcPts val="3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6" name="Google Shape;226;p53"/>
          <p:cNvSpPr txBox="1">
            <a:spLocks noGrp="1"/>
          </p:cNvSpPr>
          <p:nvPr>
            <p:ph type="body" idx="3"/>
          </p:nvPr>
        </p:nvSpPr>
        <p:spPr>
          <a:xfrm>
            <a:off x="6172200" y="1767458"/>
            <a:ext cx="5183188" cy="82391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7" name="Google Shape;227;p53"/>
          <p:cNvSpPr txBox="1">
            <a:spLocks noGrp="1"/>
          </p:cNvSpPr>
          <p:nvPr>
            <p:ph type="body" idx="4"/>
          </p:nvPr>
        </p:nvSpPr>
        <p:spPr>
          <a:xfrm>
            <a:off x="6172200" y="2755381"/>
            <a:ext cx="5183188" cy="3601907"/>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atin typeface="Arial"/>
                <a:ea typeface="Arial"/>
                <a:cs typeface="Arial"/>
                <a:sym typeface="Arial"/>
              </a:defRPr>
            </a:lvl1pPr>
            <a:lvl2pPr marL="914400" lvl="1" indent="-381000" algn="l">
              <a:lnSpc>
                <a:spcPct val="130000"/>
              </a:lnSpc>
              <a:spcBef>
                <a:spcPts val="300"/>
              </a:spcBef>
              <a:spcAft>
                <a:spcPts val="0"/>
              </a:spcAft>
              <a:buClr>
                <a:schemeClr val="dk1"/>
              </a:buClr>
              <a:buSzPts val="2400"/>
              <a:buChar char="•"/>
              <a:defRPr>
                <a:latin typeface="Arial"/>
                <a:ea typeface="Arial"/>
                <a:cs typeface="Arial"/>
                <a:sym typeface="Arial"/>
              </a:defRPr>
            </a:lvl2pPr>
            <a:lvl3pPr marL="1371600" lvl="2" indent="-355600" algn="l">
              <a:lnSpc>
                <a:spcPct val="130000"/>
              </a:lnSpc>
              <a:spcBef>
                <a:spcPts val="300"/>
              </a:spcBef>
              <a:spcAft>
                <a:spcPts val="0"/>
              </a:spcAft>
              <a:buClr>
                <a:schemeClr val="dk1"/>
              </a:buClr>
              <a:buSzPts val="2000"/>
              <a:buChar char="•"/>
              <a:defRPr>
                <a:latin typeface="Arial"/>
                <a:ea typeface="Arial"/>
                <a:cs typeface="Arial"/>
                <a:sym typeface="Arial"/>
              </a:defRPr>
            </a:lvl3pPr>
            <a:lvl4pPr marL="1828800" lvl="3" indent="-342900" algn="l">
              <a:lnSpc>
                <a:spcPct val="130000"/>
              </a:lnSpc>
              <a:spcBef>
                <a:spcPts val="300"/>
              </a:spcBef>
              <a:spcAft>
                <a:spcPts val="0"/>
              </a:spcAft>
              <a:buClr>
                <a:schemeClr val="dk1"/>
              </a:buClr>
              <a:buSzPts val="1800"/>
              <a:buChar char="•"/>
              <a:defRPr>
                <a:latin typeface="Arial"/>
                <a:ea typeface="Arial"/>
                <a:cs typeface="Arial"/>
                <a:sym typeface="Arial"/>
              </a:defRPr>
            </a:lvl4pPr>
            <a:lvl5pPr marL="2286000" lvl="4" indent="-342900" algn="l">
              <a:lnSpc>
                <a:spcPct val="130000"/>
              </a:lnSpc>
              <a:spcBef>
                <a:spcPts val="3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8" name="Google Shape;228;p53"/>
          <p:cNvSpPr txBox="1">
            <a:spLocks noGrp="1"/>
          </p:cNvSpPr>
          <p:nvPr>
            <p:ph type="ftr" idx="11"/>
          </p:nvPr>
        </p:nvSpPr>
        <p:spPr>
          <a:xfrm>
            <a:off x="3533429" y="6481647"/>
            <a:ext cx="5125142"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53"/>
          <p:cNvSpPr/>
          <p:nvPr/>
        </p:nvSpPr>
        <p:spPr>
          <a:xfrm rot="10800000">
            <a:off x="-2" y="0"/>
            <a:ext cx="12192000" cy="6858000"/>
          </a:xfrm>
          <a:custGeom>
            <a:avLst/>
            <a:gdLst/>
            <a:ahLst/>
            <a:cxnLst/>
            <a:rect l="l" t="t" r="r" b="b"/>
            <a:pathLst>
              <a:path w="12192000" h="6858000" extrusionOk="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0" name="Google Shape;230;p53"/>
          <p:cNvSpPr/>
          <p:nvPr/>
        </p:nvSpPr>
        <p:spPr>
          <a:xfrm rot="10800000">
            <a:off x="0" y="0"/>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31" name="Google Shape;231;p53"/>
          <p:cNvGrpSpPr/>
          <p:nvPr/>
        </p:nvGrpSpPr>
        <p:grpSpPr>
          <a:xfrm>
            <a:off x="58527" y="40944"/>
            <a:ext cx="2869771" cy="1563379"/>
            <a:chOff x="44879" y="27296"/>
            <a:chExt cx="2869771" cy="1563379"/>
          </a:xfrm>
        </p:grpSpPr>
        <p:cxnSp>
          <p:nvCxnSpPr>
            <p:cNvPr id="232" name="Google Shape;232;p53"/>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233" name="Google Shape;233;p53"/>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234" name="Google Shape;234;p53"/>
            <p:cNvCxnSpPr/>
            <p:nvPr/>
          </p:nvCxnSpPr>
          <p:spPr>
            <a:xfrm rot="10800000">
              <a:off x="52214" y="654128"/>
              <a:ext cx="0" cy="936547"/>
            </a:xfrm>
            <a:prstGeom prst="straightConnector1">
              <a:avLst/>
            </a:prstGeom>
            <a:noFill/>
            <a:ln w="38100" cap="flat" cmpd="sng">
              <a:solidFill>
                <a:srgbClr val="00C6FF"/>
              </a:solidFill>
              <a:prstDash val="solid"/>
              <a:miter lim="800000"/>
              <a:headEnd type="none" w="sm" len="sm"/>
              <a:tailEnd type="none" w="sm" len="sm"/>
            </a:ln>
          </p:spPr>
        </p:cxnSp>
      </p:grpSp>
      <p:sp>
        <p:nvSpPr>
          <p:cNvPr id="235" name="Google Shape;235;p53"/>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36" name="Google Shape;236;p53"/>
          <p:cNvGrpSpPr/>
          <p:nvPr/>
        </p:nvGrpSpPr>
        <p:grpSpPr>
          <a:xfrm rot="10800000">
            <a:off x="9263702" y="5253677"/>
            <a:ext cx="2869771" cy="1563379"/>
            <a:chOff x="44879" y="27296"/>
            <a:chExt cx="2869771" cy="1563379"/>
          </a:xfrm>
        </p:grpSpPr>
        <p:cxnSp>
          <p:nvCxnSpPr>
            <p:cNvPr id="237" name="Google Shape;237;p53"/>
            <p:cNvCxnSpPr/>
            <p:nvPr/>
          </p:nvCxnSpPr>
          <p:spPr>
            <a:xfrm rot="10800000">
              <a:off x="766351" y="34631"/>
              <a:ext cx="2148299" cy="0"/>
            </a:xfrm>
            <a:prstGeom prst="straightConnector1">
              <a:avLst/>
            </a:prstGeom>
            <a:noFill/>
            <a:ln w="38100" cap="rnd" cmpd="sng">
              <a:solidFill>
                <a:srgbClr val="00C6FF"/>
              </a:solidFill>
              <a:prstDash val="solid"/>
              <a:round/>
              <a:headEnd type="none" w="sm" len="sm"/>
              <a:tailEnd type="none" w="sm" len="sm"/>
            </a:ln>
          </p:spPr>
        </p:cxnSp>
        <p:cxnSp>
          <p:nvCxnSpPr>
            <p:cNvPr id="238" name="Google Shape;238;p53"/>
            <p:cNvCxnSpPr/>
            <p:nvPr/>
          </p:nvCxnSpPr>
          <p:spPr>
            <a:xfrm flipH="1">
              <a:off x="44879" y="27296"/>
              <a:ext cx="737495" cy="644210"/>
            </a:xfrm>
            <a:prstGeom prst="straightConnector1">
              <a:avLst/>
            </a:prstGeom>
            <a:noFill/>
            <a:ln w="38100" cap="rnd" cmpd="sng">
              <a:solidFill>
                <a:srgbClr val="00C6FF"/>
              </a:solidFill>
              <a:prstDash val="solid"/>
              <a:round/>
              <a:headEnd type="none" w="sm" len="sm"/>
              <a:tailEnd type="none" w="sm" len="sm"/>
            </a:ln>
          </p:spPr>
        </p:cxnSp>
        <p:cxnSp>
          <p:nvCxnSpPr>
            <p:cNvPr id="239" name="Google Shape;239;p53"/>
            <p:cNvCxnSpPr/>
            <p:nvPr/>
          </p:nvCxnSpPr>
          <p:spPr>
            <a:xfrm rot="10800000">
              <a:off x="52214" y="654128"/>
              <a:ext cx="0" cy="936547"/>
            </a:xfrm>
            <a:prstGeom prst="straightConnector1">
              <a:avLst/>
            </a:prstGeom>
            <a:noFill/>
            <a:ln w="38100" cap="rnd" cmpd="sng">
              <a:solidFill>
                <a:srgbClr val="00C6FF"/>
              </a:solidFill>
              <a:prstDash val="solid"/>
              <a:round/>
              <a:headEnd type="none" w="sm" len="sm"/>
              <a:tailEnd type="none" w="sm" len="sm"/>
            </a:ln>
          </p:spPr>
        </p:cxnSp>
      </p:grpSp>
      <p:sp>
        <p:nvSpPr>
          <p:cNvPr id="240" name="Google Shape;240;p53"/>
          <p:cNvSpPr/>
          <p:nvPr/>
        </p:nvSpPr>
        <p:spPr>
          <a:xfrm>
            <a:off x="11920781" y="6595999"/>
            <a:ext cx="233916" cy="2339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41" name="Google Shape;241;p53"/>
          <p:cNvSpPr/>
          <p:nvPr/>
        </p:nvSpPr>
        <p:spPr>
          <a:xfrm>
            <a:off x="16026" y="4629289"/>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2" name="Google Shape;242;p53"/>
          <p:cNvSpPr/>
          <p:nvPr/>
        </p:nvSpPr>
        <p:spPr>
          <a:xfrm>
            <a:off x="16026" y="5005641"/>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3" name="Google Shape;243;p53"/>
          <p:cNvSpPr/>
          <p:nvPr/>
        </p:nvSpPr>
        <p:spPr>
          <a:xfrm>
            <a:off x="16026" y="5381993"/>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4" name="Google Shape;244;p53"/>
          <p:cNvSpPr/>
          <p:nvPr/>
        </p:nvSpPr>
        <p:spPr>
          <a:xfrm>
            <a:off x="16026" y="5758345"/>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5" name="Google Shape;245;p53"/>
          <p:cNvSpPr/>
          <p:nvPr/>
        </p:nvSpPr>
        <p:spPr>
          <a:xfrm>
            <a:off x="16026" y="6134697"/>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6" name="Google Shape;246;p53"/>
          <p:cNvSpPr/>
          <p:nvPr/>
        </p:nvSpPr>
        <p:spPr>
          <a:xfrm>
            <a:off x="16026" y="6511050"/>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47" name="Google Shape;247;p53" descr="A picture containing clipart, vector graphics&#10;&#10;Description automatically generated"/>
          <p:cNvPicPr preferRelativeResize="0"/>
          <p:nvPr/>
        </p:nvPicPr>
        <p:blipFill rotWithShape="1">
          <a:blip r:embed="rId3">
            <a:alphaModFix/>
          </a:blip>
          <a:srcRect/>
          <a:stretch/>
        </p:blipFill>
        <p:spPr>
          <a:xfrm>
            <a:off x="412638" y="362637"/>
            <a:ext cx="544288" cy="450213"/>
          </a:xfrm>
          <a:prstGeom prst="rect">
            <a:avLst/>
          </a:prstGeom>
          <a:noFill/>
          <a:ln>
            <a:noFill/>
          </a:ln>
        </p:spPr>
      </p:pic>
      <p:sp>
        <p:nvSpPr>
          <p:cNvPr id="248" name="Google Shape;248;p53"/>
          <p:cNvSpPr txBox="1">
            <a:spLocks noGrp="1"/>
          </p:cNvSpPr>
          <p:nvPr>
            <p:ph type="sldNum" idx="12"/>
          </p:nvPr>
        </p:nvSpPr>
        <p:spPr>
          <a:xfrm>
            <a:off x="11891939" y="6567157"/>
            <a:ext cx="291600" cy="2916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49" name="Google Shape;249;p53"/>
          <p:cNvSpPr txBox="1">
            <a:spLocks noGrp="1"/>
          </p:cNvSpPr>
          <p:nvPr>
            <p:ph type="dt" idx="10"/>
          </p:nvPr>
        </p:nvSpPr>
        <p:spPr>
          <a:xfrm>
            <a:off x="838200" y="6481647"/>
            <a:ext cx="2090098"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ẫu nội dung 4" type="objTx">
  <p:cSld name="OBJECT_WITH_CAPTION_TEXT">
    <p:spTree>
      <p:nvGrpSpPr>
        <p:cNvPr id="1" name="Shape 250"/>
        <p:cNvGrpSpPr/>
        <p:nvPr/>
      </p:nvGrpSpPr>
      <p:grpSpPr>
        <a:xfrm>
          <a:off x="0" y="0"/>
          <a:ext cx="0" cy="0"/>
          <a:chOff x="0" y="0"/>
          <a:chExt cx="0" cy="0"/>
        </a:xfrm>
      </p:grpSpPr>
      <p:sp>
        <p:nvSpPr>
          <p:cNvPr id="251" name="Google Shape;251;p54"/>
          <p:cNvSpPr txBox="1">
            <a:spLocks noGrp="1"/>
          </p:cNvSpPr>
          <p:nvPr>
            <p:ph type="title"/>
          </p:nvPr>
        </p:nvSpPr>
        <p:spPr>
          <a:xfrm>
            <a:off x="839788" y="417399"/>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72FF"/>
              </a:buClr>
              <a:buSzPts val="4000"/>
              <a:buFont typeface="Times New Roman"/>
              <a:buNone/>
              <a:defRPr sz="4000" b="0"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54"/>
          <p:cNvSpPr txBox="1">
            <a:spLocks noGrp="1"/>
          </p:cNvSpPr>
          <p:nvPr>
            <p:ph type="body" idx="1"/>
          </p:nvPr>
        </p:nvSpPr>
        <p:spPr>
          <a:xfrm>
            <a:off x="5183188" y="417400"/>
            <a:ext cx="6172200" cy="5788448"/>
          </a:xfrm>
          <a:prstGeom prst="rect">
            <a:avLst/>
          </a:prstGeom>
          <a:noFill/>
          <a:ln>
            <a:noFill/>
          </a:ln>
        </p:spPr>
        <p:txBody>
          <a:bodyPr spcFirstLastPara="1" wrap="square" lIns="91425" tIns="45700" rIns="91425" bIns="45700" anchor="t" anchorCtr="0">
            <a:normAutofit/>
          </a:bodyPr>
          <a:lstStyle>
            <a:lvl1pPr marL="457200" lvl="0" indent="-431800" algn="l">
              <a:lnSpc>
                <a:spcPct val="130000"/>
              </a:lnSpc>
              <a:spcBef>
                <a:spcPts val="300"/>
              </a:spcBef>
              <a:spcAft>
                <a:spcPts val="0"/>
              </a:spcAft>
              <a:buClr>
                <a:schemeClr val="dk1"/>
              </a:buClr>
              <a:buSzPts val="3200"/>
              <a:buChar char="•"/>
              <a:defRPr sz="3200">
                <a:latin typeface="Arial"/>
                <a:ea typeface="Arial"/>
                <a:cs typeface="Arial"/>
                <a:sym typeface="Arial"/>
              </a:defRPr>
            </a:lvl1pPr>
            <a:lvl2pPr marL="914400" lvl="1" indent="-406400" algn="l">
              <a:lnSpc>
                <a:spcPct val="130000"/>
              </a:lnSpc>
              <a:spcBef>
                <a:spcPts val="300"/>
              </a:spcBef>
              <a:spcAft>
                <a:spcPts val="0"/>
              </a:spcAft>
              <a:buClr>
                <a:schemeClr val="dk1"/>
              </a:buClr>
              <a:buSzPts val="2800"/>
              <a:buChar char="•"/>
              <a:defRPr sz="2800">
                <a:latin typeface="Arial"/>
                <a:ea typeface="Arial"/>
                <a:cs typeface="Arial"/>
                <a:sym typeface="Arial"/>
              </a:defRPr>
            </a:lvl2pPr>
            <a:lvl3pPr marL="1371600" lvl="2" indent="-381000" algn="l">
              <a:lnSpc>
                <a:spcPct val="130000"/>
              </a:lnSpc>
              <a:spcBef>
                <a:spcPts val="300"/>
              </a:spcBef>
              <a:spcAft>
                <a:spcPts val="0"/>
              </a:spcAft>
              <a:buClr>
                <a:schemeClr val="dk1"/>
              </a:buClr>
              <a:buSzPts val="2400"/>
              <a:buChar char="•"/>
              <a:defRPr sz="2400">
                <a:latin typeface="Arial"/>
                <a:ea typeface="Arial"/>
                <a:cs typeface="Arial"/>
                <a:sym typeface="Arial"/>
              </a:defRPr>
            </a:lvl3pPr>
            <a:lvl4pPr marL="1828800" lvl="3" indent="-355600" algn="l">
              <a:lnSpc>
                <a:spcPct val="130000"/>
              </a:lnSpc>
              <a:spcBef>
                <a:spcPts val="300"/>
              </a:spcBef>
              <a:spcAft>
                <a:spcPts val="0"/>
              </a:spcAft>
              <a:buClr>
                <a:schemeClr val="dk1"/>
              </a:buClr>
              <a:buSzPts val="2000"/>
              <a:buChar char="•"/>
              <a:defRPr sz="2000">
                <a:latin typeface="Arial"/>
                <a:ea typeface="Arial"/>
                <a:cs typeface="Arial"/>
                <a:sym typeface="Arial"/>
              </a:defRPr>
            </a:lvl4pPr>
            <a:lvl5pPr marL="2286000" lvl="4" indent="-355600" algn="l">
              <a:lnSpc>
                <a:spcPct val="130000"/>
              </a:lnSpc>
              <a:spcBef>
                <a:spcPts val="300"/>
              </a:spcBef>
              <a:spcAft>
                <a:spcPts val="0"/>
              </a:spcAft>
              <a:buClr>
                <a:schemeClr val="dk1"/>
              </a:buClr>
              <a:buSzPts val="2000"/>
              <a:buChar char="•"/>
              <a:defRPr sz="2000">
                <a:latin typeface="Arial"/>
                <a:ea typeface="Arial"/>
                <a:cs typeface="Arial"/>
                <a:sym typeface="Aria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53" name="Google Shape;253;p54"/>
          <p:cNvSpPr txBox="1">
            <a:spLocks noGrp="1"/>
          </p:cNvSpPr>
          <p:nvPr>
            <p:ph type="body" idx="2"/>
          </p:nvPr>
        </p:nvSpPr>
        <p:spPr>
          <a:xfrm>
            <a:off x="839788" y="2164080"/>
            <a:ext cx="3932237" cy="404176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4" name="Google Shape;254;p54"/>
          <p:cNvSpPr txBox="1">
            <a:spLocks noGrp="1"/>
          </p:cNvSpPr>
          <p:nvPr>
            <p:ph type="ftr" idx="11"/>
          </p:nvPr>
        </p:nvSpPr>
        <p:spPr>
          <a:xfrm>
            <a:off x="3564835" y="6481647"/>
            <a:ext cx="5062330"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5" name="Google Shape;255;p54"/>
          <p:cNvSpPr/>
          <p:nvPr/>
        </p:nvSpPr>
        <p:spPr>
          <a:xfrm rot="10800000">
            <a:off x="-2" y="0"/>
            <a:ext cx="12192000" cy="6858000"/>
          </a:xfrm>
          <a:custGeom>
            <a:avLst/>
            <a:gdLst/>
            <a:ahLst/>
            <a:cxnLst/>
            <a:rect l="l" t="t" r="r" b="b"/>
            <a:pathLst>
              <a:path w="12192000" h="6858000" extrusionOk="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6" name="Google Shape;256;p54"/>
          <p:cNvSpPr/>
          <p:nvPr/>
        </p:nvSpPr>
        <p:spPr>
          <a:xfrm rot="10800000">
            <a:off x="0" y="0"/>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57" name="Google Shape;257;p54"/>
          <p:cNvGrpSpPr/>
          <p:nvPr/>
        </p:nvGrpSpPr>
        <p:grpSpPr>
          <a:xfrm>
            <a:off x="58527" y="40944"/>
            <a:ext cx="2869771" cy="1563379"/>
            <a:chOff x="44879" y="27296"/>
            <a:chExt cx="2869771" cy="1563379"/>
          </a:xfrm>
        </p:grpSpPr>
        <p:cxnSp>
          <p:nvCxnSpPr>
            <p:cNvPr id="258" name="Google Shape;258;p54"/>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259" name="Google Shape;259;p54"/>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260" name="Google Shape;260;p54"/>
            <p:cNvCxnSpPr/>
            <p:nvPr/>
          </p:nvCxnSpPr>
          <p:spPr>
            <a:xfrm rot="10800000">
              <a:off x="52214" y="654128"/>
              <a:ext cx="0" cy="936547"/>
            </a:xfrm>
            <a:prstGeom prst="straightConnector1">
              <a:avLst/>
            </a:prstGeom>
            <a:noFill/>
            <a:ln w="38100" cap="flat" cmpd="sng">
              <a:solidFill>
                <a:srgbClr val="00C6FF"/>
              </a:solidFill>
              <a:prstDash val="solid"/>
              <a:miter lim="800000"/>
              <a:headEnd type="none" w="sm" len="sm"/>
              <a:tailEnd type="none" w="sm" len="sm"/>
            </a:ln>
          </p:spPr>
        </p:cxnSp>
      </p:grpSp>
      <p:sp>
        <p:nvSpPr>
          <p:cNvPr id="261" name="Google Shape;261;p54"/>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62" name="Google Shape;262;p54"/>
          <p:cNvGrpSpPr/>
          <p:nvPr/>
        </p:nvGrpSpPr>
        <p:grpSpPr>
          <a:xfrm rot="10800000">
            <a:off x="9263702" y="5253677"/>
            <a:ext cx="2869771" cy="1563379"/>
            <a:chOff x="44879" y="27296"/>
            <a:chExt cx="2869771" cy="1563379"/>
          </a:xfrm>
        </p:grpSpPr>
        <p:cxnSp>
          <p:nvCxnSpPr>
            <p:cNvPr id="263" name="Google Shape;263;p54"/>
            <p:cNvCxnSpPr/>
            <p:nvPr/>
          </p:nvCxnSpPr>
          <p:spPr>
            <a:xfrm rot="10800000">
              <a:off x="766351" y="34631"/>
              <a:ext cx="2148299" cy="0"/>
            </a:xfrm>
            <a:prstGeom prst="straightConnector1">
              <a:avLst/>
            </a:prstGeom>
            <a:noFill/>
            <a:ln w="38100" cap="rnd" cmpd="sng">
              <a:solidFill>
                <a:srgbClr val="00C6FF"/>
              </a:solidFill>
              <a:prstDash val="solid"/>
              <a:round/>
              <a:headEnd type="none" w="sm" len="sm"/>
              <a:tailEnd type="none" w="sm" len="sm"/>
            </a:ln>
          </p:spPr>
        </p:cxnSp>
        <p:cxnSp>
          <p:nvCxnSpPr>
            <p:cNvPr id="264" name="Google Shape;264;p54"/>
            <p:cNvCxnSpPr/>
            <p:nvPr/>
          </p:nvCxnSpPr>
          <p:spPr>
            <a:xfrm flipH="1">
              <a:off x="44879" y="27296"/>
              <a:ext cx="737495" cy="644210"/>
            </a:xfrm>
            <a:prstGeom prst="straightConnector1">
              <a:avLst/>
            </a:prstGeom>
            <a:noFill/>
            <a:ln w="38100" cap="rnd" cmpd="sng">
              <a:solidFill>
                <a:srgbClr val="00C6FF"/>
              </a:solidFill>
              <a:prstDash val="solid"/>
              <a:round/>
              <a:headEnd type="none" w="sm" len="sm"/>
              <a:tailEnd type="none" w="sm" len="sm"/>
            </a:ln>
          </p:spPr>
        </p:cxnSp>
        <p:cxnSp>
          <p:nvCxnSpPr>
            <p:cNvPr id="265" name="Google Shape;265;p54"/>
            <p:cNvCxnSpPr/>
            <p:nvPr/>
          </p:nvCxnSpPr>
          <p:spPr>
            <a:xfrm rot="10800000">
              <a:off x="52214" y="654128"/>
              <a:ext cx="0" cy="936547"/>
            </a:xfrm>
            <a:prstGeom prst="straightConnector1">
              <a:avLst/>
            </a:prstGeom>
            <a:noFill/>
            <a:ln w="38100" cap="rnd" cmpd="sng">
              <a:solidFill>
                <a:srgbClr val="00C6FF"/>
              </a:solidFill>
              <a:prstDash val="solid"/>
              <a:round/>
              <a:headEnd type="none" w="sm" len="sm"/>
              <a:tailEnd type="none" w="sm" len="sm"/>
            </a:ln>
          </p:spPr>
        </p:cxnSp>
      </p:grpSp>
      <p:sp>
        <p:nvSpPr>
          <p:cNvPr id="266" name="Google Shape;266;p54"/>
          <p:cNvSpPr/>
          <p:nvPr/>
        </p:nvSpPr>
        <p:spPr>
          <a:xfrm>
            <a:off x="11928288" y="6594127"/>
            <a:ext cx="233916" cy="2339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67" name="Google Shape;267;p54"/>
          <p:cNvSpPr/>
          <p:nvPr/>
        </p:nvSpPr>
        <p:spPr>
          <a:xfrm>
            <a:off x="16026" y="4629289"/>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8" name="Google Shape;268;p54"/>
          <p:cNvSpPr/>
          <p:nvPr/>
        </p:nvSpPr>
        <p:spPr>
          <a:xfrm>
            <a:off x="16026" y="5005641"/>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9" name="Google Shape;269;p54"/>
          <p:cNvSpPr/>
          <p:nvPr/>
        </p:nvSpPr>
        <p:spPr>
          <a:xfrm>
            <a:off x="16026" y="5381993"/>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0" name="Google Shape;270;p54"/>
          <p:cNvSpPr/>
          <p:nvPr/>
        </p:nvSpPr>
        <p:spPr>
          <a:xfrm>
            <a:off x="16026" y="5758345"/>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1" name="Google Shape;271;p54"/>
          <p:cNvSpPr/>
          <p:nvPr/>
        </p:nvSpPr>
        <p:spPr>
          <a:xfrm>
            <a:off x="16026" y="6134697"/>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2" name="Google Shape;272;p54"/>
          <p:cNvSpPr/>
          <p:nvPr/>
        </p:nvSpPr>
        <p:spPr>
          <a:xfrm>
            <a:off x="16026" y="6511050"/>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73" name="Google Shape;273;p54" descr="A picture containing clipart, vector graphics&#10;&#10;Description automatically generated"/>
          <p:cNvPicPr preferRelativeResize="0"/>
          <p:nvPr/>
        </p:nvPicPr>
        <p:blipFill rotWithShape="1">
          <a:blip r:embed="rId3">
            <a:alphaModFix/>
          </a:blip>
          <a:srcRect/>
          <a:stretch/>
        </p:blipFill>
        <p:spPr>
          <a:xfrm>
            <a:off x="412638" y="362637"/>
            <a:ext cx="544288" cy="450213"/>
          </a:xfrm>
          <a:prstGeom prst="rect">
            <a:avLst/>
          </a:prstGeom>
          <a:noFill/>
          <a:ln>
            <a:noFill/>
          </a:ln>
        </p:spPr>
      </p:pic>
      <p:sp>
        <p:nvSpPr>
          <p:cNvPr id="274" name="Google Shape;274;p54"/>
          <p:cNvSpPr txBox="1">
            <a:spLocks noGrp="1"/>
          </p:cNvSpPr>
          <p:nvPr>
            <p:ph type="sldNum" idx="12"/>
          </p:nvPr>
        </p:nvSpPr>
        <p:spPr>
          <a:xfrm>
            <a:off x="11899446" y="6565285"/>
            <a:ext cx="291600" cy="2916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275" name="Google Shape;275;p54"/>
          <p:cNvSpPr txBox="1">
            <a:spLocks noGrp="1"/>
          </p:cNvSpPr>
          <p:nvPr>
            <p:ph type="dt" idx="10"/>
          </p:nvPr>
        </p:nvSpPr>
        <p:spPr>
          <a:xfrm>
            <a:off x="838200" y="6481647"/>
            <a:ext cx="2090098"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ẫu nội dung 5" type="picTx">
  <p:cSld name="PICTURE_WITH_CAPTION_TEXT">
    <p:spTree>
      <p:nvGrpSpPr>
        <p:cNvPr id="1" name="Shape 276"/>
        <p:cNvGrpSpPr/>
        <p:nvPr/>
      </p:nvGrpSpPr>
      <p:grpSpPr>
        <a:xfrm>
          <a:off x="0" y="0"/>
          <a:ext cx="0" cy="0"/>
          <a:chOff x="0" y="0"/>
          <a:chExt cx="0" cy="0"/>
        </a:xfrm>
      </p:grpSpPr>
      <p:sp>
        <p:nvSpPr>
          <p:cNvPr id="277" name="Google Shape;277;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72FF"/>
              </a:buClr>
              <a:buSzPts val="4000"/>
              <a:buFont typeface="Times New Roman"/>
              <a:buNone/>
              <a:defRPr sz="4000" b="0" i="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p55"/>
          <p:cNvSpPr>
            <a:spLocks noGrp="1"/>
          </p:cNvSpPr>
          <p:nvPr>
            <p:ph type="pic" idx="2"/>
          </p:nvPr>
        </p:nvSpPr>
        <p:spPr>
          <a:xfrm>
            <a:off x="5183188" y="457201"/>
            <a:ext cx="6172200" cy="5403850"/>
          </a:xfrm>
          <a:prstGeom prst="rect">
            <a:avLst/>
          </a:prstGeom>
          <a:noFill/>
          <a:ln>
            <a:noFill/>
          </a:ln>
        </p:spPr>
      </p:sp>
      <p:sp>
        <p:nvSpPr>
          <p:cNvPr id="279" name="Google Shape;279;p5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Arial"/>
                <a:ea typeface="Arial"/>
                <a:cs typeface="Arial"/>
                <a:sym typeface="Aria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80" name="Google Shape;280;p55"/>
          <p:cNvSpPr txBox="1">
            <a:spLocks noGrp="1"/>
          </p:cNvSpPr>
          <p:nvPr>
            <p:ph type="ftr" idx="11"/>
          </p:nvPr>
        </p:nvSpPr>
        <p:spPr>
          <a:xfrm>
            <a:off x="3485322" y="6481647"/>
            <a:ext cx="5221356"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1" name="Google Shape;281;p55"/>
          <p:cNvSpPr/>
          <p:nvPr/>
        </p:nvSpPr>
        <p:spPr>
          <a:xfrm rot="10800000">
            <a:off x="-2" y="0"/>
            <a:ext cx="12192000" cy="6858000"/>
          </a:xfrm>
          <a:custGeom>
            <a:avLst/>
            <a:gdLst/>
            <a:ahLst/>
            <a:cxnLst/>
            <a:rect l="l" t="t" r="r" b="b"/>
            <a:pathLst>
              <a:path w="12192000" h="6858000" extrusionOk="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2" name="Google Shape;282;p55"/>
          <p:cNvSpPr/>
          <p:nvPr/>
        </p:nvSpPr>
        <p:spPr>
          <a:xfrm rot="10800000">
            <a:off x="0" y="0"/>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83" name="Google Shape;283;p55"/>
          <p:cNvGrpSpPr/>
          <p:nvPr/>
        </p:nvGrpSpPr>
        <p:grpSpPr>
          <a:xfrm>
            <a:off x="58527" y="40944"/>
            <a:ext cx="2869771" cy="1563379"/>
            <a:chOff x="44879" y="27296"/>
            <a:chExt cx="2869771" cy="1563379"/>
          </a:xfrm>
        </p:grpSpPr>
        <p:cxnSp>
          <p:nvCxnSpPr>
            <p:cNvPr id="284" name="Google Shape;284;p55"/>
            <p:cNvCxnSpPr/>
            <p:nvPr/>
          </p:nvCxnSpPr>
          <p:spPr>
            <a:xfrm rot="10800000">
              <a:off x="766351" y="34631"/>
              <a:ext cx="2148299" cy="0"/>
            </a:xfrm>
            <a:prstGeom prst="straightConnector1">
              <a:avLst/>
            </a:prstGeom>
            <a:noFill/>
            <a:ln w="38100" cap="flat" cmpd="sng">
              <a:solidFill>
                <a:srgbClr val="00C6FF"/>
              </a:solidFill>
              <a:prstDash val="solid"/>
              <a:miter lim="800000"/>
              <a:headEnd type="none" w="sm" len="sm"/>
              <a:tailEnd type="none" w="sm" len="sm"/>
            </a:ln>
          </p:spPr>
        </p:cxnSp>
        <p:cxnSp>
          <p:nvCxnSpPr>
            <p:cNvPr id="285" name="Google Shape;285;p55"/>
            <p:cNvCxnSpPr/>
            <p:nvPr/>
          </p:nvCxnSpPr>
          <p:spPr>
            <a:xfrm flipH="1">
              <a:off x="44879" y="27296"/>
              <a:ext cx="737495" cy="644210"/>
            </a:xfrm>
            <a:prstGeom prst="straightConnector1">
              <a:avLst/>
            </a:prstGeom>
            <a:noFill/>
            <a:ln w="38100" cap="flat" cmpd="sng">
              <a:solidFill>
                <a:srgbClr val="00C6FF"/>
              </a:solidFill>
              <a:prstDash val="solid"/>
              <a:miter lim="800000"/>
              <a:headEnd type="none" w="sm" len="sm"/>
              <a:tailEnd type="none" w="sm" len="sm"/>
            </a:ln>
          </p:spPr>
        </p:cxnSp>
        <p:cxnSp>
          <p:nvCxnSpPr>
            <p:cNvPr id="286" name="Google Shape;286;p55"/>
            <p:cNvCxnSpPr/>
            <p:nvPr/>
          </p:nvCxnSpPr>
          <p:spPr>
            <a:xfrm rot="10800000">
              <a:off x="52214" y="654128"/>
              <a:ext cx="0" cy="936547"/>
            </a:xfrm>
            <a:prstGeom prst="straightConnector1">
              <a:avLst/>
            </a:prstGeom>
            <a:noFill/>
            <a:ln w="38100" cap="flat" cmpd="sng">
              <a:solidFill>
                <a:srgbClr val="00C6FF"/>
              </a:solidFill>
              <a:prstDash val="solid"/>
              <a:miter lim="800000"/>
              <a:headEnd type="none" w="sm" len="sm"/>
              <a:tailEnd type="none" w="sm" len="sm"/>
            </a:ln>
          </p:spPr>
        </p:cxnSp>
      </p:grpSp>
      <p:sp>
        <p:nvSpPr>
          <p:cNvPr id="287" name="Google Shape;287;p55"/>
          <p:cNvSpPr/>
          <p:nvPr/>
        </p:nvSpPr>
        <p:spPr>
          <a:xfrm>
            <a:off x="11476383" y="6241089"/>
            <a:ext cx="715617" cy="616911"/>
          </a:xfrm>
          <a:prstGeom prst="triangle">
            <a:avLst>
              <a:gd name="adj" fmla="val 100000"/>
            </a:avLst>
          </a:prstGeom>
          <a:solidFill>
            <a:srgbClr val="0072FF">
              <a:alpha val="8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288" name="Google Shape;288;p55"/>
          <p:cNvGrpSpPr/>
          <p:nvPr/>
        </p:nvGrpSpPr>
        <p:grpSpPr>
          <a:xfrm rot="10800000">
            <a:off x="9263702" y="5253677"/>
            <a:ext cx="2869771" cy="1563379"/>
            <a:chOff x="44879" y="27296"/>
            <a:chExt cx="2869771" cy="1563379"/>
          </a:xfrm>
        </p:grpSpPr>
        <p:cxnSp>
          <p:nvCxnSpPr>
            <p:cNvPr id="289" name="Google Shape;289;p55"/>
            <p:cNvCxnSpPr/>
            <p:nvPr/>
          </p:nvCxnSpPr>
          <p:spPr>
            <a:xfrm rot="10800000">
              <a:off x="766351" y="34631"/>
              <a:ext cx="2148299" cy="0"/>
            </a:xfrm>
            <a:prstGeom prst="straightConnector1">
              <a:avLst/>
            </a:prstGeom>
            <a:noFill/>
            <a:ln w="38100" cap="rnd" cmpd="sng">
              <a:solidFill>
                <a:srgbClr val="00C6FF"/>
              </a:solidFill>
              <a:prstDash val="solid"/>
              <a:round/>
              <a:headEnd type="none" w="sm" len="sm"/>
              <a:tailEnd type="none" w="sm" len="sm"/>
            </a:ln>
          </p:spPr>
        </p:cxnSp>
        <p:cxnSp>
          <p:nvCxnSpPr>
            <p:cNvPr id="290" name="Google Shape;290;p55"/>
            <p:cNvCxnSpPr/>
            <p:nvPr/>
          </p:nvCxnSpPr>
          <p:spPr>
            <a:xfrm flipH="1">
              <a:off x="44879" y="27296"/>
              <a:ext cx="737495" cy="644210"/>
            </a:xfrm>
            <a:prstGeom prst="straightConnector1">
              <a:avLst/>
            </a:prstGeom>
            <a:noFill/>
            <a:ln w="38100" cap="rnd" cmpd="sng">
              <a:solidFill>
                <a:srgbClr val="00C6FF"/>
              </a:solidFill>
              <a:prstDash val="solid"/>
              <a:round/>
              <a:headEnd type="none" w="sm" len="sm"/>
              <a:tailEnd type="none" w="sm" len="sm"/>
            </a:ln>
          </p:spPr>
        </p:cxnSp>
        <p:cxnSp>
          <p:nvCxnSpPr>
            <p:cNvPr id="291" name="Google Shape;291;p55"/>
            <p:cNvCxnSpPr/>
            <p:nvPr/>
          </p:nvCxnSpPr>
          <p:spPr>
            <a:xfrm rot="10800000">
              <a:off x="52214" y="654128"/>
              <a:ext cx="0" cy="936547"/>
            </a:xfrm>
            <a:prstGeom prst="straightConnector1">
              <a:avLst/>
            </a:prstGeom>
            <a:noFill/>
            <a:ln w="38100" cap="rnd" cmpd="sng">
              <a:solidFill>
                <a:srgbClr val="00C6FF"/>
              </a:solidFill>
              <a:prstDash val="solid"/>
              <a:round/>
              <a:headEnd type="none" w="sm" len="sm"/>
              <a:tailEnd type="none" w="sm" len="sm"/>
            </a:ln>
          </p:spPr>
        </p:cxnSp>
      </p:grpSp>
      <p:sp>
        <p:nvSpPr>
          <p:cNvPr id="292" name="Google Shape;292;p55"/>
          <p:cNvSpPr/>
          <p:nvPr/>
        </p:nvSpPr>
        <p:spPr>
          <a:xfrm>
            <a:off x="11929297" y="6593855"/>
            <a:ext cx="233916" cy="2339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293" name="Google Shape;293;p55"/>
          <p:cNvSpPr/>
          <p:nvPr/>
        </p:nvSpPr>
        <p:spPr>
          <a:xfrm>
            <a:off x="16026" y="4629289"/>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4" name="Google Shape;294;p55"/>
          <p:cNvSpPr/>
          <p:nvPr/>
        </p:nvSpPr>
        <p:spPr>
          <a:xfrm>
            <a:off x="16026" y="5005641"/>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5" name="Google Shape;295;p55"/>
          <p:cNvSpPr/>
          <p:nvPr/>
        </p:nvSpPr>
        <p:spPr>
          <a:xfrm>
            <a:off x="16026" y="5381993"/>
            <a:ext cx="434350" cy="346950"/>
          </a:xfrm>
          <a:prstGeom prst="rect">
            <a:avLst/>
          </a:prstGeom>
          <a:gradFill>
            <a:gsLst>
              <a:gs pos="0">
                <a:srgbClr val="0072FF"/>
              </a:gs>
              <a:gs pos="100000">
                <a:srgbClr val="00C6FF"/>
              </a:gs>
            </a:gsLst>
            <a:lin ang="2700000" scaled="0"/>
          </a:grad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6" name="Google Shape;296;p55"/>
          <p:cNvSpPr/>
          <p:nvPr/>
        </p:nvSpPr>
        <p:spPr>
          <a:xfrm>
            <a:off x="16026" y="5758345"/>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7" name="Google Shape;297;p55"/>
          <p:cNvSpPr/>
          <p:nvPr/>
        </p:nvSpPr>
        <p:spPr>
          <a:xfrm>
            <a:off x="16026" y="6134697"/>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8" name="Google Shape;298;p55"/>
          <p:cNvSpPr/>
          <p:nvPr/>
        </p:nvSpPr>
        <p:spPr>
          <a:xfrm>
            <a:off x="16026" y="6511050"/>
            <a:ext cx="434350" cy="346950"/>
          </a:xfrm>
          <a:prstGeom prst="rect">
            <a:avLst/>
          </a:prstGeom>
          <a:noFill/>
          <a:ln w="12700" cap="flat" cmpd="sng">
            <a:solidFill>
              <a:srgbClr val="0072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99" name="Google Shape;299;p55" descr="A picture containing clipart, vector graphics&#10;&#10;Description automatically generated"/>
          <p:cNvPicPr preferRelativeResize="0"/>
          <p:nvPr/>
        </p:nvPicPr>
        <p:blipFill rotWithShape="1">
          <a:blip r:embed="rId3">
            <a:alphaModFix/>
          </a:blip>
          <a:srcRect/>
          <a:stretch/>
        </p:blipFill>
        <p:spPr>
          <a:xfrm>
            <a:off x="412638" y="362637"/>
            <a:ext cx="544288" cy="450213"/>
          </a:xfrm>
          <a:prstGeom prst="rect">
            <a:avLst/>
          </a:prstGeom>
          <a:noFill/>
          <a:ln>
            <a:noFill/>
          </a:ln>
        </p:spPr>
      </p:pic>
      <p:sp>
        <p:nvSpPr>
          <p:cNvPr id="300" name="Google Shape;300;p55"/>
          <p:cNvSpPr txBox="1">
            <a:spLocks noGrp="1"/>
          </p:cNvSpPr>
          <p:nvPr>
            <p:ph type="sldNum" idx="12"/>
          </p:nvPr>
        </p:nvSpPr>
        <p:spPr>
          <a:xfrm>
            <a:off x="11900455" y="6565013"/>
            <a:ext cx="291600" cy="2916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700"/>
              <a:buFont typeface="Arial"/>
              <a:buNone/>
              <a:defRPr sz="7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01" name="Google Shape;301;p55"/>
          <p:cNvSpPr txBox="1">
            <a:spLocks noGrp="1"/>
          </p:cNvSpPr>
          <p:nvPr>
            <p:ph type="dt" idx="10"/>
          </p:nvPr>
        </p:nvSpPr>
        <p:spPr>
          <a:xfrm>
            <a:off x="838200" y="6481647"/>
            <a:ext cx="2090098" cy="23982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88888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72FF"/>
              </a:buClr>
              <a:buSzPts val="4000"/>
              <a:buFont typeface="Times New Roman"/>
              <a:buNone/>
              <a:defRPr sz="4000" b="1" i="0" u="none" strike="noStrike" cap="none">
                <a:solidFill>
                  <a:srgbClr val="0072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en.wikipedia.org/wiki/Exploratory_data_analysi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logs.nvidia.com/blog/2016/07/29/whats-difference-artificial-intelligence-machine-learning-deep-learning-ai/"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valohai.com/machine-learning-pipeline/" TargetMode="Externa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
          <p:cNvSpPr txBox="1">
            <a:spLocks noGrp="1"/>
          </p:cNvSpPr>
          <p:nvPr>
            <p:ph type="sldNum" idx="12"/>
          </p:nvPr>
        </p:nvSpPr>
        <p:spPr>
          <a:xfrm>
            <a:off x="11841806" y="6545380"/>
            <a:ext cx="291600" cy="2916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700"/>
              <a:buNone/>
            </a:pPr>
            <a:fld id="{00000000-1234-1234-1234-123412341234}" type="slidenum">
              <a:rPr lang="en-US"/>
              <a:t>1</a:t>
            </a:fld>
            <a:endParaRPr/>
          </a:p>
        </p:txBody>
      </p:sp>
      <p:sp>
        <p:nvSpPr>
          <p:cNvPr id="318" name="Google Shape;318;p1"/>
          <p:cNvSpPr txBox="1">
            <a:spLocks noGrp="1"/>
          </p:cNvSpPr>
          <p:nvPr>
            <p:ph type="body" idx="1"/>
          </p:nvPr>
        </p:nvSpPr>
        <p:spPr>
          <a:xfrm>
            <a:off x="1850807" y="2208158"/>
            <a:ext cx="8490387" cy="696165"/>
          </a:xfrm>
          <a:prstGeom prst="rect">
            <a:avLst/>
          </a:prstGeom>
          <a:noFill/>
          <a:ln>
            <a:noFill/>
          </a:ln>
        </p:spPr>
        <p:txBody>
          <a:bodyPr spcFirstLastPara="1" wrap="square" lIns="91425" tIns="45700" rIns="91425" bIns="45700" anchor="ctr" anchorCtr="0">
            <a:normAutofit fontScale="62500" lnSpcReduction="20000"/>
          </a:bodyPr>
          <a:lstStyle/>
          <a:p>
            <a:pPr marL="0" lvl="0" indent="0" algn="ctr" rtl="0">
              <a:lnSpc>
                <a:spcPct val="90000"/>
              </a:lnSpc>
              <a:spcBef>
                <a:spcPts val="0"/>
              </a:spcBef>
              <a:spcAft>
                <a:spcPts val="0"/>
              </a:spcAft>
              <a:buSzPct val="100000"/>
              <a:buNone/>
            </a:pPr>
            <a:r>
              <a:rPr lang="en-US"/>
              <a:t>CS116 – LẬP TRÌNH PYTHON CHO MÁY HỌC</a:t>
            </a:r>
            <a:endParaRPr/>
          </a:p>
        </p:txBody>
      </p:sp>
      <p:sp>
        <p:nvSpPr>
          <p:cNvPr id="319" name="Google Shape;319;p1"/>
          <p:cNvSpPr txBox="1">
            <a:spLocks noGrp="1"/>
          </p:cNvSpPr>
          <p:nvPr>
            <p:ph type="body" idx="3"/>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1400"/>
              <a:buNone/>
            </a:pPr>
            <a:r>
              <a:rPr lang="en-US"/>
              <a:t>TS. Nguyễn Vinh Tiệp</a:t>
            </a:r>
            <a:endParaRPr/>
          </a:p>
        </p:txBody>
      </p:sp>
      <p:sp>
        <p:nvSpPr>
          <p:cNvPr id="320" name="Google Shape;320;p1"/>
          <p:cNvSpPr txBox="1">
            <a:spLocks noGrp="1"/>
          </p:cNvSpPr>
          <p:nvPr>
            <p:ph type="ftr" idx="11"/>
          </p:nvPr>
        </p:nvSpPr>
        <p:spPr>
          <a:xfrm>
            <a:off x="2353680" y="6480629"/>
            <a:ext cx="4288103" cy="23677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Thực hiện bởi Trường Đại học Công nghệ Thông tin, ĐHQG-HCM</a:t>
            </a:r>
            <a:endParaRPr/>
          </a:p>
        </p:txBody>
      </p:sp>
      <p:sp>
        <p:nvSpPr>
          <p:cNvPr id="321" name="Google Shape;321;p1"/>
          <p:cNvSpPr txBox="1"/>
          <p:nvPr/>
        </p:nvSpPr>
        <p:spPr>
          <a:xfrm>
            <a:off x="1717499" y="3210400"/>
            <a:ext cx="8198100" cy="1185300"/>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46"/>
              </a:buClr>
              <a:buSzPts val="2000"/>
              <a:buFont typeface="Arial"/>
              <a:buNone/>
            </a:pPr>
            <a:r>
              <a:rPr lang="en-US" sz="2000" b="1" i="0" u="none" strike="noStrike" cap="none">
                <a:solidFill>
                  <a:srgbClr val="000000"/>
                </a:solidFill>
                <a:latin typeface="Arial"/>
                <a:ea typeface="Arial"/>
                <a:cs typeface="Arial"/>
                <a:sym typeface="Arial"/>
              </a:rPr>
              <a:t>Bài 03 - A</a:t>
            </a:r>
            <a:endParaRPr/>
          </a:p>
          <a:p>
            <a:pPr marL="0" marR="0" lvl="0" indent="0" algn="ctr" rtl="0">
              <a:lnSpc>
                <a:spcPct val="100000"/>
              </a:lnSpc>
              <a:spcBef>
                <a:spcPts val="0"/>
              </a:spcBef>
              <a:spcAft>
                <a:spcPts val="0"/>
              </a:spcAft>
              <a:buNone/>
            </a:pPr>
            <a:r>
              <a:rPr lang="en-US" sz="2900" b="1"/>
              <a:t>QUY TRÌNH XÂY DỰNG MÔ HÌNH MÁY HỌC</a:t>
            </a:r>
            <a:endParaRPr sz="1100"/>
          </a:p>
          <a:p>
            <a:pPr marL="0" marR="0" lvl="0" indent="0" algn="ctr" rtl="0">
              <a:lnSpc>
                <a:spcPct val="100000"/>
              </a:lnSpc>
              <a:spcBef>
                <a:spcPts val="0"/>
              </a:spcBef>
              <a:spcAft>
                <a:spcPts val="0"/>
              </a:spcAft>
              <a:buNone/>
            </a:pPr>
            <a:r>
              <a:rPr lang="en-US" sz="2400"/>
              <a:t>Machine learning Pipeline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3145-3376-4F50-A7F5-4A2A8C223B09}"/>
              </a:ext>
            </a:extLst>
          </p:cNvPr>
          <p:cNvSpPr>
            <a:spLocks noGrp="1"/>
          </p:cNvSpPr>
          <p:nvPr>
            <p:ph type="title"/>
          </p:nvPr>
        </p:nvSpPr>
        <p:spPr/>
        <p:txBody>
          <a:bodyPr/>
          <a:lstStyle/>
          <a:p>
            <a:r>
              <a:rPr lang="en-US"/>
              <a:t>Model overfiting</a:t>
            </a:r>
          </a:p>
        </p:txBody>
      </p:sp>
      <p:sp>
        <p:nvSpPr>
          <p:cNvPr id="3" name="Text Placeholder 2">
            <a:extLst>
              <a:ext uri="{FF2B5EF4-FFF2-40B4-BE49-F238E27FC236}">
                <a16:creationId xmlns:a16="http://schemas.microsoft.com/office/drawing/2014/main" id="{485F6628-F581-B0CD-638A-B7BF935A817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126B19C-300B-B1EF-CD4F-9E40B236F36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graphicFrame>
        <p:nvGraphicFramePr>
          <p:cNvPr id="5" name="Table 4">
            <a:extLst>
              <a:ext uri="{FF2B5EF4-FFF2-40B4-BE49-F238E27FC236}">
                <a16:creationId xmlns:a16="http://schemas.microsoft.com/office/drawing/2014/main" id="{13078988-2F23-5FF9-71B7-5545CBF8ACA6}"/>
              </a:ext>
            </a:extLst>
          </p:cNvPr>
          <p:cNvGraphicFramePr>
            <a:graphicFrameLocks noGrp="1"/>
          </p:cNvGraphicFramePr>
          <p:nvPr>
            <p:extLst>
              <p:ext uri="{D42A27DB-BD31-4B8C-83A1-F6EECF244321}">
                <p14:modId xmlns:p14="http://schemas.microsoft.com/office/powerpoint/2010/main" val="546459698"/>
              </p:ext>
            </p:extLst>
          </p:nvPr>
        </p:nvGraphicFramePr>
        <p:xfrm>
          <a:off x="1775791" y="3160643"/>
          <a:ext cx="8640420" cy="1623516"/>
        </p:xfrm>
        <a:graphic>
          <a:graphicData uri="http://schemas.openxmlformats.org/drawingml/2006/table">
            <a:tbl>
              <a:tblPr firstRow="1" bandRow="1">
                <a:tableStyleId>{F5AB1C69-6EDB-4FF4-983F-18BD219EF322}</a:tableStyleId>
              </a:tblPr>
              <a:tblGrid>
                <a:gridCol w="2160105">
                  <a:extLst>
                    <a:ext uri="{9D8B030D-6E8A-4147-A177-3AD203B41FA5}">
                      <a16:colId xmlns:a16="http://schemas.microsoft.com/office/drawing/2014/main" val="2468153293"/>
                    </a:ext>
                  </a:extLst>
                </a:gridCol>
                <a:gridCol w="2160105">
                  <a:extLst>
                    <a:ext uri="{9D8B030D-6E8A-4147-A177-3AD203B41FA5}">
                      <a16:colId xmlns:a16="http://schemas.microsoft.com/office/drawing/2014/main" val="1032264027"/>
                    </a:ext>
                  </a:extLst>
                </a:gridCol>
                <a:gridCol w="2160105">
                  <a:extLst>
                    <a:ext uri="{9D8B030D-6E8A-4147-A177-3AD203B41FA5}">
                      <a16:colId xmlns:a16="http://schemas.microsoft.com/office/drawing/2014/main" val="87770338"/>
                    </a:ext>
                  </a:extLst>
                </a:gridCol>
                <a:gridCol w="2160105">
                  <a:extLst>
                    <a:ext uri="{9D8B030D-6E8A-4147-A177-3AD203B41FA5}">
                      <a16:colId xmlns:a16="http://schemas.microsoft.com/office/drawing/2014/main" val="2404658466"/>
                    </a:ext>
                  </a:extLst>
                </a:gridCol>
              </a:tblGrid>
              <a:tr h="541172">
                <a:tc>
                  <a:txBody>
                    <a:bodyPr/>
                    <a:lstStyle/>
                    <a:p>
                      <a:pPr algn="l" fontAlgn="t"/>
                      <a:r>
                        <a:rPr lang="en-US" sz="2400">
                          <a:effectLst/>
                        </a:rPr>
                        <a:t>Error</a:t>
                      </a:r>
                    </a:p>
                  </a:txBody>
                  <a:tcPr marL="60960" marR="60960" marT="60960" marB="60960"/>
                </a:tc>
                <a:tc>
                  <a:txBody>
                    <a:bodyPr/>
                    <a:lstStyle/>
                    <a:p>
                      <a:pPr algn="l" fontAlgn="t"/>
                      <a:r>
                        <a:rPr lang="en-US" sz="2400">
                          <a:effectLst/>
                        </a:rPr>
                        <a:t>Overfitting</a:t>
                      </a:r>
                    </a:p>
                  </a:txBody>
                  <a:tcPr marL="60960" marR="60960" marT="60960" marB="60960"/>
                </a:tc>
                <a:tc>
                  <a:txBody>
                    <a:bodyPr/>
                    <a:lstStyle/>
                    <a:p>
                      <a:pPr algn="l" fontAlgn="t"/>
                      <a:r>
                        <a:rPr lang="en-US" sz="2400">
                          <a:effectLst/>
                        </a:rPr>
                        <a:t>Right Fit</a:t>
                      </a:r>
                    </a:p>
                  </a:txBody>
                  <a:tcPr marL="60960" marR="60960" marT="60960" marB="60960"/>
                </a:tc>
                <a:tc>
                  <a:txBody>
                    <a:bodyPr/>
                    <a:lstStyle/>
                    <a:p>
                      <a:pPr algn="l" fontAlgn="t"/>
                      <a:r>
                        <a:rPr lang="en-US" sz="2400">
                          <a:effectLst/>
                        </a:rPr>
                        <a:t>Underfitting</a:t>
                      </a:r>
                    </a:p>
                  </a:txBody>
                  <a:tcPr marL="60960" marR="60960" marT="60960" marB="60960"/>
                </a:tc>
                <a:extLst>
                  <a:ext uri="{0D108BD9-81ED-4DB2-BD59-A6C34878D82A}">
                    <a16:rowId xmlns:a16="http://schemas.microsoft.com/office/drawing/2014/main" val="376857906"/>
                  </a:ext>
                </a:extLst>
              </a:tr>
              <a:tr h="541172">
                <a:tc>
                  <a:txBody>
                    <a:bodyPr/>
                    <a:lstStyle/>
                    <a:p>
                      <a:pPr algn="l" fontAlgn="t"/>
                      <a:r>
                        <a:rPr lang="en-US" sz="2400">
                          <a:effectLst/>
                        </a:rPr>
                        <a:t>Training</a:t>
                      </a:r>
                    </a:p>
                  </a:txBody>
                  <a:tcPr marL="60960" marR="60960" marT="60960" marB="60960"/>
                </a:tc>
                <a:tc>
                  <a:txBody>
                    <a:bodyPr/>
                    <a:lstStyle/>
                    <a:p>
                      <a:pPr algn="l" fontAlgn="t"/>
                      <a:r>
                        <a:rPr lang="en-US" sz="2400">
                          <a:solidFill>
                            <a:srgbClr val="008000"/>
                          </a:solidFill>
                          <a:effectLst/>
                        </a:rPr>
                        <a:t>Low</a:t>
                      </a:r>
                      <a:endParaRPr lang="en-US" sz="2400">
                        <a:effectLst/>
                      </a:endParaRPr>
                    </a:p>
                  </a:txBody>
                  <a:tcPr marL="60960" marR="60960" marT="60960" marB="60960"/>
                </a:tc>
                <a:tc>
                  <a:txBody>
                    <a:bodyPr/>
                    <a:lstStyle/>
                    <a:p>
                      <a:pPr algn="l" fontAlgn="t"/>
                      <a:r>
                        <a:rPr lang="en-US" sz="2400">
                          <a:solidFill>
                            <a:srgbClr val="008000"/>
                          </a:solidFill>
                          <a:effectLst/>
                        </a:rPr>
                        <a:t>Low</a:t>
                      </a:r>
                      <a:endParaRPr lang="en-US" sz="2400">
                        <a:effectLst/>
                      </a:endParaRPr>
                    </a:p>
                  </a:txBody>
                  <a:tcPr marL="60960" marR="60960" marT="60960" marB="60960"/>
                </a:tc>
                <a:tc>
                  <a:txBody>
                    <a:bodyPr/>
                    <a:lstStyle/>
                    <a:p>
                      <a:pPr algn="l" fontAlgn="t"/>
                      <a:r>
                        <a:rPr lang="en-US" sz="2400">
                          <a:solidFill>
                            <a:srgbClr val="FF0000"/>
                          </a:solidFill>
                          <a:effectLst/>
                        </a:rPr>
                        <a:t>High</a:t>
                      </a:r>
                      <a:endParaRPr lang="en-US" sz="2400">
                        <a:effectLst/>
                      </a:endParaRPr>
                    </a:p>
                  </a:txBody>
                  <a:tcPr marL="60960" marR="60960" marT="60960" marB="60960"/>
                </a:tc>
                <a:extLst>
                  <a:ext uri="{0D108BD9-81ED-4DB2-BD59-A6C34878D82A}">
                    <a16:rowId xmlns:a16="http://schemas.microsoft.com/office/drawing/2014/main" val="2647660346"/>
                  </a:ext>
                </a:extLst>
              </a:tr>
              <a:tr h="541172">
                <a:tc>
                  <a:txBody>
                    <a:bodyPr/>
                    <a:lstStyle/>
                    <a:p>
                      <a:pPr algn="l" fontAlgn="t"/>
                      <a:r>
                        <a:rPr lang="en-US" sz="2400">
                          <a:effectLst/>
                        </a:rPr>
                        <a:t>Test</a:t>
                      </a:r>
                    </a:p>
                  </a:txBody>
                  <a:tcPr marL="60960" marR="60960" marT="60960" marB="60960"/>
                </a:tc>
                <a:tc>
                  <a:txBody>
                    <a:bodyPr/>
                    <a:lstStyle/>
                    <a:p>
                      <a:pPr algn="l" fontAlgn="t"/>
                      <a:r>
                        <a:rPr lang="en-US" sz="2400">
                          <a:solidFill>
                            <a:srgbClr val="FF0000"/>
                          </a:solidFill>
                          <a:effectLst/>
                        </a:rPr>
                        <a:t>High</a:t>
                      </a:r>
                      <a:endParaRPr lang="en-US" sz="2400">
                        <a:effectLst/>
                      </a:endParaRPr>
                    </a:p>
                  </a:txBody>
                  <a:tcPr marL="60960" marR="60960" marT="60960" marB="60960"/>
                </a:tc>
                <a:tc>
                  <a:txBody>
                    <a:bodyPr/>
                    <a:lstStyle/>
                    <a:p>
                      <a:pPr algn="l" fontAlgn="t"/>
                      <a:r>
                        <a:rPr lang="en-US" sz="2400">
                          <a:solidFill>
                            <a:srgbClr val="008000"/>
                          </a:solidFill>
                          <a:effectLst/>
                        </a:rPr>
                        <a:t>Low</a:t>
                      </a:r>
                      <a:endParaRPr lang="en-US" sz="2400">
                        <a:effectLst/>
                      </a:endParaRPr>
                    </a:p>
                  </a:txBody>
                  <a:tcPr marL="60960" marR="60960" marT="60960" marB="60960"/>
                </a:tc>
                <a:tc>
                  <a:txBody>
                    <a:bodyPr/>
                    <a:lstStyle/>
                    <a:p>
                      <a:pPr algn="l" fontAlgn="t"/>
                      <a:r>
                        <a:rPr lang="en-US" sz="2400">
                          <a:solidFill>
                            <a:srgbClr val="FF0000"/>
                          </a:solidFill>
                          <a:effectLst/>
                        </a:rPr>
                        <a:t>High</a:t>
                      </a:r>
                      <a:endParaRPr lang="en-US" sz="2400">
                        <a:effectLst/>
                      </a:endParaRPr>
                    </a:p>
                  </a:txBody>
                  <a:tcPr marL="60960" marR="60960" marT="60960" marB="60960"/>
                </a:tc>
                <a:extLst>
                  <a:ext uri="{0D108BD9-81ED-4DB2-BD59-A6C34878D82A}">
                    <a16:rowId xmlns:a16="http://schemas.microsoft.com/office/drawing/2014/main" val="583944591"/>
                  </a:ext>
                </a:extLst>
              </a:tr>
            </a:tbl>
          </a:graphicData>
        </a:graphic>
      </p:graphicFrame>
      <p:sp>
        <p:nvSpPr>
          <p:cNvPr id="6" name="Google Shape;326;p2">
            <a:extLst>
              <a:ext uri="{FF2B5EF4-FFF2-40B4-BE49-F238E27FC236}">
                <a16:creationId xmlns:a16="http://schemas.microsoft.com/office/drawing/2014/main" id="{970145A6-6D32-6955-33A0-1BA5BC851618}"/>
              </a:ext>
            </a:extLst>
          </p:cNvPr>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extLst>
      <p:ext uri="{BB962C8B-B14F-4D97-AF65-F5344CB8AC3E}">
        <p14:creationId xmlns:p14="http://schemas.microsoft.com/office/powerpoint/2010/main" val="175898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F4EA-215F-6C16-5380-8FA21E97AEC6}"/>
              </a:ext>
            </a:extLst>
          </p:cNvPr>
          <p:cNvSpPr>
            <a:spLocks noGrp="1"/>
          </p:cNvSpPr>
          <p:nvPr>
            <p:ph type="title"/>
          </p:nvPr>
        </p:nvSpPr>
        <p:spPr/>
        <p:txBody>
          <a:bodyPr/>
          <a:lstStyle/>
          <a:p>
            <a:r>
              <a:rPr lang="en-US"/>
              <a:t>Model analysis</a:t>
            </a:r>
          </a:p>
        </p:txBody>
      </p:sp>
      <p:sp>
        <p:nvSpPr>
          <p:cNvPr id="3" name="Text Placeholder 2">
            <a:extLst>
              <a:ext uri="{FF2B5EF4-FFF2-40B4-BE49-F238E27FC236}">
                <a16:creationId xmlns:a16="http://schemas.microsoft.com/office/drawing/2014/main" id="{F59E19EA-093F-EBA8-8973-89C1778DAF89}"/>
              </a:ext>
            </a:extLst>
          </p:cNvPr>
          <p:cNvSpPr>
            <a:spLocks noGrp="1"/>
          </p:cNvSpPr>
          <p:nvPr>
            <p:ph type="body" idx="1"/>
          </p:nvPr>
        </p:nvSpPr>
        <p:spPr/>
        <p:txBody>
          <a:bodyPr/>
          <a:lstStyle/>
          <a:p>
            <a:r>
              <a:rPr lang="en-US"/>
              <a:t>Đánh giá hiệu suất mô hình dựa trên số liệu và hình ảnh</a:t>
            </a:r>
          </a:p>
          <a:p>
            <a:r>
              <a:rPr lang="en-US"/>
              <a:t>Tùy chỉnh hyper-parameter</a:t>
            </a:r>
          </a:p>
          <a:p>
            <a:endParaRPr lang="en-US"/>
          </a:p>
        </p:txBody>
      </p:sp>
      <p:sp>
        <p:nvSpPr>
          <p:cNvPr id="4" name="Slide Number Placeholder 3">
            <a:extLst>
              <a:ext uri="{FF2B5EF4-FFF2-40B4-BE49-F238E27FC236}">
                <a16:creationId xmlns:a16="http://schemas.microsoft.com/office/drawing/2014/main" id="{C47212DE-7EDD-0494-CA06-4470DA7E4E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5" name="Google Shape;326;p2">
            <a:extLst>
              <a:ext uri="{FF2B5EF4-FFF2-40B4-BE49-F238E27FC236}">
                <a16:creationId xmlns:a16="http://schemas.microsoft.com/office/drawing/2014/main" id="{F2028F7F-0C12-AB42-1808-558DF6097582}"/>
              </a:ext>
            </a:extLst>
          </p:cNvPr>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extLst>
      <p:ext uri="{BB962C8B-B14F-4D97-AF65-F5344CB8AC3E}">
        <p14:creationId xmlns:p14="http://schemas.microsoft.com/office/powerpoint/2010/main" val="311296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
          <p:cNvSpPr txBox="1">
            <a:spLocks noGrp="1"/>
          </p:cNvSpPr>
          <p:nvPr>
            <p:ph type="sldNum" idx="12"/>
          </p:nvPr>
        </p:nvSpPr>
        <p:spPr>
          <a:xfrm>
            <a:off x="11895481" y="6560013"/>
            <a:ext cx="291600" cy="291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700"/>
              <a:buNone/>
            </a:pPr>
            <a:fld id="{00000000-1234-1234-1234-123412341234}" type="slidenum">
              <a:rPr lang="en-US"/>
              <a:t>12</a:t>
            </a:fld>
            <a:endParaRPr/>
          </a:p>
        </p:txBody>
      </p:sp>
      <p:sp>
        <p:nvSpPr>
          <p:cNvPr id="346" name="Google Shape;346;p4"/>
          <p:cNvSpPr txBox="1">
            <a:spLocks noGrp="1"/>
          </p:cNvSpPr>
          <p:nvPr>
            <p:ph type="title"/>
          </p:nvPr>
        </p:nvSpPr>
        <p:spPr>
          <a:xfrm>
            <a:off x="1270758" y="44349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a:t>Tại sao chọn ML Pipeline?</a:t>
            </a:r>
            <a:endParaRPr sz="3600" b="0">
              <a:latin typeface="Arial"/>
              <a:ea typeface="Arial"/>
              <a:cs typeface="Arial"/>
              <a:sym typeface="Arial"/>
            </a:endParaRPr>
          </a:p>
        </p:txBody>
      </p:sp>
      <p:grpSp>
        <p:nvGrpSpPr>
          <p:cNvPr id="347" name="Google Shape;347;p4"/>
          <p:cNvGrpSpPr/>
          <p:nvPr/>
        </p:nvGrpSpPr>
        <p:grpSpPr>
          <a:xfrm>
            <a:off x="1988818" y="5213429"/>
            <a:ext cx="8926829" cy="967196"/>
            <a:chOff x="1593000" y="2322043"/>
            <a:chExt cx="5957975" cy="644025"/>
          </a:xfrm>
        </p:grpSpPr>
        <p:sp>
          <p:nvSpPr>
            <p:cNvPr id="348" name="Google Shape;348;p4"/>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4"/>
            <p:cNvSpPr/>
            <p:nvPr/>
          </p:nvSpPr>
          <p:spPr>
            <a:xfrm flipH="1">
              <a:off x="2283025" y="2322574"/>
              <a:ext cx="1844400" cy="642600"/>
            </a:xfrm>
            <a:prstGeom prst="rect">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4"/>
            <p:cNvSpPr/>
            <p:nvPr/>
          </p:nvSpPr>
          <p:spPr>
            <a:xfrm rot="-5400000">
              <a:off x="3436301" y="1934146"/>
              <a:ext cx="643356" cy="1419149"/>
            </a:xfrm>
            <a:prstGeom prst="flowChartOffpageConnector">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1600" b="0" i="0" u="none" strike="noStrike" cap="none">
                  <a:solidFill>
                    <a:srgbClr val="FFFFFF"/>
                  </a:solidFill>
                  <a:latin typeface="Arial"/>
                  <a:ea typeface="Arial"/>
                  <a:cs typeface="Arial"/>
                  <a:sym typeface="Arial"/>
                </a:rPr>
                <a:t>Hợp tác</a:t>
              </a:r>
              <a:endParaRPr sz="1600" b="0" i="0" u="none" strike="noStrike" cap="none">
                <a:solidFill>
                  <a:srgbClr val="FFFFFF"/>
                </a:solidFill>
                <a:latin typeface="Arial"/>
                <a:ea typeface="Arial"/>
                <a:cs typeface="Arial"/>
                <a:sym typeface="Arial"/>
              </a:endParaRPr>
            </a:p>
          </p:txBody>
        </p:sp>
        <p:sp>
          <p:nvSpPr>
            <p:cNvPr id="352" name="Google Shape;352;p4"/>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4"/>
            <p:cNvSpPr/>
            <p:nvPr/>
          </p:nvSpPr>
          <p:spPr>
            <a:xfrm>
              <a:off x="1593000" y="2322575"/>
              <a:ext cx="690000" cy="642600"/>
            </a:xfrm>
            <a:prstGeom prst="rect">
              <a:avLst/>
            </a:prstGeom>
            <a:solidFill>
              <a:srgbClr val="2F549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Arial"/>
                  <a:ea typeface="Arial"/>
                  <a:cs typeface="Arial"/>
                  <a:sym typeface="Arial"/>
                </a:rPr>
                <a:t>04</a:t>
              </a:r>
              <a:endParaRPr sz="2600" b="0" i="0" u="none" strike="noStrike" cap="none">
                <a:solidFill>
                  <a:srgbClr val="FFFFFF"/>
                </a:solidFill>
                <a:latin typeface="Arial"/>
                <a:ea typeface="Arial"/>
                <a:cs typeface="Arial"/>
                <a:sym typeface="Arial"/>
              </a:endParaRPr>
            </a:p>
          </p:txBody>
        </p:sp>
        <p:sp>
          <p:nvSpPr>
            <p:cNvPr id="354" name="Google Shape;354;p4"/>
            <p:cNvSpPr/>
            <p:nvPr/>
          </p:nvSpPr>
          <p:spPr>
            <a:xfrm>
              <a:off x="4571796" y="2323743"/>
              <a:ext cx="2787300" cy="642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1600" b="0" i="0" u="none" strike="noStrike" cap="none">
                  <a:solidFill>
                    <a:srgbClr val="2F5496"/>
                  </a:solidFill>
                  <a:latin typeface="Arial"/>
                  <a:ea typeface="Arial"/>
                  <a:cs typeface="Arial"/>
                  <a:sym typeface="Arial"/>
                </a:rPr>
                <a:t>Toàn bộ quá trình được mã hóa trong mã</a:t>
              </a:r>
              <a:br>
                <a:rPr lang="en-US" sz="1600" b="0" i="0" u="none" strike="noStrike" cap="none">
                  <a:solidFill>
                    <a:srgbClr val="2F5496"/>
                  </a:solidFill>
                  <a:latin typeface="Arial"/>
                  <a:ea typeface="Arial"/>
                  <a:cs typeface="Arial"/>
                  <a:sym typeface="Arial"/>
                </a:rPr>
              </a:br>
              <a:r>
                <a:rPr lang="en-US" sz="1600" b="0" i="0" u="none" strike="noStrike" cap="none">
                  <a:solidFill>
                    <a:srgbClr val="2F5496"/>
                  </a:solidFill>
                  <a:latin typeface="Arial"/>
                  <a:ea typeface="Arial"/>
                  <a:cs typeface="Arial"/>
                  <a:sym typeface="Arial"/>
                </a:rPr>
                <a:t>→ chia sẻ ý tưởng và làm việc cùng nhau</a:t>
              </a:r>
              <a:endParaRPr sz="1800" b="0" i="0" u="none" strike="noStrike" cap="none">
                <a:solidFill>
                  <a:srgbClr val="2F5496"/>
                </a:solidFill>
                <a:latin typeface="Arial"/>
                <a:ea typeface="Arial"/>
                <a:cs typeface="Arial"/>
                <a:sym typeface="Arial"/>
              </a:endParaRPr>
            </a:p>
          </p:txBody>
        </p:sp>
      </p:grpSp>
      <p:grpSp>
        <p:nvGrpSpPr>
          <p:cNvPr id="355" name="Google Shape;355;p4"/>
          <p:cNvGrpSpPr/>
          <p:nvPr/>
        </p:nvGrpSpPr>
        <p:grpSpPr>
          <a:xfrm>
            <a:off x="1988819" y="4172026"/>
            <a:ext cx="8926829" cy="969002"/>
            <a:chOff x="1593000" y="2322568"/>
            <a:chExt cx="5957975" cy="643500"/>
          </a:xfrm>
        </p:grpSpPr>
        <p:sp>
          <p:nvSpPr>
            <p:cNvPr id="356" name="Google Shape;356;p4"/>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
            <p:cNvSpPr/>
            <p:nvPr/>
          </p:nvSpPr>
          <p:spPr>
            <a:xfrm flipH="1">
              <a:off x="2283025" y="2322575"/>
              <a:ext cx="1844400" cy="642600"/>
            </a:xfrm>
            <a:prstGeom prst="rect">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4"/>
            <p:cNvSpPr/>
            <p:nvPr/>
          </p:nvSpPr>
          <p:spPr>
            <a:xfrm rot="-5400000">
              <a:off x="3450348" y="1985889"/>
              <a:ext cx="643350" cy="1316708"/>
            </a:xfrm>
            <a:prstGeom prst="flowChartOffpageConnector">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4"/>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1600" b="0" i="0" u="none" strike="noStrike" cap="none">
                  <a:solidFill>
                    <a:srgbClr val="FFFFFF"/>
                  </a:solidFill>
                  <a:latin typeface="Arial"/>
                  <a:ea typeface="Arial"/>
                  <a:cs typeface="Arial"/>
                  <a:sym typeface="Arial"/>
                </a:rPr>
                <a:t>Độ lặp lại</a:t>
              </a:r>
              <a:endParaRPr sz="1600" b="0" i="0" u="none" strike="noStrike" cap="none">
                <a:solidFill>
                  <a:srgbClr val="FFFFFF"/>
                </a:solidFill>
                <a:latin typeface="Arial"/>
                <a:ea typeface="Arial"/>
                <a:cs typeface="Arial"/>
                <a:sym typeface="Arial"/>
              </a:endParaRPr>
            </a:p>
          </p:txBody>
        </p:sp>
        <p:sp>
          <p:nvSpPr>
            <p:cNvPr id="360" name="Google Shape;360;p4"/>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4"/>
            <p:cNvSpPr/>
            <p:nvPr/>
          </p:nvSpPr>
          <p:spPr>
            <a:xfrm>
              <a:off x="1593000" y="2322575"/>
              <a:ext cx="690000" cy="642600"/>
            </a:xfrm>
            <a:prstGeom prst="rect">
              <a:avLst/>
            </a:prstGeom>
            <a:solidFill>
              <a:srgbClr val="2F549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Arial"/>
                  <a:ea typeface="Arial"/>
                  <a:cs typeface="Arial"/>
                  <a:sym typeface="Arial"/>
                </a:rPr>
                <a:t>03</a:t>
              </a:r>
              <a:endParaRPr sz="2600" b="0" i="0" u="none" strike="noStrike" cap="none">
                <a:solidFill>
                  <a:srgbClr val="FFFFFF"/>
                </a:solidFill>
                <a:latin typeface="Arial"/>
                <a:ea typeface="Arial"/>
                <a:cs typeface="Arial"/>
                <a:sym typeface="Arial"/>
              </a:endParaRPr>
            </a:p>
          </p:txBody>
        </p:sp>
        <p:sp>
          <p:nvSpPr>
            <p:cNvPr id="362" name="Google Shape;362;p4"/>
            <p:cNvSpPr/>
            <p:nvPr/>
          </p:nvSpPr>
          <p:spPr>
            <a:xfrm>
              <a:off x="4571802" y="2323743"/>
              <a:ext cx="2787300" cy="642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1600" b="0" i="0" u="none" strike="noStrike" cap="none">
                  <a:solidFill>
                    <a:srgbClr val="2F5496"/>
                  </a:solidFill>
                  <a:latin typeface="Arial"/>
                  <a:ea typeface="Arial"/>
                  <a:cs typeface="Arial"/>
                  <a:sym typeface="Arial"/>
                </a:rPr>
                <a:t>Làm cho nó có thể và đáng tin cậy để lặp lại cùng một quá trình nhiều lần</a:t>
              </a:r>
              <a:endParaRPr sz="1600" b="0" i="0" u="none" strike="noStrike" cap="none">
                <a:solidFill>
                  <a:srgbClr val="2F5496"/>
                </a:solidFill>
                <a:latin typeface="Arial"/>
                <a:ea typeface="Arial"/>
                <a:cs typeface="Arial"/>
                <a:sym typeface="Arial"/>
              </a:endParaRPr>
            </a:p>
          </p:txBody>
        </p:sp>
      </p:grpSp>
      <p:grpSp>
        <p:nvGrpSpPr>
          <p:cNvPr id="363" name="Google Shape;363;p4"/>
          <p:cNvGrpSpPr/>
          <p:nvPr/>
        </p:nvGrpSpPr>
        <p:grpSpPr>
          <a:xfrm>
            <a:off x="1988820" y="3127240"/>
            <a:ext cx="8926829" cy="970814"/>
            <a:chOff x="1593000" y="2322568"/>
            <a:chExt cx="5957975" cy="643500"/>
          </a:xfrm>
        </p:grpSpPr>
        <p:sp>
          <p:nvSpPr>
            <p:cNvPr id="364" name="Google Shape;364;p4"/>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
            <p:cNvSpPr/>
            <p:nvPr/>
          </p:nvSpPr>
          <p:spPr>
            <a:xfrm flipH="1">
              <a:off x="2283025" y="2322575"/>
              <a:ext cx="1844400" cy="642600"/>
            </a:xfrm>
            <a:prstGeom prst="rect">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4"/>
            <p:cNvSpPr/>
            <p:nvPr/>
          </p:nvSpPr>
          <p:spPr>
            <a:xfrm rot="-5400000">
              <a:off x="3421830" y="2014424"/>
              <a:ext cx="643350" cy="1259637"/>
            </a:xfrm>
            <a:prstGeom prst="flowChartOffpageConnector">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1600" b="0" i="0" u="none" strike="noStrike" cap="none">
                  <a:solidFill>
                    <a:srgbClr val="FFFFFF"/>
                  </a:solidFill>
                  <a:latin typeface="Arial"/>
                  <a:ea typeface="Arial"/>
                  <a:cs typeface="Arial"/>
                  <a:sym typeface="Arial"/>
                </a:rPr>
                <a:t>Khả năng lặp lại</a:t>
              </a:r>
              <a:endParaRPr sz="1600" b="0" i="0" u="none" strike="noStrike" cap="none">
                <a:solidFill>
                  <a:srgbClr val="FFFFFF"/>
                </a:solidFill>
                <a:latin typeface="Arial"/>
                <a:ea typeface="Arial"/>
                <a:cs typeface="Arial"/>
                <a:sym typeface="Arial"/>
              </a:endParaRPr>
            </a:p>
          </p:txBody>
        </p:sp>
        <p:sp>
          <p:nvSpPr>
            <p:cNvPr id="368" name="Google Shape;368;p4"/>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4"/>
            <p:cNvSpPr/>
            <p:nvPr/>
          </p:nvSpPr>
          <p:spPr>
            <a:xfrm>
              <a:off x="1593000" y="2322575"/>
              <a:ext cx="690000" cy="642600"/>
            </a:xfrm>
            <a:prstGeom prst="rect">
              <a:avLst/>
            </a:prstGeom>
            <a:solidFill>
              <a:srgbClr val="2F549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Arial"/>
                  <a:ea typeface="Arial"/>
                  <a:cs typeface="Arial"/>
                  <a:sym typeface="Arial"/>
                </a:rPr>
                <a:t>02</a:t>
              </a:r>
              <a:endParaRPr sz="2600" b="0" i="0" u="none" strike="noStrike" cap="none">
                <a:solidFill>
                  <a:srgbClr val="FFFFFF"/>
                </a:solidFill>
                <a:latin typeface="Arial"/>
                <a:ea typeface="Arial"/>
                <a:cs typeface="Arial"/>
                <a:sym typeface="Arial"/>
              </a:endParaRPr>
            </a:p>
          </p:txBody>
        </p:sp>
        <p:sp>
          <p:nvSpPr>
            <p:cNvPr id="370" name="Google Shape;370;p4"/>
            <p:cNvSpPr/>
            <p:nvPr/>
          </p:nvSpPr>
          <p:spPr>
            <a:xfrm>
              <a:off x="4571864" y="2323743"/>
              <a:ext cx="2787300" cy="642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1600" b="0" i="0" u="none" strike="noStrike" cap="none">
                  <a:solidFill>
                    <a:srgbClr val="2F5496"/>
                  </a:solidFill>
                  <a:latin typeface="Arial"/>
                  <a:ea typeface="Arial"/>
                  <a:cs typeface="Arial"/>
                  <a:sym typeface="Arial"/>
                </a:rPr>
                <a:t>Làm cho nó có thể tái tạo kết quả của một thử nghiệm học máy</a:t>
              </a:r>
              <a:endParaRPr sz="1600" b="0" i="0" u="none" strike="noStrike" cap="none">
                <a:solidFill>
                  <a:srgbClr val="2F5496"/>
                </a:solidFill>
                <a:latin typeface="Arial"/>
                <a:ea typeface="Arial"/>
                <a:cs typeface="Arial"/>
                <a:sym typeface="Arial"/>
              </a:endParaRPr>
            </a:p>
          </p:txBody>
        </p:sp>
      </p:grpSp>
      <p:grpSp>
        <p:nvGrpSpPr>
          <p:cNvPr id="371" name="Google Shape;371;p4"/>
          <p:cNvGrpSpPr/>
          <p:nvPr/>
        </p:nvGrpSpPr>
        <p:grpSpPr>
          <a:xfrm>
            <a:off x="1988820" y="2079052"/>
            <a:ext cx="8926829" cy="972758"/>
            <a:chOff x="1593000" y="2322568"/>
            <a:chExt cx="5957975" cy="643586"/>
          </a:xfrm>
        </p:grpSpPr>
        <p:sp>
          <p:nvSpPr>
            <p:cNvPr id="372" name="Google Shape;372;p4"/>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4"/>
            <p:cNvSpPr/>
            <p:nvPr/>
          </p:nvSpPr>
          <p:spPr>
            <a:xfrm flipH="1">
              <a:off x="2283025" y="2322575"/>
              <a:ext cx="1844400" cy="642600"/>
            </a:xfrm>
            <a:prstGeom prst="rect">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4"/>
            <p:cNvSpPr/>
            <p:nvPr/>
          </p:nvSpPr>
          <p:spPr>
            <a:xfrm rot="-5400000">
              <a:off x="3429948" y="2006298"/>
              <a:ext cx="643350" cy="1275912"/>
            </a:xfrm>
            <a:prstGeom prst="flowChartOffpageConnector">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4"/>
            <p:cNvSpPr/>
            <p:nvPr/>
          </p:nvSpPr>
          <p:spPr>
            <a:xfrm>
              <a:off x="2238598" y="2399954"/>
              <a:ext cx="2044800" cy="4959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US" sz="1600" b="0" i="0" u="none" strike="noStrike" cap="none">
                  <a:solidFill>
                    <a:srgbClr val="FFFFFF"/>
                  </a:solidFill>
                  <a:latin typeface="Arial"/>
                  <a:ea typeface="Arial"/>
                  <a:cs typeface="Arial"/>
                  <a:sym typeface="Arial"/>
                </a:rPr>
                <a:t>Tiêu chuẩn hóa và hiệu quả</a:t>
              </a:r>
              <a:endParaRPr sz="1600" b="0" i="0" u="none" strike="noStrike" cap="none">
                <a:solidFill>
                  <a:srgbClr val="FFFFFF"/>
                </a:solidFill>
                <a:latin typeface="Arial"/>
                <a:ea typeface="Arial"/>
                <a:cs typeface="Arial"/>
                <a:sym typeface="Arial"/>
              </a:endParaRPr>
            </a:p>
          </p:txBody>
        </p:sp>
        <p:sp>
          <p:nvSpPr>
            <p:cNvPr id="376" name="Google Shape;376;p4"/>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4"/>
            <p:cNvSpPr/>
            <p:nvPr/>
          </p:nvSpPr>
          <p:spPr>
            <a:xfrm>
              <a:off x="1593000" y="2322575"/>
              <a:ext cx="690000" cy="642600"/>
            </a:xfrm>
            <a:prstGeom prst="rect">
              <a:avLst/>
            </a:prstGeom>
            <a:solidFill>
              <a:srgbClr val="2F549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Arial"/>
                  <a:ea typeface="Arial"/>
                  <a:cs typeface="Arial"/>
                  <a:sym typeface="Arial"/>
                </a:rPr>
                <a:t>01</a:t>
              </a:r>
              <a:endParaRPr sz="2600" b="0" i="0" u="none" strike="noStrike" cap="none">
                <a:solidFill>
                  <a:srgbClr val="FFFFFF"/>
                </a:solidFill>
                <a:latin typeface="Arial"/>
                <a:ea typeface="Arial"/>
                <a:cs typeface="Arial"/>
                <a:sym typeface="Arial"/>
              </a:endParaRPr>
            </a:p>
          </p:txBody>
        </p:sp>
        <p:sp>
          <p:nvSpPr>
            <p:cNvPr id="378" name="Google Shape;378;p4"/>
            <p:cNvSpPr/>
            <p:nvPr/>
          </p:nvSpPr>
          <p:spPr>
            <a:xfrm>
              <a:off x="4532821" y="2322654"/>
              <a:ext cx="2826300" cy="643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1600" b="0" i="0" u="none" strike="noStrike" cap="none">
                  <a:solidFill>
                    <a:srgbClr val="2F5496"/>
                  </a:solidFill>
                  <a:latin typeface="Arial"/>
                  <a:ea typeface="Arial"/>
                  <a:cs typeface="Arial"/>
                  <a:sym typeface="Arial"/>
                </a:rPr>
                <a:t>Tự động hóa và chuẩn hóa quy trình xây dựng, đánh giá và triển khai các mô hình ML → tiết kiệm thời gian và nguồn lực</a:t>
              </a:r>
              <a:endParaRPr sz="1600" b="0" i="0" u="none" strike="noStrike" cap="none">
                <a:solidFill>
                  <a:srgbClr val="2F5496"/>
                </a:solidFill>
                <a:latin typeface="Arial"/>
                <a:ea typeface="Arial"/>
                <a:cs typeface="Arial"/>
                <a:sym typeface="Arial"/>
              </a:endParaRPr>
            </a:p>
          </p:txBody>
        </p:sp>
      </p:grpSp>
      <p:sp>
        <p:nvSpPr>
          <p:cNvPr id="379" name="Google Shape;379;p4"/>
          <p:cNvSpPr txBox="1">
            <a:spLocks noGrp="1"/>
          </p:cNvSpPr>
          <p:nvPr>
            <p:ph type="ftr" idx="11"/>
          </p:nvPr>
        </p:nvSpPr>
        <p:spPr>
          <a:xfrm>
            <a:off x="3644348" y="6475620"/>
            <a:ext cx="4903304" cy="2631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
          <p:cNvSpPr txBox="1">
            <a:spLocks noGrp="1"/>
          </p:cNvSpPr>
          <p:nvPr>
            <p:ph type="sldNum" idx="12"/>
          </p:nvPr>
        </p:nvSpPr>
        <p:spPr>
          <a:xfrm>
            <a:off x="11895481" y="6560013"/>
            <a:ext cx="291600" cy="29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700"/>
              <a:buNone/>
            </a:pPr>
            <a:fld id="{00000000-1234-1234-1234-123412341234}" type="slidenum">
              <a:rPr lang="en-US"/>
              <a:t>13</a:t>
            </a:fld>
            <a:endParaRPr/>
          </a:p>
        </p:txBody>
      </p:sp>
      <p:grpSp>
        <p:nvGrpSpPr>
          <p:cNvPr id="386" name="Google Shape;386;p5"/>
          <p:cNvGrpSpPr/>
          <p:nvPr/>
        </p:nvGrpSpPr>
        <p:grpSpPr>
          <a:xfrm>
            <a:off x="1934335" y="4341812"/>
            <a:ext cx="9027033" cy="1155999"/>
            <a:chOff x="1593000" y="2322568"/>
            <a:chExt cx="5957975" cy="643500"/>
          </a:xfrm>
        </p:grpSpPr>
        <p:sp>
          <p:nvSpPr>
            <p:cNvPr id="387" name="Google Shape;387;p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5"/>
            <p:cNvSpPr/>
            <p:nvPr/>
          </p:nvSpPr>
          <p:spPr>
            <a:xfrm flipH="1">
              <a:off x="2283025" y="2322575"/>
              <a:ext cx="1844400" cy="642600"/>
            </a:xfrm>
            <a:prstGeom prst="rect">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5"/>
            <p:cNvSpPr/>
            <p:nvPr/>
          </p:nvSpPr>
          <p:spPr>
            <a:xfrm rot="-5400000">
              <a:off x="3450348" y="1985889"/>
              <a:ext cx="643350" cy="1316708"/>
            </a:xfrm>
            <a:prstGeom prst="flowChartOffpageConnector">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US" sz="1600" b="0" i="0" u="none" strike="noStrike" cap="none">
                  <a:solidFill>
                    <a:srgbClr val="FFFFFF"/>
                  </a:solidFill>
                  <a:latin typeface="Arial"/>
                  <a:ea typeface="Arial"/>
                  <a:cs typeface="Arial"/>
                  <a:sym typeface="Arial"/>
                </a:rPr>
                <a:t>Đơn giản hóa việc triển khai sản xuất</a:t>
              </a:r>
              <a:endParaRPr sz="1600" b="0" i="0" u="none" strike="noStrike" cap="none">
                <a:solidFill>
                  <a:srgbClr val="FFFFFF"/>
                </a:solidFill>
                <a:latin typeface="Arial"/>
                <a:ea typeface="Arial"/>
                <a:cs typeface="Arial"/>
                <a:sym typeface="Arial"/>
              </a:endParaRPr>
            </a:p>
          </p:txBody>
        </p:sp>
        <p:sp>
          <p:nvSpPr>
            <p:cNvPr id="391" name="Google Shape;391;p5"/>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5"/>
            <p:cNvSpPr/>
            <p:nvPr/>
          </p:nvSpPr>
          <p:spPr>
            <a:xfrm>
              <a:off x="1593000" y="2322575"/>
              <a:ext cx="690000" cy="642600"/>
            </a:xfrm>
            <a:prstGeom prst="rect">
              <a:avLst/>
            </a:prstGeom>
            <a:solidFill>
              <a:srgbClr val="2F549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Arial"/>
                  <a:ea typeface="Arial"/>
                  <a:cs typeface="Arial"/>
                  <a:sym typeface="Arial"/>
                </a:rPr>
                <a:t>07</a:t>
              </a:r>
              <a:endParaRPr sz="2600" b="0" i="0" u="none" strike="noStrike" cap="none">
                <a:solidFill>
                  <a:srgbClr val="FFFFFF"/>
                </a:solidFill>
                <a:latin typeface="Arial"/>
                <a:ea typeface="Arial"/>
                <a:cs typeface="Arial"/>
                <a:sym typeface="Arial"/>
              </a:endParaRPr>
            </a:p>
          </p:txBody>
        </p:sp>
        <p:sp>
          <p:nvSpPr>
            <p:cNvPr id="393" name="Google Shape;393;p5"/>
            <p:cNvSpPr/>
            <p:nvPr/>
          </p:nvSpPr>
          <p:spPr>
            <a:xfrm>
              <a:off x="4571802" y="2323743"/>
              <a:ext cx="2787300" cy="642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1600" b="0" i="0" u="none" strike="noStrike" cap="none">
                  <a:solidFill>
                    <a:srgbClr val="2F5496"/>
                  </a:solidFill>
                  <a:latin typeface="Arial"/>
                  <a:ea typeface="Arial"/>
                  <a:cs typeface="Arial"/>
                  <a:sym typeface="Arial"/>
                </a:rPr>
                <a:t>Mô hình được đào tạo, tối ưu hóa và sẵn sàng triển khai vào sản xuất → tất cả các bước cần thiết đã sẵn sàng</a:t>
              </a:r>
              <a:endParaRPr sz="1600" b="0" i="0" u="none" strike="noStrike" cap="none">
                <a:solidFill>
                  <a:srgbClr val="2F5496"/>
                </a:solidFill>
                <a:latin typeface="Arial"/>
                <a:ea typeface="Arial"/>
                <a:cs typeface="Arial"/>
                <a:sym typeface="Arial"/>
              </a:endParaRPr>
            </a:p>
          </p:txBody>
        </p:sp>
      </p:grpSp>
      <p:grpSp>
        <p:nvGrpSpPr>
          <p:cNvPr id="394" name="Google Shape;394;p5"/>
          <p:cNvGrpSpPr/>
          <p:nvPr/>
        </p:nvGrpSpPr>
        <p:grpSpPr>
          <a:xfrm>
            <a:off x="1934336" y="3107249"/>
            <a:ext cx="9027033" cy="1158161"/>
            <a:chOff x="1593000" y="2322568"/>
            <a:chExt cx="5957975" cy="643500"/>
          </a:xfrm>
        </p:grpSpPr>
        <p:sp>
          <p:nvSpPr>
            <p:cNvPr id="395" name="Google Shape;395;p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5"/>
            <p:cNvSpPr/>
            <p:nvPr/>
          </p:nvSpPr>
          <p:spPr>
            <a:xfrm flipH="1">
              <a:off x="2283025" y="2322575"/>
              <a:ext cx="1844400" cy="642600"/>
            </a:xfrm>
            <a:prstGeom prst="rect">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5"/>
            <p:cNvSpPr/>
            <p:nvPr/>
          </p:nvSpPr>
          <p:spPr>
            <a:xfrm rot="-5400000">
              <a:off x="3421830" y="2014424"/>
              <a:ext cx="643350" cy="1259637"/>
            </a:xfrm>
            <a:prstGeom prst="flowChartOffpageConnector">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US" sz="1600" b="0" i="0" u="none" strike="noStrike" cap="none">
                  <a:solidFill>
                    <a:srgbClr val="FFFFFF"/>
                  </a:solidFill>
                  <a:latin typeface="Arial"/>
                  <a:ea typeface="Arial"/>
                  <a:cs typeface="Arial"/>
                  <a:sym typeface="Arial"/>
                </a:rPr>
                <a:t>Kiểm soát và giám sát phiên bản</a:t>
              </a:r>
              <a:endParaRPr sz="1600" b="0" i="0" u="none" strike="noStrike" cap="none">
                <a:solidFill>
                  <a:srgbClr val="FFFFFF"/>
                </a:solidFill>
                <a:latin typeface="Arial"/>
                <a:ea typeface="Arial"/>
                <a:cs typeface="Arial"/>
                <a:sym typeface="Arial"/>
              </a:endParaRPr>
            </a:p>
          </p:txBody>
        </p:sp>
        <p:sp>
          <p:nvSpPr>
            <p:cNvPr id="399" name="Google Shape;399;p5"/>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5"/>
            <p:cNvSpPr/>
            <p:nvPr/>
          </p:nvSpPr>
          <p:spPr>
            <a:xfrm>
              <a:off x="1593000" y="2322575"/>
              <a:ext cx="690000" cy="642600"/>
            </a:xfrm>
            <a:prstGeom prst="rect">
              <a:avLst/>
            </a:prstGeom>
            <a:solidFill>
              <a:srgbClr val="2F549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Arial"/>
                  <a:ea typeface="Arial"/>
                  <a:cs typeface="Arial"/>
                  <a:sym typeface="Arial"/>
                </a:rPr>
                <a:t>06</a:t>
              </a:r>
              <a:endParaRPr sz="2600" b="0" i="0" u="none" strike="noStrike" cap="none">
                <a:solidFill>
                  <a:srgbClr val="FFFFFF"/>
                </a:solidFill>
                <a:latin typeface="Arial"/>
                <a:ea typeface="Arial"/>
                <a:cs typeface="Arial"/>
                <a:sym typeface="Arial"/>
              </a:endParaRPr>
            </a:p>
          </p:txBody>
        </p:sp>
        <p:sp>
          <p:nvSpPr>
            <p:cNvPr id="401" name="Google Shape;401;p5"/>
            <p:cNvSpPr/>
            <p:nvPr/>
          </p:nvSpPr>
          <p:spPr>
            <a:xfrm>
              <a:off x="4571864" y="2323743"/>
              <a:ext cx="2787300" cy="642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1600" b="0" i="0" u="none" strike="noStrike" cap="none">
                  <a:solidFill>
                    <a:srgbClr val="2F5496"/>
                  </a:solidFill>
                  <a:latin typeface="Arial"/>
                  <a:ea typeface="Arial"/>
                  <a:cs typeface="Arial"/>
                  <a:sym typeface="Arial"/>
                </a:rPr>
                <a:t>Cho phép các nhà phát triển theo dõi các thay đổi và đảm bảo rằng họ đang làm việc với phiên bản mới nhất</a:t>
              </a:r>
              <a:endParaRPr sz="1600" b="0" i="0" u="none" strike="noStrike" cap="none">
                <a:solidFill>
                  <a:srgbClr val="2F5496"/>
                </a:solidFill>
                <a:latin typeface="Arial"/>
                <a:ea typeface="Arial"/>
                <a:cs typeface="Arial"/>
                <a:sym typeface="Arial"/>
              </a:endParaRPr>
            </a:p>
          </p:txBody>
        </p:sp>
      </p:grpSp>
      <p:grpSp>
        <p:nvGrpSpPr>
          <p:cNvPr id="402" name="Google Shape;402;p5"/>
          <p:cNvGrpSpPr/>
          <p:nvPr/>
        </p:nvGrpSpPr>
        <p:grpSpPr>
          <a:xfrm>
            <a:off x="1934337" y="1868587"/>
            <a:ext cx="9027033" cy="1160363"/>
            <a:chOff x="1593000" y="2322546"/>
            <a:chExt cx="5957975" cy="643522"/>
          </a:xfrm>
        </p:grpSpPr>
        <p:sp>
          <p:nvSpPr>
            <p:cNvPr id="403" name="Google Shape;403;p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5"/>
            <p:cNvSpPr/>
            <p:nvPr/>
          </p:nvSpPr>
          <p:spPr>
            <a:xfrm flipH="1">
              <a:off x="2283025" y="2322575"/>
              <a:ext cx="1844400" cy="642600"/>
            </a:xfrm>
            <a:prstGeom prst="rect">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5"/>
            <p:cNvSpPr/>
            <p:nvPr/>
          </p:nvSpPr>
          <p:spPr>
            <a:xfrm rot="-5400000">
              <a:off x="3429948" y="2006298"/>
              <a:ext cx="643350" cy="1275912"/>
            </a:xfrm>
            <a:prstGeom prst="flowChartOffpageConnector">
              <a:avLst/>
            </a:prstGeom>
            <a:solidFill>
              <a:srgbClr val="2E75B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Arial"/>
                  <a:ea typeface="Arial"/>
                  <a:cs typeface="Arial"/>
                  <a:sym typeface="Arial"/>
                </a:rPr>
                <a:t>Khả năng tái sử dụng mã và tính mô-đun</a:t>
              </a:r>
              <a:endParaRPr sz="1600" b="0" i="0" u="none" strike="noStrike" cap="none">
                <a:solidFill>
                  <a:srgbClr val="FFFFFF"/>
                </a:solidFill>
                <a:latin typeface="Arial"/>
                <a:ea typeface="Arial"/>
                <a:cs typeface="Arial"/>
                <a:sym typeface="Arial"/>
              </a:endParaRPr>
            </a:p>
          </p:txBody>
        </p:sp>
        <p:sp>
          <p:nvSpPr>
            <p:cNvPr id="407" name="Google Shape;407;p5"/>
            <p:cNvSpPr/>
            <p:nvPr/>
          </p:nvSpPr>
          <p:spPr>
            <a:xfrm>
              <a:off x="1593000" y="2322568"/>
              <a:ext cx="690000" cy="642300"/>
            </a:xfrm>
            <a:prstGeom prst="rect">
              <a:avLst/>
            </a:prstGeom>
            <a:solidFill>
              <a:srgbClr val="0D5DDF"/>
            </a:solidFill>
            <a:ln>
              <a:noFill/>
            </a:ln>
            <a:effectLst>
              <a:outerShdw blurRad="71438" dist="28575" dir="2700000" algn="bl" rotWithShape="0">
                <a:srgbClr val="000000">
                  <a:alpha val="15686"/>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5"/>
            <p:cNvSpPr/>
            <p:nvPr/>
          </p:nvSpPr>
          <p:spPr>
            <a:xfrm>
              <a:off x="1593000" y="2322575"/>
              <a:ext cx="690000" cy="642600"/>
            </a:xfrm>
            <a:prstGeom prst="rect">
              <a:avLst/>
            </a:prstGeom>
            <a:solidFill>
              <a:srgbClr val="2F549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Arial"/>
                  <a:ea typeface="Arial"/>
                  <a:cs typeface="Arial"/>
                  <a:sym typeface="Arial"/>
                </a:rPr>
                <a:t>05</a:t>
              </a:r>
              <a:endParaRPr sz="2600" b="0" i="0" u="none" strike="noStrike" cap="none">
                <a:solidFill>
                  <a:srgbClr val="FFFFFF"/>
                </a:solidFill>
                <a:latin typeface="Arial"/>
                <a:ea typeface="Arial"/>
                <a:cs typeface="Arial"/>
                <a:sym typeface="Arial"/>
              </a:endParaRPr>
            </a:p>
          </p:txBody>
        </p:sp>
        <p:sp>
          <p:nvSpPr>
            <p:cNvPr id="409" name="Google Shape;409;p5"/>
            <p:cNvSpPr/>
            <p:nvPr/>
          </p:nvSpPr>
          <p:spPr>
            <a:xfrm>
              <a:off x="4569831" y="2322546"/>
              <a:ext cx="2827500" cy="643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1600" b="0" i="0" u="none" strike="noStrike" cap="none">
                  <a:solidFill>
                    <a:srgbClr val="2F5496"/>
                  </a:solidFill>
                  <a:latin typeface="Arial"/>
                  <a:ea typeface="Arial"/>
                  <a:cs typeface="Arial"/>
                  <a:sym typeface="Arial"/>
                </a:rPr>
                <a:t>Quản lý thời gian tốt hơn và ít lỗi hơn</a:t>
              </a:r>
              <a:br>
                <a:rPr lang="en-US" sz="1600" b="0" i="0" u="none" strike="noStrike" cap="none">
                  <a:solidFill>
                    <a:srgbClr val="2F5496"/>
                  </a:solidFill>
                  <a:latin typeface="Arial"/>
                  <a:ea typeface="Arial"/>
                  <a:cs typeface="Arial"/>
                  <a:sym typeface="Arial"/>
                </a:rPr>
              </a:br>
              <a:r>
                <a:rPr lang="en-US" sz="1600" b="0" i="0" u="none" strike="noStrike" cap="none">
                  <a:solidFill>
                    <a:srgbClr val="2F5496"/>
                  </a:solidFill>
                  <a:latin typeface="Arial"/>
                  <a:ea typeface="Arial"/>
                  <a:cs typeface="Arial"/>
                  <a:sym typeface="Arial"/>
                </a:rPr>
                <a:t>Nếu một phần của pipeline cần phải được thay đổi?</a:t>
              </a:r>
              <a:endParaRPr sz="1600" b="0" i="0" u="none" strike="noStrike" cap="none">
                <a:solidFill>
                  <a:srgbClr val="2F5496"/>
                </a:solidFill>
                <a:latin typeface="Arial"/>
                <a:ea typeface="Arial"/>
                <a:cs typeface="Arial"/>
                <a:sym typeface="Arial"/>
              </a:endParaRPr>
            </a:p>
          </p:txBody>
        </p:sp>
      </p:grpSp>
      <p:sp>
        <p:nvSpPr>
          <p:cNvPr id="411" name="Google Shape;411;p5"/>
          <p:cNvSpPr txBox="1">
            <a:spLocks noGrp="1"/>
          </p:cNvSpPr>
          <p:nvPr>
            <p:ph type="ftr" idx="11"/>
          </p:nvPr>
        </p:nvSpPr>
        <p:spPr>
          <a:xfrm>
            <a:off x="3644348" y="6475620"/>
            <a:ext cx="4903304" cy="2631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
        <p:nvSpPr>
          <p:cNvPr id="8" name="Google Shape;346;p4">
            <a:extLst>
              <a:ext uri="{FF2B5EF4-FFF2-40B4-BE49-F238E27FC236}">
                <a16:creationId xmlns:a16="http://schemas.microsoft.com/office/drawing/2014/main" id="{F772B865-853D-5D9D-56AC-7E6B1E3057B9}"/>
              </a:ext>
            </a:extLst>
          </p:cNvPr>
          <p:cNvSpPr txBox="1">
            <a:spLocks noGrp="1"/>
          </p:cNvSpPr>
          <p:nvPr>
            <p:ph type="title"/>
          </p:nvPr>
        </p:nvSpPr>
        <p:spPr>
          <a:xfrm>
            <a:off x="1270758" y="44349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a:t>Tại sao chọn ML Pipeline?</a:t>
            </a:r>
            <a:endParaRPr sz="3600" b="0">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3"/>
          <p:cNvSpPr txBox="1">
            <a:spLocks noGrp="1"/>
          </p:cNvSpPr>
          <p:nvPr>
            <p:ph type="sldNum" idx="12"/>
          </p:nvPr>
        </p:nvSpPr>
        <p:spPr>
          <a:xfrm>
            <a:off x="11708524" y="6566400"/>
            <a:ext cx="688764" cy="291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700"/>
              <a:buNone/>
            </a:pPr>
            <a:fld id="{00000000-1234-1234-1234-123412341234}" type="slidenum">
              <a:rPr lang="en-US"/>
              <a:t>14</a:t>
            </a:fld>
            <a:endParaRPr/>
          </a:p>
        </p:txBody>
      </p:sp>
      <p:sp>
        <p:nvSpPr>
          <p:cNvPr id="544" name="Google Shape;544;p63"/>
          <p:cNvSpPr txBox="1">
            <a:spLocks noGrp="1"/>
          </p:cNvSpPr>
          <p:nvPr>
            <p:ph type="title"/>
          </p:nvPr>
        </p:nvSpPr>
        <p:spPr>
          <a:xfrm>
            <a:off x="1043054" y="52384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a:t>Giới thiệu về EDA</a:t>
            </a:r>
            <a:endParaRPr sz="3600" b="0">
              <a:latin typeface="Arial"/>
              <a:ea typeface="Arial"/>
              <a:cs typeface="Arial"/>
              <a:sym typeface="Arial"/>
            </a:endParaRPr>
          </a:p>
        </p:txBody>
      </p:sp>
      <p:sp>
        <p:nvSpPr>
          <p:cNvPr id="545" name="Google Shape;545;p63"/>
          <p:cNvSpPr txBox="1">
            <a:spLocks noGrp="1"/>
          </p:cNvSpPr>
          <p:nvPr>
            <p:ph type="body" idx="1"/>
          </p:nvPr>
        </p:nvSpPr>
        <p:spPr>
          <a:xfrm>
            <a:off x="1385954" y="1286262"/>
            <a:ext cx="10192636" cy="982826"/>
          </a:xfrm>
          <a:prstGeom prst="rect">
            <a:avLst/>
          </a:prstGeom>
          <a:noFill/>
          <a:ln>
            <a:noFill/>
          </a:ln>
        </p:spPr>
        <p:txBody>
          <a:bodyPr spcFirstLastPara="1" wrap="square" lIns="91425" tIns="91425" rIns="91425" bIns="91425" anchor="t" anchorCtr="0">
            <a:normAutofit fontScale="92500"/>
          </a:bodyPr>
          <a:lstStyle/>
          <a:p>
            <a:pPr marL="457200" lvl="0" indent="-317500" algn="l" rtl="0">
              <a:lnSpc>
                <a:spcPct val="115000"/>
              </a:lnSpc>
              <a:spcBef>
                <a:spcPts val="0"/>
              </a:spcBef>
              <a:spcAft>
                <a:spcPts val="0"/>
              </a:spcAft>
              <a:buSzPct val="84084"/>
              <a:buChar char="❏"/>
            </a:pPr>
            <a:r>
              <a:rPr lang="en-US" sz="1800">
                <a:latin typeface="Arial"/>
                <a:ea typeface="Arial"/>
                <a:cs typeface="Arial"/>
                <a:sym typeface="Arial"/>
              </a:rPr>
              <a:t>Trong thống kê, EDA là một cách tiếp cận phân tích các tập dữ liệu để tóm tắt các đặc điểm chính của chúng, thường sử dụng đồ họa thống kê và các phương pháp trực quan hóa dữ liệu khác</a:t>
            </a:r>
            <a:endParaRPr sz="3600"/>
          </a:p>
        </p:txBody>
      </p:sp>
      <p:pic>
        <p:nvPicPr>
          <p:cNvPr id="546" name="Google Shape;546;p63"/>
          <p:cNvPicPr preferRelativeResize="0"/>
          <p:nvPr/>
        </p:nvPicPr>
        <p:blipFill rotWithShape="1">
          <a:blip r:embed="rId3">
            <a:alphaModFix/>
          </a:blip>
          <a:srcRect/>
          <a:stretch/>
        </p:blipFill>
        <p:spPr>
          <a:xfrm>
            <a:off x="2105726" y="2009049"/>
            <a:ext cx="7094858" cy="4281921"/>
          </a:xfrm>
          <a:prstGeom prst="rect">
            <a:avLst/>
          </a:prstGeom>
          <a:noFill/>
          <a:ln>
            <a:noFill/>
          </a:ln>
        </p:spPr>
      </p:pic>
      <p:sp>
        <p:nvSpPr>
          <p:cNvPr id="547" name="Google Shape;547;p63"/>
          <p:cNvSpPr txBox="1"/>
          <p:nvPr/>
        </p:nvSpPr>
        <p:spPr>
          <a:xfrm>
            <a:off x="4254894" y="6106320"/>
            <a:ext cx="38958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sng" strike="noStrike" cap="none">
                <a:solidFill>
                  <a:schemeClr val="hlink"/>
                </a:solidFill>
                <a:latin typeface="Arial"/>
                <a:ea typeface="Arial"/>
                <a:cs typeface="Arial"/>
                <a:sym typeface="Arial"/>
                <a:hlinkClick r:id="rId4"/>
              </a:rPr>
              <a:t>https://en.wikipedia.org/wiki/Exploratory_data_analysis</a:t>
            </a:r>
            <a:endParaRPr sz="1200" b="0" i="0" u="none" strike="noStrike" cap="none">
              <a:solidFill>
                <a:srgbClr val="000000"/>
              </a:solidFill>
              <a:latin typeface="Arial"/>
              <a:ea typeface="Arial"/>
              <a:cs typeface="Arial"/>
              <a:sym typeface="Arial"/>
            </a:endParaRPr>
          </a:p>
        </p:txBody>
      </p:sp>
      <p:sp>
        <p:nvSpPr>
          <p:cNvPr id="548" name="Google Shape;548;p63"/>
          <p:cNvSpPr txBox="1">
            <a:spLocks noGrp="1"/>
          </p:cNvSpPr>
          <p:nvPr>
            <p:ph type="ftr" idx="11"/>
          </p:nvPr>
        </p:nvSpPr>
        <p:spPr>
          <a:xfrm>
            <a:off x="3644348" y="6475620"/>
            <a:ext cx="4903304" cy="2631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1"/>
          <p:cNvSpPr txBox="1">
            <a:spLocks noGrp="1"/>
          </p:cNvSpPr>
          <p:nvPr>
            <p:ph type="sldNum" idx="12"/>
          </p:nvPr>
        </p:nvSpPr>
        <p:spPr>
          <a:xfrm>
            <a:off x="11850077" y="6566400"/>
            <a:ext cx="373453" cy="291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700"/>
              <a:buNone/>
            </a:pPr>
            <a:fld id="{00000000-1234-1234-1234-123412341234}" type="slidenum">
              <a:rPr lang="en-US"/>
              <a:t>15</a:t>
            </a:fld>
            <a:endParaRPr/>
          </a:p>
        </p:txBody>
      </p:sp>
      <p:sp>
        <p:nvSpPr>
          <p:cNvPr id="476" name="Google Shape;476;p61"/>
          <p:cNvSpPr txBox="1">
            <a:spLocks noGrp="1"/>
          </p:cNvSpPr>
          <p:nvPr>
            <p:ph type="title"/>
          </p:nvPr>
        </p:nvSpPr>
        <p:spPr>
          <a:xfrm>
            <a:off x="1041894" y="539010"/>
            <a:ext cx="914223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a:t>EDA - Phân tích dữ liệu thăm dò</a:t>
            </a:r>
            <a:endParaRPr sz="3600" b="0">
              <a:latin typeface="Arial"/>
              <a:ea typeface="Arial"/>
              <a:cs typeface="Arial"/>
              <a:sym typeface="Arial"/>
            </a:endParaRPr>
          </a:p>
        </p:txBody>
      </p:sp>
      <p:cxnSp>
        <p:nvCxnSpPr>
          <p:cNvPr id="477" name="Google Shape;477;p61"/>
          <p:cNvCxnSpPr>
            <a:stCxn id="478" idx="6"/>
            <a:endCxn id="479" idx="2"/>
          </p:cNvCxnSpPr>
          <p:nvPr/>
        </p:nvCxnSpPr>
        <p:spPr>
          <a:xfrm>
            <a:off x="3208585" y="3503875"/>
            <a:ext cx="621900" cy="1333800"/>
          </a:xfrm>
          <a:prstGeom prst="bentConnector3">
            <a:avLst>
              <a:gd name="adj1" fmla="val 49998"/>
            </a:avLst>
          </a:prstGeom>
          <a:noFill/>
          <a:ln w="9525" cap="flat" cmpd="sng">
            <a:solidFill>
              <a:srgbClr val="C2C2C2"/>
            </a:solidFill>
            <a:prstDash val="solid"/>
            <a:round/>
            <a:headEnd type="none" w="sm" len="sm"/>
            <a:tailEnd type="none" w="sm" len="sm"/>
          </a:ln>
        </p:spPr>
      </p:cxnSp>
      <p:cxnSp>
        <p:nvCxnSpPr>
          <p:cNvPr id="480" name="Google Shape;480;p61"/>
          <p:cNvCxnSpPr>
            <a:stCxn id="478" idx="6"/>
            <a:endCxn id="481" idx="2"/>
          </p:cNvCxnSpPr>
          <p:nvPr/>
        </p:nvCxnSpPr>
        <p:spPr>
          <a:xfrm rot="10800000" flipH="1">
            <a:off x="3208585" y="2361475"/>
            <a:ext cx="621900" cy="1142400"/>
          </a:xfrm>
          <a:prstGeom prst="bentConnector3">
            <a:avLst>
              <a:gd name="adj1" fmla="val 49998"/>
            </a:avLst>
          </a:prstGeom>
          <a:noFill/>
          <a:ln w="9525" cap="flat" cmpd="sng">
            <a:solidFill>
              <a:srgbClr val="C2C2C2"/>
            </a:solidFill>
            <a:prstDash val="solid"/>
            <a:round/>
            <a:headEnd type="none" w="sm" len="sm"/>
            <a:tailEnd type="none" w="sm" len="sm"/>
          </a:ln>
        </p:spPr>
      </p:cxnSp>
      <p:cxnSp>
        <p:nvCxnSpPr>
          <p:cNvPr id="482" name="Google Shape;482;p61"/>
          <p:cNvCxnSpPr>
            <a:stCxn id="483" idx="3"/>
            <a:endCxn id="484" idx="2"/>
          </p:cNvCxnSpPr>
          <p:nvPr/>
        </p:nvCxnSpPr>
        <p:spPr>
          <a:xfrm rot="10800000" flipH="1">
            <a:off x="6096000" y="1836635"/>
            <a:ext cx="948900" cy="524700"/>
          </a:xfrm>
          <a:prstGeom prst="bentConnector3">
            <a:avLst>
              <a:gd name="adj1" fmla="val 50008"/>
            </a:avLst>
          </a:prstGeom>
          <a:noFill/>
          <a:ln w="9525" cap="flat" cmpd="sng">
            <a:solidFill>
              <a:srgbClr val="C2C2C2"/>
            </a:solidFill>
            <a:prstDash val="solid"/>
            <a:round/>
            <a:headEnd type="none" w="sm" len="sm"/>
            <a:tailEnd type="none" w="sm" len="sm"/>
          </a:ln>
        </p:spPr>
      </p:cxnSp>
      <p:cxnSp>
        <p:nvCxnSpPr>
          <p:cNvPr id="485" name="Google Shape;485;p61"/>
          <p:cNvCxnSpPr>
            <a:stCxn id="483" idx="3"/>
            <a:endCxn id="486" idx="2"/>
          </p:cNvCxnSpPr>
          <p:nvPr/>
        </p:nvCxnSpPr>
        <p:spPr>
          <a:xfrm>
            <a:off x="6096000" y="2361335"/>
            <a:ext cx="953100" cy="5007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487" name="Google Shape;487;p61"/>
          <p:cNvCxnSpPr>
            <a:stCxn id="488" idx="3"/>
            <a:endCxn id="489" idx="2"/>
          </p:cNvCxnSpPr>
          <p:nvPr/>
        </p:nvCxnSpPr>
        <p:spPr>
          <a:xfrm rot="10800000" flipH="1">
            <a:off x="5875020" y="4278670"/>
            <a:ext cx="1170000" cy="558900"/>
          </a:xfrm>
          <a:prstGeom prst="bentConnector3">
            <a:avLst>
              <a:gd name="adj1" fmla="val 50001"/>
            </a:avLst>
          </a:prstGeom>
          <a:noFill/>
          <a:ln w="9525" cap="flat" cmpd="sng">
            <a:solidFill>
              <a:srgbClr val="C2C2C2"/>
            </a:solidFill>
            <a:prstDash val="solid"/>
            <a:round/>
            <a:headEnd type="none" w="sm" len="sm"/>
            <a:tailEnd type="none" w="sm" len="sm"/>
          </a:ln>
        </p:spPr>
      </p:cxnSp>
      <p:cxnSp>
        <p:nvCxnSpPr>
          <p:cNvPr id="490" name="Google Shape;490;p61"/>
          <p:cNvCxnSpPr>
            <a:stCxn id="488" idx="3"/>
            <a:endCxn id="491" idx="2"/>
          </p:cNvCxnSpPr>
          <p:nvPr/>
        </p:nvCxnSpPr>
        <p:spPr>
          <a:xfrm>
            <a:off x="5875020" y="4837570"/>
            <a:ext cx="1170000" cy="752700"/>
          </a:xfrm>
          <a:prstGeom prst="bentConnector3">
            <a:avLst>
              <a:gd name="adj1" fmla="val 50001"/>
            </a:avLst>
          </a:prstGeom>
          <a:noFill/>
          <a:ln w="9525" cap="flat" cmpd="sng">
            <a:solidFill>
              <a:srgbClr val="C2C2C2"/>
            </a:solidFill>
            <a:prstDash val="solid"/>
            <a:round/>
            <a:headEnd type="none" w="sm" len="sm"/>
            <a:tailEnd type="none" w="sm" len="sm"/>
          </a:ln>
        </p:spPr>
      </p:cxnSp>
      <p:grpSp>
        <p:nvGrpSpPr>
          <p:cNvPr id="492" name="Google Shape;492;p61"/>
          <p:cNvGrpSpPr/>
          <p:nvPr/>
        </p:nvGrpSpPr>
        <p:grpSpPr>
          <a:xfrm>
            <a:off x="7045045" y="1423535"/>
            <a:ext cx="3390544" cy="778200"/>
            <a:chOff x="5592550" y="765450"/>
            <a:chExt cx="3390544" cy="778200"/>
          </a:xfrm>
        </p:grpSpPr>
        <p:sp>
          <p:nvSpPr>
            <p:cNvPr id="493" name="Google Shape;493;p61"/>
            <p:cNvSpPr/>
            <p:nvPr/>
          </p:nvSpPr>
          <p:spPr>
            <a:xfrm>
              <a:off x="5766549" y="765450"/>
              <a:ext cx="3216545" cy="778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Biết số lượng đặc trưng, loại dữ liệu đặc trưng, phân phối dữ liệu</a:t>
              </a:r>
              <a:endParaRPr sz="1600" b="0" i="0" u="none" strike="noStrike" cap="none">
                <a:solidFill>
                  <a:srgbClr val="3D3D3D"/>
                </a:solidFill>
                <a:latin typeface="Arial"/>
                <a:ea typeface="Arial"/>
                <a:cs typeface="Arial"/>
                <a:sym typeface="Arial"/>
              </a:endParaRPr>
            </a:p>
          </p:txBody>
        </p:sp>
        <p:sp>
          <p:nvSpPr>
            <p:cNvPr id="484" name="Google Shape;484;p61"/>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494" name="Google Shape;494;p61"/>
          <p:cNvGrpSpPr/>
          <p:nvPr/>
        </p:nvGrpSpPr>
        <p:grpSpPr>
          <a:xfrm>
            <a:off x="3830456" y="2201735"/>
            <a:ext cx="2265544" cy="319200"/>
            <a:chOff x="3650050" y="1476150"/>
            <a:chExt cx="2265544" cy="319200"/>
          </a:xfrm>
        </p:grpSpPr>
        <p:sp>
          <p:nvSpPr>
            <p:cNvPr id="483" name="Google Shape;483;p61"/>
            <p:cNvSpPr/>
            <p:nvPr/>
          </p:nvSpPr>
          <p:spPr>
            <a:xfrm>
              <a:off x="3824050" y="1476150"/>
              <a:ext cx="2091544"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Hiểu dữ liệu</a:t>
              </a:r>
              <a:br>
                <a:rPr lang="en-US" sz="1600" b="0" i="0" u="none" strike="noStrike" cap="none">
                  <a:solidFill>
                    <a:srgbClr val="3D3D3D"/>
                  </a:solidFill>
                  <a:latin typeface="Arial"/>
                  <a:ea typeface="Arial"/>
                  <a:cs typeface="Arial"/>
                  <a:sym typeface="Arial"/>
                </a:rPr>
              </a:br>
              <a:r>
                <a:rPr lang="en-US" sz="1600" b="0" i="0" u="none" strike="noStrike" cap="none">
                  <a:solidFill>
                    <a:srgbClr val="3D3D3D"/>
                  </a:solidFill>
                  <a:latin typeface="Arial"/>
                  <a:ea typeface="Arial"/>
                  <a:cs typeface="Arial"/>
                  <a:sym typeface="Arial"/>
                </a:rPr>
                <a:t>Xác định các mẫu</a:t>
              </a:r>
              <a:endParaRPr sz="1600" b="0" i="0" u="none" strike="noStrike" cap="none">
                <a:solidFill>
                  <a:srgbClr val="3D3D3D"/>
                </a:solidFill>
                <a:latin typeface="Arial"/>
                <a:ea typeface="Arial"/>
                <a:cs typeface="Arial"/>
                <a:sym typeface="Arial"/>
              </a:endParaRPr>
            </a:p>
          </p:txBody>
        </p:sp>
        <p:sp>
          <p:nvSpPr>
            <p:cNvPr id="481" name="Google Shape;481;p61"/>
            <p:cNvSpPr/>
            <p:nvPr/>
          </p:nvSpPr>
          <p:spPr>
            <a:xfrm>
              <a:off x="3650050" y="1548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495" name="Google Shape;495;p61"/>
          <p:cNvGrpSpPr/>
          <p:nvPr/>
        </p:nvGrpSpPr>
        <p:grpSpPr>
          <a:xfrm>
            <a:off x="769041" y="3303639"/>
            <a:ext cx="2439544" cy="359836"/>
            <a:chOff x="519481" y="2371514"/>
            <a:chExt cx="2439544" cy="359836"/>
          </a:xfrm>
        </p:grpSpPr>
        <p:sp>
          <p:nvSpPr>
            <p:cNvPr id="496" name="Google Shape;496;p61"/>
            <p:cNvSpPr/>
            <p:nvPr/>
          </p:nvSpPr>
          <p:spPr>
            <a:xfrm>
              <a:off x="519481" y="2371514"/>
              <a:ext cx="2259619" cy="359836"/>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sz="2000" b="0" i="0" u="none" strike="noStrike" cap="none">
                  <a:solidFill>
                    <a:srgbClr val="3D3D3D"/>
                  </a:solidFill>
                  <a:latin typeface="Arial"/>
                  <a:ea typeface="Arial"/>
                  <a:cs typeface="Arial"/>
                  <a:sym typeface="Arial"/>
                </a:rPr>
                <a:t>Tại sao chúng ta cần EDA ?</a:t>
              </a:r>
              <a:endParaRPr sz="2000" b="0" i="0" u="none" strike="noStrike" cap="none">
                <a:solidFill>
                  <a:srgbClr val="3D3D3D"/>
                </a:solidFill>
                <a:latin typeface="Arial"/>
                <a:ea typeface="Arial"/>
                <a:cs typeface="Arial"/>
                <a:sym typeface="Arial"/>
              </a:endParaRPr>
            </a:p>
          </p:txBody>
        </p:sp>
        <p:sp>
          <p:nvSpPr>
            <p:cNvPr id="478" name="Google Shape;478;p61"/>
            <p:cNvSpPr/>
            <p:nvPr/>
          </p:nvSpPr>
          <p:spPr>
            <a:xfrm>
              <a:off x="2785025" y="2484750"/>
              <a:ext cx="174000" cy="174000"/>
            </a:xfrm>
            <a:prstGeom prst="ellipse">
              <a:avLst/>
            </a:prstGeom>
            <a:solidFill>
              <a:srgbClr val="2F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497" name="Google Shape;497;p61"/>
          <p:cNvGrpSpPr/>
          <p:nvPr/>
        </p:nvGrpSpPr>
        <p:grpSpPr>
          <a:xfrm>
            <a:off x="3830456" y="4677970"/>
            <a:ext cx="2044564" cy="319200"/>
            <a:chOff x="3650050" y="3348150"/>
            <a:chExt cx="2044564" cy="319200"/>
          </a:xfrm>
        </p:grpSpPr>
        <p:sp>
          <p:nvSpPr>
            <p:cNvPr id="488" name="Google Shape;488;p61"/>
            <p:cNvSpPr/>
            <p:nvPr/>
          </p:nvSpPr>
          <p:spPr>
            <a:xfrm>
              <a:off x="3896200" y="3348150"/>
              <a:ext cx="1798414" cy="319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Làm sạch dữ liệu</a:t>
              </a:r>
              <a:endParaRPr sz="1600" b="0" i="0" u="none" strike="noStrike" cap="none">
                <a:solidFill>
                  <a:srgbClr val="3D3D3D"/>
                </a:solidFill>
                <a:latin typeface="Arial"/>
                <a:ea typeface="Arial"/>
                <a:cs typeface="Arial"/>
                <a:sym typeface="Arial"/>
              </a:endParaRPr>
            </a:p>
          </p:txBody>
        </p:sp>
        <p:sp>
          <p:nvSpPr>
            <p:cNvPr id="479" name="Google Shape;479;p61"/>
            <p:cNvSpPr/>
            <p:nvPr/>
          </p:nvSpPr>
          <p:spPr>
            <a:xfrm>
              <a:off x="3650050" y="3420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498" name="Google Shape;498;p61"/>
          <p:cNvGrpSpPr/>
          <p:nvPr/>
        </p:nvGrpSpPr>
        <p:grpSpPr>
          <a:xfrm>
            <a:off x="7049095" y="2593808"/>
            <a:ext cx="3386494" cy="572700"/>
            <a:chOff x="5592550" y="1810050"/>
            <a:chExt cx="3386494" cy="572700"/>
          </a:xfrm>
        </p:grpSpPr>
        <p:sp>
          <p:nvSpPr>
            <p:cNvPr id="499" name="Google Shape;499;p61"/>
            <p:cNvSpPr/>
            <p:nvPr/>
          </p:nvSpPr>
          <p:spPr>
            <a:xfrm>
              <a:off x="5766550" y="1810050"/>
              <a:ext cx="3212494" cy="5727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Xác định các mẫu, mối quan hệ hoặc xu hướng trong dữ liệu có thể không rõ ràng ngay lập tức.</a:t>
              </a:r>
              <a:endParaRPr sz="1600" b="0" i="0" u="none" strike="noStrike" cap="none">
                <a:solidFill>
                  <a:srgbClr val="3D3D3D"/>
                </a:solidFill>
                <a:latin typeface="Arial"/>
                <a:ea typeface="Arial"/>
                <a:cs typeface="Arial"/>
                <a:sym typeface="Arial"/>
              </a:endParaRPr>
            </a:p>
          </p:txBody>
        </p:sp>
        <p:sp>
          <p:nvSpPr>
            <p:cNvPr id="486" name="Google Shape;486;p61"/>
            <p:cNvSpPr/>
            <p:nvPr/>
          </p:nvSpPr>
          <p:spPr>
            <a:xfrm>
              <a:off x="5592550" y="19912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500" name="Google Shape;500;p61"/>
          <p:cNvGrpSpPr/>
          <p:nvPr/>
        </p:nvGrpSpPr>
        <p:grpSpPr>
          <a:xfrm>
            <a:off x="7045045" y="3981044"/>
            <a:ext cx="3386492" cy="572700"/>
            <a:chOff x="5592550" y="2752950"/>
            <a:chExt cx="3386492" cy="572700"/>
          </a:xfrm>
        </p:grpSpPr>
        <p:sp>
          <p:nvSpPr>
            <p:cNvPr id="501" name="Google Shape;501;p61"/>
            <p:cNvSpPr/>
            <p:nvPr/>
          </p:nvSpPr>
          <p:spPr>
            <a:xfrm>
              <a:off x="5766549" y="2752950"/>
              <a:ext cx="3212493" cy="5727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Xác định các vấn đề với dữ liệu: giá trị bị thiếu hoặc trùng lặp, ngoại lệ, lỗi hoặc sự không nhất quán</a:t>
              </a:r>
              <a:endParaRPr sz="1600" b="0" i="0" u="none" strike="noStrike" cap="none">
                <a:solidFill>
                  <a:srgbClr val="3D3D3D"/>
                </a:solidFill>
                <a:latin typeface="Arial"/>
                <a:ea typeface="Arial"/>
                <a:cs typeface="Arial"/>
                <a:sym typeface="Arial"/>
              </a:endParaRPr>
            </a:p>
          </p:txBody>
        </p:sp>
        <p:sp>
          <p:nvSpPr>
            <p:cNvPr id="489" name="Google Shape;489;p61"/>
            <p:cNvSpPr/>
            <p:nvPr/>
          </p:nvSpPr>
          <p:spPr>
            <a:xfrm>
              <a:off x="5592550" y="2963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502" name="Google Shape;502;p61"/>
          <p:cNvGrpSpPr/>
          <p:nvPr/>
        </p:nvGrpSpPr>
        <p:grpSpPr>
          <a:xfrm>
            <a:off x="7045045" y="5292767"/>
            <a:ext cx="3386492" cy="572700"/>
            <a:chOff x="5592550" y="3667350"/>
            <a:chExt cx="3386492" cy="572700"/>
          </a:xfrm>
        </p:grpSpPr>
        <p:sp>
          <p:nvSpPr>
            <p:cNvPr id="503" name="Google Shape;503;p61"/>
            <p:cNvSpPr/>
            <p:nvPr/>
          </p:nvSpPr>
          <p:spPr>
            <a:xfrm>
              <a:off x="5766550" y="3667350"/>
              <a:ext cx="3212492" cy="5727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Quyết định cách xử lý những vấn đề này: xóa chúng hoặc điền dữ liệu bị thiếu hoặc giữ lại những vấn đề này</a:t>
              </a:r>
              <a:endParaRPr sz="1600" b="0" i="0" u="none" strike="noStrike" cap="none">
                <a:solidFill>
                  <a:srgbClr val="3D3D3D"/>
                </a:solidFill>
                <a:latin typeface="Arial"/>
                <a:ea typeface="Arial"/>
                <a:cs typeface="Arial"/>
                <a:sym typeface="Arial"/>
              </a:endParaRPr>
            </a:p>
          </p:txBody>
        </p:sp>
        <p:sp>
          <p:nvSpPr>
            <p:cNvPr id="491" name="Google Shape;491;p61"/>
            <p:cNvSpPr/>
            <p:nvPr/>
          </p:nvSpPr>
          <p:spPr>
            <a:xfrm>
              <a:off x="5592550" y="38779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sp>
        <p:nvSpPr>
          <p:cNvPr id="504" name="Google Shape;504;p61"/>
          <p:cNvSpPr txBox="1">
            <a:spLocks noGrp="1"/>
          </p:cNvSpPr>
          <p:nvPr>
            <p:ph type="ftr" idx="11"/>
          </p:nvPr>
        </p:nvSpPr>
        <p:spPr>
          <a:xfrm>
            <a:off x="3644348" y="6475620"/>
            <a:ext cx="4903304" cy="2631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2"/>
          <p:cNvSpPr txBox="1">
            <a:spLocks noGrp="1"/>
          </p:cNvSpPr>
          <p:nvPr>
            <p:ph type="sldNum" idx="12"/>
          </p:nvPr>
        </p:nvSpPr>
        <p:spPr>
          <a:xfrm>
            <a:off x="11761076" y="6561571"/>
            <a:ext cx="573150" cy="291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700"/>
              <a:buNone/>
            </a:pPr>
            <a:fld id="{00000000-1234-1234-1234-123412341234}" type="slidenum">
              <a:rPr lang="en-US"/>
              <a:t>16</a:t>
            </a:fld>
            <a:endParaRPr/>
          </a:p>
        </p:txBody>
      </p:sp>
      <p:cxnSp>
        <p:nvCxnSpPr>
          <p:cNvPr id="510" name="Google Shape;510;p62"/>
          <p:cNvCxnSpPr>
            <a:stCxn id="511" idx="6"/>
            <a:endCxn id="512" idx="2"/>
          </p:cNvCxnSpPr>
          <p:nvPr/>
        </p:nvCxnSpPr>
        <p:spPr>
          <a:xfrm>
            <a:off x="2715512" y="3588600"/>
            <a:ext cx="690900" cy="1114200"/>
          </a:xfrm>
          <a:prstGeom prst="bentConnector3">
            <a:avLst>
              <a:gd name="adj1" fmla="val 49992"/>
            </a:avLst>
          </a:prstGeom>
          <a:noFill/>
          <a:ln w="9525" cap="flat" cmpd="sng">
            <a:solidFill>
              <a:srgbClr val="C2C2C2"/>
            </a:solidFill>
            <a:prstDash val="solid"/>
            <a:round/>
            <a:headEnd type="none" w="sm" len="sm"/>
            <a:tailEnd type="none" w="sm" len="sm"/>
          </a:ln>
        </p:spPr>
      </p:cxnSp>
      <p:cxnSp>
        <p:nvCxnSpPr>
          <p:cNvPr id="513" name="Google Shape;513;p62"/>
          <p:cNvCxnSpPr>
            <a:stCxn id="511" idx="6"/>
            <a:endCxn id="514" idx="2"/>
          </p:cNvCxnSpPr>
          <p:nvPr/>
        </p:nvCxnSpPr>
        <p:spPr>
          <a:xfrm rot="10800000" flipH="1">
            <a:off x="2715512" y="2708100"/>
            <a:ext cx="690900" cy="880500"/>
          </a:xfrm>
          <a:prstGeom prst="bentConnector3">
            <a:avLst>
              <a:gd name="adj1" fmla="val 49992"/>
            </a:avLst>
          </a:prstGeom>
          <a:noFill/>
          <a:ln w="9525" cap="flat" cmpd="sng">
            <a:solidFill>
              <a:srgbClr val="C2C2C2"/>
            </a:solidFill>
            <a:prstDash val="solid"/>
            <a:round/>
            <a:headEnd type="none" w="sm" len="sm"/>
            <a:tailEnd type="none" w="sm" len="sm"/>
          </a:ln>
        </p:spPr>
      </p:cxnSp>
      <p:cxnSp>
        <p:nvCxnSpPr>
          <p:cNvPr id="515" name="Google Shape;515;p62"/>
          <p:cNvCxnSpPr>
            <a:stCxn id="516" idx="3"/>
            <a:endCxn id="517" idx="2"/>
          </p:cNvCxnSpPr>
          <p:nvPr/>
        </p:nvCxnSpPr>
        <p:spPr>
          <a:xfrm rot="10800000" flipH="1">
            <a:off x="6362699" y="2086070"/>
            <a:ext cx="449100" cy="627900"/>
          </a:xfrm>
          <a:prstGeom prst="bentConnector3">
            <a:avLst>
              <a:gd name="adj1" fmla="val 50005"/>
            </a:avLst>
          </a:prstGeom>
          <a:noFill/>
          <a:ln w="9525" cap="flat" cmpd="sng">
            <a:solidFill>
              <a:srgbClr val="C2C2C2"/>
            </a:solidFill>
            <a:prstDash val="solid"/>
            <a:round/>
            <a:headEnd type="none" w="sm" len="sm"/>
            <a:tailEnd type="none" w="sm" len="sm"/>
          </a:ln>
        </p:spPr>
      </p:cxnSp>
      <p:cxnSp>
        <p:nvCxnSpPr>
          <p:cNvPr id="518" name="Google Shape;518;p62"/>
          <p:cNvCxnSpPr>
            <a:stCxn id="516" idx="3"/>
            <a:endCxn id="519" idx="2"/>
          </p:cNvCxnSpPr>
          <p:nvPr/>
        </p:nvCxnSpPr>
        <p:spPr>
          <a:xfrm>
            <a:off x="6362699" y="2713970"/>
            <a:ext cx="449100" cy="493800"/>
          </a:xfrm>
          <a:prstGeom prst="bentConnector3">
            <a:avLst>
              <a:gd name="adj1" fmla="val 50005"/>
            </a:avLst>
          </a:prstGeom>
          <a:noFill/>
          <a:ln w="9525" cap="flat" cmpd="sng">
            <a:solidFill>
              <a:srgbClr val="C2C2C2"/>
            </a:solidFill>
            <a:prstDash val="solid"/>
            <a:round/>
            <a:headEnd type="none" w="sm" len="sm"/>
            <a:tailEnd type="none" w="sm" len="sm"/>
          </a:ln>
        </p:spPr>
      </p:cxnSp>
      <p:cxnSp>
        <p:nvCxnSpPr>
          <p:cNvPr id="520" name="Google Shape;520;p62"/>
          <p:cNvCxnSpPr>
            <a:stCxn id="521" idx="3"/>
            <a:endCxn id="522" idx="2"/>
          </p:cNvCxnSpPr>
          <p:nvPr/>
        </p:nvCxnSpPr>
        <p:spPr>
          <a:xfrm rot="10800000" flipH="1">
            <a:off x="6167355" y="4497120"/>
            <a:ext cx="644400" cy="242100"/>
          </a:xfrm>
          <a:prstGeom prst="bentConnector3">
            <a:avLst>
              <a:gd name="adj1" fmla="val 50007"/>
            </a:avLst>
          </a:prstGeom>
          <a:noFill/>
          <a:ln w="9525" cap="flat" cmpd="sng">
            <a:solidFill>
              <a:srgbClr val="C2C2C2"/>
            </a:solidFill>
            <a:prstDash val="solid"/>
            <a:round/>
            <a:headEnd type="none" w="sm" len="sm"/>
            <a:tailEnd type="none" w="sm" len="sm"/>
          </a:ln>
        </p:spPr>
      </p:cxnSp>
      <p:cxnSp>
        <p:nvCxnSpPr>
          <p:cNvPr id="523" name="Google Shape;523;p62"/>
          <p:cNvCxnSpPr>
            <a:stCxn id="521" idx="3"/>
            <a:endCxn id="524" idx="2"/>
          </p:cNvCxnSpPr>
          <p:nvPr/>
        </p:nvCxnSpPr>
        <p:spPr>
          <a:xfrm>
            <a:off x="6167355" y="4739220"/>
            <a:ext cx="644400" cy="808500"/>
          </a:xfrm>
          <a:prstGeom prst="bentConnector3">
            <a:avLst>
              <a:gd name="adj1" fmla="val 50007"/>
            </a:avLst>
          </a:prstGeom>
          <a:noFill/>
          <a:ln w="9525" cap="flat" cmpd="sng">
            <a:solidFill>
              <a:srgbClr val="C2C2C2"/>
            </a:solidFill>
            <a:prstDash val="solid"/>
            <a:round/>
            <a:headEnd type="none" w="sm" len="sm"/>
            <a:tailEnd type="none" w="sm" len="sm"/>
          </a:ln>
        </p:spPr>
      </p:cxnSp>
      <p:grpSp>
        <p:nvGrpSpPr>
          <p:cNvPr id="525" name="Google Shape;525;p62"/>
          <p:cNvGrpSpPr/>
          <p:nvPr/>
        </p:nvGrpSpPr>
        <p:grpSpPr>
          <a:xfrm>
            <a:off x="6811847" y="1672858"/>
            <a:ext cx="4195242" cy="778200"/>
            <a:chOff x="5592550" y="765450"/>
            <a:chExt cx="4195242" cy="778200"/>
          </a:xfrm>
        </p:grpSpPr>
        <p:sp>
          <p:nvSpPr>
            <p:cNvPr id="526" name="Google Shape;526;p62"/>
            <p:cNvSpPr/>
            <p:nvPr/>
          </p:nvSpPr>
          <p:spPr>
            <a:xfrm>
              <a:off x="5766549" y="765450"/>
              <a:ext cx="4021243" cy="778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Xác định các đặc trưng và tương tác quan trọng có thể hữu ích trong việc xây dựng các mô hình ML</a:t>
              </a:r>
              <a:endParaRPr sz="1600" b="0" i="0" u="none" strike="noStrike" cap="none">
                <a:solidFill>
                  <a:srgbClr val="3D3D3D"/>
                </a:solidFill>
                <a:latin typeface="Arial"/>
                <a:ea typeface="Arial"/>
                <a:cs typeface="Arial"/>
                <a:sym typeface="Arial"/>
              </a:endParaRPr>
            </a:p>
          </p:txBody>
        </p:sp>
        <p:sp>
          <p:nvSpPr>
            <p:cNvPr id="517" name="Google Shape;517;p62"/>
            <p:cNvSpPr/>
            <p:nvPr/>
          </p:nvSpPr>
          <p:spPr>
            <a:xfrm>
              <a:off x="5592550" y="1091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527" name="Google Shape;527;p62"/>
          <p:cNvGrpSpPr/>
          <p:nvPr/>
        </p:nvGrpSpPr>
        <p:grpSpPr>
          <a:xfrm>
            <a:off x="3406307" y="2560095"/>
            <a:ext cx="2956392" cy="307750"/>
            <a:chOff x="3650050" y="1487600"/>
            <a:chExt cx="2956392" cy="307750"/>
          </a:xfrm>
        </p:grpSpPr>
        <p:sp>
          <p:nvSpPr>
            <p:cNvPr id="516" name="Google Shape;516;p62"/>
            <p:cNvSpPr/>
            <p:nvPr/>
          </p:nvSpPr>
          <p:spPr>
            <a:xfrm>
              <a:off x="3824049" y="1487600"/>
              <a:ext cx="2782393" cy="30775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Kỹ thuật rút trích đặc trưng</a:t>
              </a:r>
              <a:endParaRPr sz="1600" b="0" i="0" u="none" strike="noStrike" cap="none">
                <a:solidFill>
                  <a:srgbClr val="3D3D3D"/>
                </a:solidFill>
                <a:latin typeface="Arial"/>
                <a:ea typeface="Arial"/>
                <a:cs typeface="Arial"/>
                <a:sym typeface="Arial"/>
              </a:endParaRPr>
            </a:p>
          </p:txBody>
        </p:sp>
        <p:sp>
          <p:nvSpPr>
            <p:cNvPr id="514" name="Google Shape;514;p62"/>
            <p:cNvSpPr/>
            <p:nvPr/>
          </p:nvSpPr>
          <p:spPr>
            <a:xfrm>
              <a:off x="3650050" y="1548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528" name="Google Shape;528;p62"/>
          <p:cNvGrpSpPr/>
          <p:nvPr/>
        </p:nvGrpSpPr>
        <p:grpSpPr>
          <a:xfrm>
            <a:off x="589935" y="3501600"/>
            <a:ext cx="2125577" cy="246599"/>
            <a:chOff x="833448" y="2484750"/>
            <a:chExt cx="2125577" cy="246599"/>
          </a:xfrm>
        </p:grpSpPr>
        <p:sp>
          <p:nvSpPr>
            <p:cNvPr id="529" name="Google Shape;529;p62"/>
            <p:cNvSpPr/>
            <p:nvPr/>
          </p:nvSpPr>
          <p:spPr>
            <a:xfrm>
              <a:off x="833448" y="2495272"/>
              <a:ext cx="1945802" cy="236077"/>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None/>
              </a:pPr>
              <a:r>
                <a:rPr lang="en-US" sz="2000" b="0" i="0" u="none" strike="noStrike" cap="none">
                  <a:solidFill>
                    <a:srgbClr val="3D3D3D"/>
                  </a:solidFill>
                  <a:latin typeface="Arial"/>
                  <a:ea typeface="Arial"/>
                  <a:cs typeface="Arial"/>
                  <a:sym typeface="Arial"/>
                </a:rPr>
                <a:t>Tại sao chúng ta cần EDA ?</a:t>
              </a:r>
              <a:endParaRPr sz="2000" b="0" i="0" u="none" strike="noStrike" cap="none">
                <a:solidFill>
                  <a:srgbClr val="3D3D3D"/>
                </a:solidFill>
                <a:latin typeface="Arial"/>
                <a:ea typeface="Arial"/>
                <a:cs typeface="Arial"/>
                <a:sym typeface="Arial"/>
              </a:endParaRPr>
            </a:p>
          </p:txBody>
        </p:sp>
        <p:sp>
          <p:nvSpPr>
            <p:cNvPr id="511" name="Google Shape;511;p62"/>
            <p:cNvSpPr/>
            <p:nvPr/>
          </p:nvSpPr>
          <p:spPr>
            <a:xfrm>
              <a:off x="2785025" y="2484750"/>
              <a:ext cx="174000" cy="174000"/>
            </a:xfrm>
            <a:prstGeom prst="ellipse">
              <a:avLst/>
            </a:prstGeom>
            <a:solidFill>
              <a:srgbClr val="2F2F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530" name="Google Shape;530;p62"/>
          <p:cNvGrpSpPr/>
          <p:nvPr/>
        </p:nvGrpSpPr>
        <p:grpSpPr>
          <a:xfrm>
            <a:off x="3406307" y="4452870"/>
            <a:ext cx="2761048" cy="572700"/>
            <a:chOff x="3650050" y="3257950"/>
            <a:chExt cx="2761048" cy="572700"/>
          </a:xfrm>
        </p:grpSpPr>
        <p:sp>
          <p:nvSpPr>
            <p:cNvPr id="521" name="Google Shape;521;p62"/>
            <p:cNvSpPr/>
            <p:nvPr/>
          </p:nvSpPr>
          <p:spPr>
            <a:xfrm>
              <a:off x="3896199" y="3257950"/>
              <a:ext cx="2514899" cy="5727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Ngăn chặn kết quả gây hiểu lầm &amp;; Truyền thông</a:t>
              </a:r>
              <a:endParaRPr sz="1600" b="0" i="0" u="none" strike="noStrike" cap="none">
                <a:solidFill>
                  <a:srgbClr val="3D3D3D"/>
                </a:solidFill>
                <a:latin typeface="Arial"/>
                <a:ea typeface="Arial"/>
                <a:cs typeface="Arial"/>
                <a:sym typeface="Arial"/>
              </a:endParaRPr>
            </a:p>
          </p:txBody>
        </p:sp>
        <p:sp>
          <p:nvSpPr>
            <p:cNvPr id="512" name="Google Shape;512;p62"/>
            <p:cNvSpPr/>
            <p:nvPr/>
          </p:nvSpPr>
          <p:spPr>
            <a:xfrm>
              <a:off x="3650050" y="3420750"/>
              <a:ext cx="174000" cy="174000"/>
            </a:xfrm>
            <a:prstGeom prst="ellipse">
              <a:avLst/>
            </a:prstGeom>
            <a:solidFill>
              <a:srgbClr val="4141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531" name="Google Shape;531;p62"/>
          <p:cNvGrpSpPr/>
          <p:nvPr/>
        </p:nvGrpSpPr>
        <p:grpSpPr>
          <a:xfrm>
            <a:off x="6811847" y="2939423"/>
            <a:ext cx="4195242" cy="572700"/>
            <a:chOff x="5592550" y="1810050"/>
            <a:chExt cx="4195242" cy="572700"/>
          </a:xfrm>
        </p:grpSpPr>
        <p:sp>
          <p:nvSpPr>
            <p:cNvPr id="532" name="Google Shape;532;p62"/>
            <p:cNvSpPr/>
            <p:nvPr/>
          </p:nvSpPr>
          <p:spPr>
            <a:xfrm>
              <a:off x="5766550" y="1810050"/>
              <a:ext cx="4021242" cy="5727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Xác định các cơ hội để tạo ra các đặc trưng mới có thể cải thiện hiệu suất của các mô hình</a:t>
              </a:r>
              <a:endParaRPr sz="1600" b="0" i="0" u="none" strike="noStrike" cap="none">
                <a:solidFill>
                  <a:srgbClr val="3D3D3D"/>
                </a:solidFill>
                <a:latin typeface="Arial"/>
                <a:ea typeface="Arial"/>
                <a:cs typeface="Arial"/>
                <a:sym typeface="Arial"/>
              </a:endParaRPr>
            </a:p>
          </p:txBody>
        </p:sp>
        <p:sp>
          <p:nvSpPr>
            <p:cNvPr id="519" name="Google Shape;519;p62"/>
            <p:cNvSpPr/>
            <p:nvPr/>
          </p:nvSpPr>
          <p:spPr>
            <a:xfrm>
              <a:off x="5592550" y="19912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533" name="Google Shape;533;p62"/>
          <p:cNvGrpSpPr/>
          <p:nvPr/>
        </p:nvGrpSpPr>
        <p:grpSpPr>
          <a:xfrm>
            <a:off x="6811847" y="4199645"/>
            <a:ext cx="4195240" cy="572700"/>
            <a:chOff x="5592550" y="2752950"/>
            <a:chExt cx="4195240" cy="572700"/>
          </a:xfrm>
        </p:grpSpPr>
        <p:sp>
          <p:nvSpPr>
            <p:cNvPr id="534" name="Google Shape;534;p62"/>
            <p:cNvSpPr/>
            <p:nvPr/>
          </p:nvSpPr>
          <p:spPr>
            <a:xfrm>
              <a:off x="5766549" y="2752950"/>
              <a:ext cx="4021241" cy="5727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EDA giúp ngăn chặn kết quả sai lệch bằng cách làm quen với dữ liệu trước</a:t>
              </a:r>
              <a:endParaRPr sz="1600" b="0" i="0" u="none" strike="noStrike" cap="none">
                <a:solidFill>
                  <a:srgbClr val="3D3D3D"/>
                </a:solidFill>
                <a:latin typeface="Arial"/>
                <a:ea typeface="Arial"/>
                <a:cs typeface="Arial"/>
                <a:sym typeface="Arial"/>
              </a:endParaRPr>
            </a:p>
          </p:txBody>
        </p:sp>
        <p:sp>
          <p:nvSpPr>
            <p:cNvPr id="522" name="Google Shape;522;p62"/>
            <p:cNvSpPr/>
            <p:nvPr/>
          </p:nvSpPr>
          <p:spPr>
            <a:xfrm>
              <a:off x="5592550" y="29635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grpSp>
        <p:nvGrpSpPr>
          <p:cNvPr id="535" name="Google Shape;535;p62"/>
          <p:cNvGrpSpPr/>
          <p:nvPr/>
        </p:nvGrpSpPr>
        <p:grpSpPr>
          <a:xfrm>
            <a:off x="6811847" y="5158247"/>
            <a:ext cx="4195240" cy="778200"/>
            <a:chOff x="5592550" y="3575350"/>
            <a:chExt cx="4195240" cy="778200"/>
          </a:xfrm>
        </p:grpSpPr>
        <p:sp>
          <p:nvSpPr>
            <p:cNvPr id="536" name="Google Shape;536;p62"/>
            <p:cNvSpPr/>
            <p:nvPr/>
          </p:nvSpPr>
          <p:spPr>
            <a:xfrm>
              <a:off x="5766550" y="3575350"/>
              <a:ext cx="4021240" cy="778200"/>
            </a:xfrm>
            <a:prstGeom prst="roundRect">
              <a:avLst>
                <a:gd name="adj" fmla="val 16667"/>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3D3D3D"/>
                  </a:solidFill>
                  <a:latin typeface="Arial"/>
                  <a:ea typeface="Arial"/>
                  <a:cs typeface="Arial"/>
                  <a:sym typeface="Arial"/>
                </a:rPr>
                <a:t>Trực quan hóa dữ liệu theo những cách khác nhau, có thể giúp truyền đạt những phát hiện của bạn cho người khác, đặc biệt là cho các bên liên quan phi kỹ thuật.</a:t>
              </a:r>
              <a:endParaRPr sz="1600" b="0" i="0" u="none" strike="noStrike" cap="none">
                <a:solidFill>
                  <a:srgbClr val="3D3D3D"/>
                </a:solidFill>
                <a:latin typeface="Arial"/>
                <a:ea typeface="Arial"/>
                <a:cs typeface="Arial"/>
                <a:sym typeface="Arial"/>
              </a:endParaRPr>
            </a:p>
          </p:txBody>
        </p:sp>
        <p:sp>
          <p:nvSpPr>
            <p:cNvPr id="524" name="Google Shape;524;p62"/>
            <p:cNvSpPr/>
            <p:nvPr/>
          </p:nvSpPr>
          <p:spPr>
            <a:xfrm>
              <a:off x="5592550" y="3877950"/>
              <a:ext cx="174000" cy="174000"/>
            </a:xfrm>
            <a:prstGeom prst="ellipse">
              <a:avLst/>
            </a:prstGeom>
            <a:solidFill>
              <a:srgbClr val="5050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Arial"/>
                <a:ea typeface="Arial"/>
                <a:cs typeface="Arial"/>
                <a:sym typeface="Arial"/>
              </a:endParaRPr>
            </a:p>
          </p:txBody>
        </p:sp>
      </p:grpSp>
      <p:sp>
        <p:nvSpPr>
          <p:cNvPr id="537" name="Google Shape;537;p62"/>
          <p:cNvSpPr txBox="1">
            <a:spLocks noGrp="1"/>
          </p:cNvSpPr>
          <p:nvPr>
            <p:ph type="title"/>
          </p:nvPr>
        </p:nvSpPr>
        <p:spPr>
          <a:xfrm>
            <a:off x="1111877" y="53734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a:t>EDA - Phân tích dữ liệu thăm dò</a:t>
            </a:r>
            <a:endParaRPr lang="en-US" sz="3600" b="0">
              <a:sym typeface="Arial"/>
            </a:endParaRPr>
          </a:p>
        </p:txBody>
      </p:sp>
      <p:sp>
        <p:nvSpPr>
          <p:cNvPr id="538" name="Google Shape;538;p62"/>
          <p:cNvSpPr txBox="1">
            <a:spLocks noGrp="1"/>
          </p:cNvSpPr>
          <p:nvPr>
            <p:ph type="ftr" idx="11"/>
          </p:nvPr>
        </p:nvSpPr>
        <p:spPr>
          <a:xfrm>
            <a:off x="3644348" y="6475620"/>
            <a:ext cx="4903304" cy="2631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4"/>
          <p:cNvSpPr txBox="1">
            <a:spLocks noGrp="1"/>
          </p:cNvSpPr>
          <p:nvPr>
            <p:ph type="sldNum" idx="12"/>
          </p:nvPr>
        </p:nvSpPr>
        <p:spPr>
          <a:xfrm>
            <a:off x="11708524" y="6566400"/>
            <a:ext cx="667743" cy="291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700"/>
              <a:buNone/>
            </a:pPr>
            <a:fld id="{00000000-1234-1234-1234-123412341234}" type="slidenum">
              <a:rPr lang="en-US"/>
              <a:t>17</a:t>
            </a:fld>
            <a:endParaRPr/>
          </a:p>
        </p:txBody>
      </p:sp>
      <p:sp>
        <p:nvSpPr>
          <p:cNvPr id="554" name="Google Shape;554;p64"/>
          <p:cNvSpPr txBox="1">
            <a:spLocks noGrp="1"/>
          </p:cNvSpPr>
          <p:nvPr>
            <p:ph type="title"/>
          </p:nvPr>
        </p:nvSpPr>
        <p:spPr>
          <a:xfrm>
            <a:off x="1104180" y="48215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a:t>Mục tiêu của EDA</a:t>
            </a:r>
            <a:endParaRPr sz="3600" b="0">
              <a:latin typeface="Arial"/>
              <a:ea typeface="Arial"/>
              <a:cs typeface="Arial"/>
              <a:sym typeface="Arial"/>
            </a:endParaRPr>
          </a:p>
        </p:txBody>
      </p:sp>
      <p:sp>
        <p:nvSpPr>
          <p:cNvPr id="555" name="Google Shape;555;p64"/>
          <p:cNvSpPr txBox="1">
            <a:spLocks noGrp="1"/>
          </p:cNvSpPr>
          <p:nvPr>
            <p:ph type="body" idx="1"/>
          </p:nvPr>
        </p:nvSpPr>
        <p:spPr>
          <a:xfrm>
            <a:off x="2169854" y="2179203"/>
            <a:ext cx="9538670" cy="2499594"/>
          </a:xfrm>
          <a:prstGeom prst="rect">
            <a:avLst/>
          </a:prstGeom>
          <a:noFill/>
          <a:ln>
            <a:noFill/>
          </a:ln>
        </p:spPr>
        <p:txBody>
          <a:bodyPr spcFirstLastPara="1" wrap="square" lIns="91425" tIns="91425" rIns="91425" bIns="91425" anchor="t" anchorCtr="0">
            <a:normAutofit/>
          </a:bodyPr>
          <a:lstStyle/>
          <a:p>
            <a:pPr marL="482600" lvl="0" indent="-342900" algn="l" rtl="0">
              <a:lnSpc>
                <a:spcPct val="150000"/>
              </a:lnSpc>
              <a:spcBef>
                <a:spcPts val="0"/>
              </a:spcBef>
              <a:spcAft>
                <a:spcPts val="0"/>
              </a:spcAft>
              <a:buSzPts val="1400"/>
              <a:buFont typeface="Noto Sans Symbols"/>
              <a:buChar char="❑"/>
            </a:pPr>
            <a:r>
              <a:rPr lang="en-US" sz="1900">
                <a:latin typeface="Arial"/>
                <a:ea typeface="Arial"/>
                <a:cs typeface="Arial"/>
                <a:sym typeface="Arial"/>
              </a:rPr>
              <a:t>Cho phép khám phá bất ngờ trong dữ liệu</a:t>
            </a:r>
          </a:p>
          <a:p>
            <a:pPr marL="482600" lvl="0" indent="-342900" algn="l" rtl="0">
              <a:lnSpc>
                <a:spcPct val="150000"/>
              </a:lnSpc>
              <a:spcBef>
                <a:spcPts val="0"/>
              </a:spcBef>
              <a:spcAft>
                <a:spcPts val="0"/>
              </a:spcAft>
              <a:buSzPts val="1400"/>
              <a:buFont typeface="Noto Sans Symbols"/>
              <a:buChar char="❑"/>
            </a:pPr>
            <a:r>
              <a:rPr lang="en-US" sz="1900">
                <a:latin typeface="Arial"/>
                <a:ea typeface="Arial"/>
                <a:cs typeface="Arial"/>
                <a:sym typeface="Arial"/>
              </a:rPr>
              <a:t>Đề xuất các giả thuyết về nguyên nhân của các hiện tượng quan sát được</a:t>
            </a:r>
          </a:p>
          <a:p>
            <a:pPr marL="482600" lvl="0" indent="-342900" algn="l" rtl="0">
              <a:lnSpc>
                <a:spcPct val="150000"/>
              </a:lnSpc>
              <a:spcBef>
                <a:spcPts val="0"/>
              </a:spcBef>
              <a:spcAft>
                <a:spcPts val="0"/>
              </a:spcAft>
              <a:buSzPts val="1400"/>
              <a:buFont typeface="Noto Sans Symbols"/>
              <a:buChar char="❑"/>
            </a:pPr>
            <a:r>
              <a:rPr lang="en-US" sz="1900">
                <a:latin typeface="Arial"/>
                <a:ea typeface="Arial"/>
                <a:cs typeface="Arial"/>
                <a:sym typeface="Arial"/>
              </a:rPr>
              <a:t>Đánh giá các giả định dựa trên suy luận thống kê nào</a:t>
            </a:r>
          </a:p>
          <a:p>
            <a:pPr marL="482600" lvl="0" indent="-342900" algn="l" rtl="0">
              <a:lnSpc>
                <a:spcPct val="150000"/>
              </a:lnSpc>
              <a:spcBef>
                <a:spcPts val="0"/>
              </a:spcBef>
              <a:spcAft>
                <a:spcPts val="0"/>
              </a:spcAft>
              <a:buSzPts val="1400"/>
              <a:buFont typeface="Noto Sans Symbols"/>
              <a:buChar char="❑"/>
            </a:pPr>
            <a:r>
              <a:rPr lang="en-US" sz="1900">
                <a:latin typeface="Arial"/>
                <a:ea typeface="Arial"/>
                <a:cs typeface="Arial"/>
                <a:sym typeface="Arial"/>
              </a:rPr>
              <a:t>Hỗ trợ lựa chọn các công cụ và kỹ thuật thống kê phù hợp</a:t>
            </a:r>
          </a:p>
          <a:p>
            <a:pPr marL="482600" lvl="0" indent="-342900" algn="l" rtl="0">
              <a:lnSpc>
                <a:spcPct val="150000"/>
              </a:lnSpc>
              <a:spcBef>
                <a:spcPts val="0"/>
              </a:spcBef>
              <a:spcAft>
                <a:spcPts val="0"/>
              </a:spcAft>
              <a:buSzPts val="1400"/>
              <a:buFont typeface="Noto Sans Symbols"/>
              <a:buChar char="❑"/>
            </a:pPr>
            <a:r>
              <a:rPr lang="en-US" sz="1900">
                <a:latin typeface="Arial"/>
                <a:ea typeface="Arial"/>
                <a:cs typeface="Arial"/>
                <a:sym typeface="Arial"/>
              </a:rPr>
              <a:t>Cung cấp cơ sở để thu thập thêm dữ liệu thông qua khảo sát hoặc thí nghiệm</a:t>
            </a:r>
            <a:endParaRPr>
              <a:latin typeface="Arial"/>
              <a:ea typeface="Arial"/>
              <a:cs typeface="Arial"/>
              <a:sym typeface="Arial"/>
            </a:endParaRPr>
          </a:p>
        </p:txBody>
      </p:sp>
      <p:sp>
        <p:nvSpPr>
          <p:cNvPr id="556" name="Google Shape;556;p64"/>
          <p:cNvSpPr txBox="1">
            <a:spLocks noGrp="1"/>
          </p:cNvSpPr>
          <p:nvPr>
            <p:ph type="ftr" idx="11"/>
          </p:nvPr>
        </p:nvSpPr>
        <p:spPr>
          <a:xfrm>
            <a:off x="3644348" y="6475620"/>
            <a:ext cx="4903304" cy="2631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
        <p:nvSpPr>
          <p:cNvPr id="557" name="Google Shape;557;p64"/>
          <p:cNvSpPr txBox="1"/>
          <p:nvPr/>
        </p:nvSpPr>
        <p:spPr>
          <a:xfrm>
            <a:off x="1808922" y="1779093"/>
            <a:ext cx="446266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Mục tiêu của EDA là:</a:t>
            </a:r>
            <a:endParaRPr sz="20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5"/>
          <p:cNvSpPr txBox="1"/>
          <p:nvPr/>
        </p:nvSpPr>
        <p:spPr>
          <a:xfrm>
            <a:off x="147400" y="2575733"/>
            <a:ext cx="11897200" cy="1191600"/>
          </a:xfrm>
          <a:prstGeom prst="rect">
            <a:avLst/>
          </a:prstGeom>
          <a:noFill/>
          <a:ln>
            <a:noFill/>
          </a:ln>
        </p:spPr>
        <p:txBody>
          <a:bodyPr spcFirstLastPara="1" wrap="square" lIns="121900" tIns="121900" rIns="121900" bIns="121900" anchor="b" anchorCtr="0">
            <a:noAutofit/>
          </a:bodyPr>
          <a:lstStyle/>
          <a:p>
            <a:pPr marL="0" marR="0" lvl="0" indent="0" algn="ctr" rtl="0">
              <a:lnSpc>
                <a:spcPct val="100000"/>
              </a:lnSpc>
              <a:spcBef>
                <a:spcPts val="0"/>
              </a:spcBef>
              <a:spcAft>
                <a:spcPts val="0"/>
              </a:spcAft>
              <a:buNone/>
            </a:pPr>
            <a:r>
              <a:rPr lang="en-US" sz="4533" b="0" i="0" u="none" strike="noStrike" cap="none">
                <a:solidFill>
                  <a:srgbClr val="1B786E"/>
                </a:solidFill>
                <a:latin typeface="Arial"/>
                <a:ea typeface="Arial"/>
                <a:cs typeface="Arial"/>
                <a:sym typeface="Arial"/>
              </a:rPr>
              <a:t>QUIZ &amp; CÂU HỎI</a:t>
            </a:r>
            <a:endParaRPr sz="4533" b="1" i="0" u="none" strike="noStrike" cap="none">
              <a:solidFill>
                <a:srgbClr val="1B786E"/>
              </a:solidFill>
              <a:latin typeface="Arial"/>
              <a:ea typeface="Arial"/>
              <a:cs typeface="Arial"/>
              <a:sym typeface="Arial"/>
            </a:endParaRPr>
          </a:p>
        </p:txBody>
      </p:sp>
      <p:sp>
        <p:nvSpPr>
          <p:cNvPr id="563" name="Google Shape;563;p45"/>
          <p:cNvSpPr txBox="1">
            <a:spLocks noGrp="1"/>
          </p:cNvSpPr>
          <p:nvPr>
            <p:ph type="sldNum" idx="12"/>
          </p:nvPr>
        </p:nvSpPr>
        <p:spPr>
          <a:xfrm>
            <a:off x="11860822" y="6560242"/>
            <a:ext cx="346061" cy="291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700"/>
              <a:buNone/>
            </a:pPr>
            <a:fld id="{00000000-1234-1234-1234-123412341234}" type="slidenum">
              <a:rPr lang="en-US"/>
              <a:t>18</a:t>
            </a:fld>
            <a:endParaRPr/>
          </a:p>
        </p:txBody>
      </p:sp>
      <p:pic>
        <p:nvPicPr>
          <p:cNvPr id="564" name="Google Shape;564;p45"/>
          <p:cNvPicPr preferRelativeResize="0"/>
          <p:nvPr/>
        </p:nvPicPr>
        <p:blipFill rotWithShape="1">
          <a:blip r:embed="rId3">
            <a:alphaModFix/>
          </a:blip>
          <a:srcRect/>
          <a:stretch/>
        </p:blipFill>
        <p:spPr>
          <a:xfrm>
            <a:off x="5264125" y="719441"/>
            <a:ext cx="1671321" cy="1303324"/>
          </a:xfrm>
          <a:prstGeom prst="rect">
            <a:avLst/>
          </a:prstGeom>
          <a:noFill/>
          <a:ln>
            <a:noFill/>
          </a:ln>
        </p:spPr>
      </p:pic>
      <p:sp>
        <p:nvSpPr>
          <p:cNvPr id="565" name="Google Shape;565;p45"/>
          <p:cNvSpPr txBox="1">
            <a:spLocks noGrp="1"/>
          </p:cNvSpPr>
          <p:nvPr>
            <p:ph type="ftr" idx="11"/>
          </p:nvPr>
        </p:nvSpPr>
        <p:spPr>
          <a:xfrm>
            <a:off x="3644348" y="6475620"/>
            <a:ext cx="4903304" cy="2631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25DF-5BD9-E73F-CA70-5BA8AE598832}"/>
              </a:ext>
            </a:extLst>
          </p:cNvPr>
          <p:cNvSpPr>
            <a:spLocks noGrp="1"/>
          </p:cNvSpPr>
          <p:nvPr>
            <p:ph type="title"/>
          </p:nvPr>
        </p:nvSpPr>
        <p:spPr/>
        <p:txBody>
          <a:bodyPr>
            <a:normAutofit/>
          </a:bodyPr>
          <a:lstStyle/>
          <a:p>
            <a:endParaRPr lang="en-US"/>
          </a:p>
        </p:txBody>
      </p:sp>
      <p:sp>
        <p:nvSpPr>
          <p:cNvPr id="4" name="Slide Number Placeholder 3">
            <a:extLst>
              <a:ext uri="{FF2B5EF4-FFF2-40B4-BE49-F238E27FC236}">
                <a16:creationId xmlns:a16="http://schemas.microsoft.com/office/drawing/2014/main" id="{5BBE4878-68EB-D935-11E2-831FE83164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pic>
        <p:nvPicPr>
          <p:cNvPr id="9" name="Picture 8" descr="A screenshot of a computer&#10;&#10;Description automatically generated">
            <a:extLst>
              <a:ext uri="{FF2B5EF4-FFF2-40B4-BE49-F238E27FC236}">
                <a16:creationId xmlns:a16="http://schemas.microsoft.com/office/drawing/2014/main" id="{8FF53887-C979-DBD5-E018-6832D0D01DD4}"/>
              </a:ext>
            </a:extLst>
          </p:cNvPr>
          <p:cNvPicPr>
            <a:picLocks noChangeAspect="1"/>
          </p:cNvPicPr>
          <p:nvPr/>
        </p:nvPicPr>
        <p:blipFill rotWithShape="1">
          <a:blip r:embed="rId2"/>
          <a:srcRect l="14158" t="29421" r="13249" b="21448"/>
          <a:stretch/>
        </p:blipFill>
        <p:spPr>
          <a:xfrm>
            <a:off x="2047461" y="2017643"/>
            <a:ext cx="8199782" cy="3369366"/>
          </a:xfrm>
          <a:prstGeom prst="rect">
            <a:avLst/>
          </a:prstGeom>
        </p:spPr>
      </p:pic>
      <p:sp>
        <p:nvSpPr>
          <p:cNvPr id="10" name="Google Shape;547;p63">
            <a:extLst>
              <a:ext uri="{FF2B5EF4-FFF2-40B4-BE49-F238E27FC236}">
                <a16:creationId xmlns:a16="http://schemas.microsoft.com/office/drawing/2014/main" id="{8FE21EAE-C7A5-07B5-4008-4537081BBFE7}"/>
              </a:ext>
            </a:extLst>
          </p:cNvPr>
          <p:cNvSpPr txBox="1"/>
          <p:nvPr/>
        </p:nvSpPr>
        <p:spPr>
          <a:xfrm>
            <a:off x="2574235" y="6375362"/>
            <a:ext cx="7146234" cy="3693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sng" strike="noStrike" cap="none">
                <a:solidFill>
                  <a:schemeClr val="hlink"/>
                </a:solidFill>
                <a:latin typeface="Arial"/>
                <a:ea typeface="Arial"/>
                <a:cs typeface="Arial"/>
                <a:sym typeface="Arial"/>
              </a:rPr>
              <a:t>https://learn.microsoft.com/en-us/azure/machine-learning/concept-automated-ml?view=azureml-api-2</a:t>
            </a:r>
            <a:endParaRPr lang="en-US" sz="12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5619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
        <p:nvSpPr>
          <p:cNvPr id="327" name="Google Shape;327;p2"/>
          <p:cNvSpPr txBox="1">
            <a:spLocks noGrp="1"/>
          </p:cNvSpPr>
          <p:nvPr>
            <p:ph type="sldNum" idx="12"/>
          </p:nvPr>
        </p:nvSpPr>
        <p:spPr>
          <a:xfrm>
            <a:off x="11900400" y="6566400"/>
            <a:ext cx="291600" cy="29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700"/>
              <a:buNone/>
            </a:pPr>
            <a:fld id="{00000000-1234-1234-1234-123412341234}" type="slidenum">
              <a:rPr lang="en-US"/>
              <a:t>2</a:t>
            </a:fld>
            <a:endParaRPr/>
          </a:p>
        </p:txBody>
      </p:sp>
      <p:sp>
        <p:nvSpPr>
          <p:cNvPr id="328" name="Google Shape;328;p2"/>
          <p:cNvSpPr txBox="1">
            <a:spLocks noGrp="1"/>
          </p:cNvSpPr>
          <p:nvPr>
            <p:ph type="body" idx="1"/>
          </p:nvPr>
        </p:nvSpPr>
        <p:spPr>
          <a:xfrm>
            <a:off x="2840247" y="1601656"/>
            <a:ext cx="8398024" cy="4699000"/>
          </a:xfrm>
          <a:prstGeom prst="rect">
            <a:avLst/>
          </a:prstGeom>
          <a:noFill/>
          <a:ln>
            <a:noFill/>
          </a:ln>
        </p:spPr>
        <p:txBody>
          <a:bodyPr spcFirstLastPara="1" wrap="square" lIns="91425" tIns="45700" rIns="91425" bIns="45700" anchor="ctr" anchorCtr="0">
            <a:normAutofit/>
          </a:bodyPr>
          <a:lstStyle/>
          <a:p>
            <a:pPr marL="514350" lvl="0" indent="-514350" algn="l" rtl="0">
              <a:lnSpc>
                <a:spcPct val="130000"/>
              </a:lnSpc>
              <a:spcBef>
                <a:spcPts val="0"/>
              </a:spcBef>
              <a:spcAft>
                <a:spcPts val="0"/>
              </a:spcAft>
              <a:buSzPts val="2800"/>
              <a:buAutoNum type="arabicPeriod"/>
            </a:pPr>
            <a:r>
              <a:rPr lang="en-US" sz="2400"/>
              <a:t>Machine Learning Pipeline ?</a:t>
            </a:r>
          </a:p>
          <a:p>
            <a:pPr marL="514350" lvl="0" indent="-514350" algn="l" rtl="0">
              <a:lnSpc>
                <a:spcPct val="130000"/>
              </a:lnSpc>
              <a:spcBef>
                <a:spcPts val="0"/>
              </a:spcBef>
              <a:spcAft>
                <a:spcPts val="0"/>
              </a:spcAft>
              <a:buSzPts val="2800"/>
              <a:buAutoNum type="arabicPeriod"/>
            </a:pPr>
            <a:r>
              <a:rPr lang="en-US" sz="2400"/>
              <a:t>Exploratory Data Analysis (EDA)?</a:t>
            </a:r>
            <a:br>
              <a:rPr lang="en-US" sz="2400"/>
            </a:br>
            <a:endParaRPr sz="2400"/>
          </a:p>
        </p:txBody>
      </p:sp>
      <p:sp>
        <p:nvSpPr>
          <p:cNvPr id="329" name="Google Shape;329;p2"/>
          <p:cNvSpPr txBox="1">
            <a:spLocks noGrp="1"/>
          </p:cNvSpPr>
          <p:nvPr>
            <p:ph type="dt" idx="10"/>
          </p:nvPr>
        </p:nvSpPr>
        <p:spPr>
          <a:xfrm>
            <a:off x="796022" y="6454635"/>
            <a:ext cx="2132276" cy="26684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June 9, 2023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415"/>
        <p:cNvGrpSpPr/>
        <p:nvPr/>
      </p:nvGrpSpPr>
      <p:grpSpPr>
        <a:xfrm>
          <a:off x="0" y="0"/>
          <a:ext cx="0" cy="0"/>
          <a:chOff x="0" y="0"/>
          <a:chExt cx="0" cy="0"/>
        </a:xfrm>
      </p:grpSpPr>
      <p:sp>
        <p:nvSpPr>
          <p:cNvPr id="416" name="Google Shape;416;p7"/>
          <p:cNvSpPr txBox="1">
            <a:spLocks noGrp="1"/>
          </p:cNvSpPr>
          <p:nvPr>
            <p:ph type="sldNum" idx="12"/>
          </p:nvPr>
        </p:nvSpPr>
        <p:spPr>
          <a:xfrm>
            <a:off x="11895481" y="6560013"/>
            <a:ext cx="291600" cy="2916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700"/>
              <a:buNone/>
            </a:pPr>
            <a:fld id="{00000000-1234-1234-1234-123412341234}" type="slidenum">
              <a:rPr lang="en-US"/>
              <a:t>20</a:t>
            </a:fld>
            <a:endParaRPr/>
          </a:p>
        </p:txBody>
      </p:sp>
      <p:sp>
        <p:nvSpPr>
          <p:cNvPr id="417" name="Google Shape;417;p7"/>
          <p:cNvSpPr txBox="1"/>
          <p:nvPr/>
        </p:nvSpPr>
        <p:spPr>
          <a:xfrm>
            <a:off x="8317871" y="5944270"/>
            <a:ext cx="1308400" cy="420524"/>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133"/>
              <a:buFont typeface="Arial"/>
              <a:buNone/>
            </a:pPr>
            <a:r>
              <a:rPr lang="en-US" sz="1133" b="0" i="0" u="none" strike="noStrike" cap="none">
                <a:solidFill>
                  <a:srgbClr val="757575"/>
                </a:solidFill>
                <a:highlight>
                  <a:srgbClr val="FFFFFF"/>
                </a:highlight>
                <a:latin typeface="Arial"/>
                <a:ea typeface="Arial"/>
                <a:cs typeface="Arial"/>
                <a:sym typeface="Arial"/>
              </a:rPr>
              <a:t>Source: </a:t>
            </a:r>
            <a:r>
              <a:rPr lang="en-US" sz="1133" b="0" i="0" u="sng" strike="noStrike" cap="none">
                <a:solidFill>
                  <a:schemeClr val="hlink"/>
                </a:solidFill>
                <a:highlight>
                  <a:srgbClr val="FFFFFF"/>
                </a:highlight>
                <a:latin typeface="Arial"/>
                <a:ea typeface="Arial"/>
                <a:cs typeface="Arial"/>
                <a:sym typeface="Arial"/>
                <a:hlinkClick r:id="rId3"/>
              </a:rPr>
              <a:t>Nvidia</a:t>
            </a:r>
            <a:endParaRPr sz="1600" b="0" i="0" u="none" strike="noStrike" cap="none">
              <a:solidFill>
                <a:schemeClr val="dk1"/>
              </a:solidFill>
              <a:latin typeface="Arial"/>
              <a:ea typeface="Arial"/>
              <a:cs typeface="Arial"/>
              <a:sym typeface="Arial"/>
            </a:endParaRPr>
          </a:p>
        </p:txBody>
      </p:sp>
      <p:sp>
        <p:nvSpPr>
          <p:cNvPr id="418" name="Google Shape;418;p7"/>
          <p:cNvSpPr txBox="1">
            <a:spLocks noGrp="1"/>
          </p:cNvSpPr>
          <p:nvPr>
            <p:ph type="title"/>
          </p:nvPr>
        </p:nvSpPr>
        <p:spPr>
          <a:xfrm>
            <a:off x="1105671" y="46606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a:t>Chu trình thủ công của ML Pipeline</a:t>
            </a:r>
            <a:endParaRPr sz="3600" b="0">
              <a:latin typeface="Arial"/>
              <a:ea typeface="Arial"/>
              <a:cs typeface="Arial"/>
              <a:sym typeface="Arial"/>
            </a:endParaRPr>
          </a:p>
        </p:txBody>
      </p:sp>
      <p:sp>
        <p:nvSpPr>
          <p:cNvPr id="419" name="Google Shape;419;p7"/>
          <p:cNvSpPr txBox="1">
            <a:spLocks noGrp="1"/>
          </p:cNvSpPr>
          <p:nvPr>
            <p:ph type="body" idx="1"/>
          </p:nvPr>
        </p:nvSpPr>
        <p:spPr>
          <a:xfrm>
            <a:off x="1402850" y="1142147"/>
            <a:ext cx="9912850" cy="1518025"/>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US" sz="1800">
                <a:latin typeface="Arial"/>
                <a:ea typeface="Arial"/>
                <a:cs typeface="Arial"/>
                <a:sym typeface="Arial"/>
              </a:rPr>
              <a:t>Bắt đầu với quy trình làm việc thủ công, nơi không có lối thoát cơ sở hạ tầng thực sự</a:t>
            </a:r>
            <a:br>
              <a:rPr lang="en-US" sz="1800">
                <a:latin typeface="Arial"/>
                <a:ea typeface="Arial"/>
                <a:cs typeface="Arial"/>
                <a:sym typeface="Arial"/>
              </a:rPr>
            </a:br>
            <a:r>
              <a:rPr lang="en-US" sz="1800">
                <a:latin typeface="Arial"/>
                <a:ea typeface="Arial"/>
                <a:cs typeface="Arial"/>
                <a:sym typeface="Arial"/>
              </a:rPr>
              <a:t>Việc thu thập dữ liệu, làm sạch dữ liệu, đào tạo và đánh giá mô hình có thể được viết trong một notebook duy nhất, mô hình là sản phẩm</a:t>
            </a:r>
            <a:br>
              <a:rPr lang="en-US" sz="1800">
                <a:latin typeface="Arial"/>
                <a:ea typeface="Arial"/>
                <a:cs typeface="Arial"/>
                <a:sym typeface="Arial"/>
              </a:rPr>
            </a:br>
            <a:r>
              <a:rPr lang="en-US" sz="1800">
                <a:latin typeface="Arial"/>
                <a:ea typeface="Arial"/>
                <a:cs typeface="Arial"/>
                <a:sym typeface="Arial"/>
              </a:rPr>
              <a:t>Bàn giao cho một Kỹ sư (AI / MLOps) được giao nhiệm vụ biến nó thành điểm cuối API</a:t>
            </a:r>
            <a:endParaRPr sz="1800">
              <a:latin typeface="Arial"/>
              <a:ea typeface="Arial"/>
              <a:cs typeface="Arial"/>
              <a:sym typeface="Arial"/>
            </a:endParaRPr>
          </a:p>
        </p:txBody>
      </p:sp>
      <p:pic>
        <p:nvPicPr>
          <p:cNvPr id="420" name="Google Shape;420;p7"/>
          <p:cNvPicPr preferRelativeResize="0"/>
          <p:nvPr/>
        </p:nvPicPr>
        <p:blipFill rotWithShape="1">
          <a:blip r:embed="rId4">
            <a:alphaModFix/>
          </a:blip>
          <a:srcRect/>
          <a:stretch/>
        </p:blipFill>
        <p:spPr>
          <a:xfrm>
            <a:off x="1482860" y="2501762"/>
            <a:ext cx="9570002" cy="3462832"/>
          </a:xfrm>
          <a:prstGeom prst="rect">
            <a:avLst/>
          </a:prstGeom>
          <a:noFill/>
          <a:ln>
            <a:noFill/>
          </a:ln>
        </p:spPr>
      </p:pic>
      <p:sp>
        <p:nvSpPr>
          <p:cNvPr id="421" name="Google Shape;421;p7"/>
          <p:cNvSpPr txBox="1"/>
          <p:nvPr/>
        </p:nvSpPr>
        <p:spPr>
          <a:xfrm>
            <a:off x="3958495" y="5964594"/>
            <a:ext cx="415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sng" strike="noStrike" cap="none">
                <a:solidFill>
                  <a:schemeClr val="hlink"/>
                </a:solidFill>
                <a:latin typeface="Arial"/>
                <a:ea typeface="Arial"/>
                <a:cs typeface="Arial"/>
                <a:sym typeface="Arial"/>
                <a:hlinkClick r:id="rId5"/>
              </a:rPr>
              <a:t>https://valohai.com/machine-learning-pipeline/</a:t>
            </a:r>
            <a:endParaRPr sz="1400" b="0" i="1" u="none" strike="noStrike" cap="none">
              <a:solidFill>
                <a:srgbClr val="000000"/>
              </a:solidFill>
              <a:latin typeface="Arial"/>
              <a:ea typeface="Arial"/>
              <a:cs typeface="Arial"/>
              <a:sym typeface="Arial"/>
            </a:endParaRPr>
          </a:p>
        </p:txBody>
      </p:sp>
      <p:sp>
        <p:nvSpPr>
          <p:cNvPr id="422" name="Google Shape;422;p7"/>
          <p:cNvSpPr txBox="1">
            <a:spLocks noGrp="1"/>
          </p:cNvSpPr>
          <p:nvPr>
            <p:ph type="ftr" idx="11"/>
          </p:nvPr>
        </p:nvSpPr>
        <p:spPr>
          <a:xfrm>
            <a:off x="3644348" y="6475620"/>
            <a:ext cx="4903304" cy="2631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0561-0884-3F65-3CA1-9F2F906E2528}"/>
              </a:ext>
            </a:extLst>
          </p:cNvPr>
          <p:cNvSpPr>
            <a:spLocks noGrp="1"/>
          </p:cNvSpPr>
          <p:nvPr>
            <p:ph type="title"/>
          </p:nvPr>
        </p:nvSpPr>
        <p:spPr/>
        <p:txBody>
          <a:bodyPr/>
          <a:lstStyle/>
          <a:p>
            <a:r>
              <a:rPr lang="en-US"/>
              <a:t>What-why-how</a:t>
            </a:r>
          </a:p>
        </p:txBody>
      </p:sp>
      <p:sp>
        <p:nvSpPr>
          <p:cNvPr id="3" name="Text Placeholder 2">
            <a:extLst>
              <a:ext uri="{FF2B5EF4-FFF2-40B4-BE49-F238E27FC236}">
                <a16:creationId xmlns:a16="http://schemas.microsoft.com/office/drawing/2014/main" id="{AB2D6CD7-4B21-EA80-7D97-501C7E959C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692CF8C-17C0-963E-8839-81B9960B43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graphicFrame>
        <p:nvGraphicFramePr>
          <p:cNvPr id="5" name="Diagram 4">
            <a:extLst>
              <a:ext uri="{FF2B5EF4-FFF2-40B4-BE49-F238E27FC236}">
                <a16:creationId xmlns:a16="http://schemas.microsoft.com/office/drawing/2014/main" id="{7727A064-8F1D-783E-FA38-7C507F76A373}"/>
              </a:ext>
            </a:extLst>
          </p:cNvPr>
          <p:cNvGraphicFramePr/>
          <p:nvPr>
            <p:extLst>
              <p:ext uri="{D42A27DB-BD31-4B8C-83A1-F6EECF244321}">
                <p14:modId xmlns:p14="http://schemas.microsoft.com/office/powerpoint/2010/main" val="516294861"/>
              </p:ext>
            </p:extLst>
          </p:nvPr>
        </p:nvGraphicFramePr>
        <p:xfrm>
          <a:off x="1854199" y="2316837"/>
          <a:ext cx="8128000" cy="1665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a:extLst>
              <a:ext uri="{FF2B5EF4-FFF2-40B4-BE49-F238E27FC236}">
                <a16:creationId xmlns:a16="http://schemas.microsoft.com/office/drawing/2014/main" id="{57F70CEE-8DCF-8766-1DEB-87EE5CB0681B}"/>
              </a:ext>
            </a:extLst>
          </p:cNvPr>
          <p:cNvSpPr/>
          <p:nvPr/>
        </p:nvSpPr>
        <p:spPr>
          <a:xfrm>
            <a:off x="1946967" y="3982561"/>
            <a:ext cx="2208694" cy="16728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What</a:t>
            </a:r>
            <a:r>
              <a:rPr lang="en-US" sz="2400"/>
              <a:t>: Vấn đề/đối tượng là gì?</a:t>
            </a:r>
          </a:p>
        </p:txBody>
      </p:sp>
      <p:sp>
        <p:nvSpPr>
          <p:cNvPr id="8" name="Rectangle 7">
            <a:extLst>
              <a:ext uri="{FF2B5EF4-FFF2-40B4-BE49-F238E27FC236}">
                <a16:creationId xmlns:a16="http://schemas.microsoft.com/office/drawing/2014/main" id="{A6E2EC66-F247-A5C4-A571-C9F02B1B07FB}"/>
              </a:ext>
            </a:extLst>
          </p:cNvPr>
          <p:cNvSpPr/>
          <p:nvPr/>
        </p:nvSpPr>
        <p:spPr>
          <a:xfrm>
            <a:off x="4655935" y="3982561"/>
            <a:ext cx="2208694" cy="16728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t>Why</a:t>
            </a:r>
            <a:r>
              <a:rPr lang="en-US" sz="2000"/>
              <a:t>: Tại sao phải dùng đối tượng đó?</a:t>
            </a:r>
          </a:p>
          <a:p>
            <a:pPr algn="ctr"/>
            <a:r>
              <a:rPr lang="en-US" sz="2000"/>
              <a:t>Tại sao phải giải quyết vấn đề đó?</a:t>
            </a:r>
          </a:p>
        </p:txBody>
      </p:sp>
      <p:sp>
        <p:nvSpPr>
          <p:cNvPr id="9" name="Rectangle 8">
            <a:extLst>
              <a:ext uri="{FF2B5EF4-FFF2-40B4-BE49-F238E27FC236}">
                <a16:creationId xmlns:a16="http://schemas.microsoft.com/office/drawing/2014/main" id="{496DDD52-55B6-063C-9301-9491DFAD8CF0}"/>
              </a:ext>
            </a:extLst>
          </p:cNvPr>
          <p:cNvSpPr/>
          <p:nvPr/>
        </p:nvSpPr>
        <p:spPr>
          <a:xfrm>
            <a:off x="7364903" y="3962033"/>
            <a:ext cx="2208694" cy="16728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t>How</a:t>
            </a:r>
            <a:r>
              <a:rPr lang="en-US" sz="2400"/>
              <a:t>: Chúng ta phải làm như thế nào?</a:t>
            </a:r>
          </a:p>
        </p:txBody>
      </p:sp>
      <p:sp>
        <p:nvSpPr>
          <p:cNvPr id="10" name="Google Shape;326;p2">
            <a:extLst>
              <a:ext uri="{FF2B5EF4-FFF2-40B4-BE49-F238E27FC236}">
                <a16:creationId xmlns:a16="http://schemas.microsoft.com/office/drawing/2014/main" id="{6C8AAAB4-3DAA-7A09-88AB-840AA882745B}"/>
              </a:ext>
            </a:extLst>
          </p:cNvPr>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extLst>
      <p:ext uri="{BB962C8B-B14F-4D97-AF65-F5344CB8AC3E}">
        <p14:creationId xmlns:p14="http://schemas.microsoft.com/office/powerpoint/2010/main" val="209441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4" name="Picture 3">
            <a:extLst>
              <a:ext uri="{FF2B5EF4-FFF2-40B4-BE49-F238E27FC236}">
                <a16:creationId xmlns:a16="http://schemas.microsoft.com/office/drawing/2014/main" id="{A2CEDAFD-21F5-AB7D-8A55-F2DC3717661A}"/>
              </a:ext>
            </a:extLst>
          </p:cNvPr>
          <p:cNvPicPr>
            <a:picLocks noChangeAspect="1"/>
          </p:cNvPicPr>
          <p:nvPr/>
        </p:nvPicPr>
        <p:blipFill rotWithShape="1">
          <a:blip r:embed="rId3"/>
          <a:srcRect t="627"/>
          <a:stretch/>
        </p:blipFill>
        <p:spPr>
          <a:xfrm>
            <a:off x="2545224" y="2375451"/>
            <a:ext cx="6902768" cy="3995405"/>
          </a:xfrm>
          <a:prstGeom prst="rect">
            <a:avLst/>
          </a:prstGeom>
        </p:spPr>
      </p:pic>
      <p:sp>
        <p:nvSpPr>
          <p:cNvPr id="334" name="Google Shape;334;p3"/>
          <p:cNvSpPr txBox="1">
            <a:spLocks noGrp="1"/>
          </p:cNvSpPr>
          <p:nvPr>
            <p:ph type="ftr" idx="11"/>
          </p:nvPr>
        </p:nvSpPr>
        <p:spPr>
          <a:xfrm>
            <a:off x="3644348" y="6475620"/>
            <a:ext cx="4903304" cy="2631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
        <p:nvSpPr>
          <p:cNvPr id="335" name="Google Shape;335;p3"/>
          <p:cNvSpPr txBox="1">
            <a:spLocks noGrp="1"/>
          </p:cNvSpPr>
          <p:nvPr>
            <p:ph type="sldNum" idx="12"/>
          </p:nvPr>
        </p:nvSpPr>
        <p:spPr>
          <a:xfrm>
            <a:off x="11895481" y="6560013"/>
            <a:ext cx="291600" cy="291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700"/>
              <a:buNone/>
            </a:pPr>
            <a:fld id="{00000000-1234-1234-1234-123412341234}" type="slidenum">
              <a:rPr lang="en-US"/>
              <a:t>4</a:t>
            </a:fld>
            <a:endParaRPr/>
          </a:p>
        </p:txBody>
      </p:sp>
      <p:sp>
        <p:nvSpPr>
          <p:cNvPr id="336" name="Google Shape;336;p3"/>
          <p:cNvSpPr txBox="1">
            <a:spLocks noGrp="1"/>
          </p:cNvSpPr>
          <p:nvPr>
            <p:ph type="dt" idx="10"/>
          </p:nvPr>
        </p:nvSpPr>
        <p:spPr>
          <a:xfrm>
            <a:off x="838200" y="6458365"/>
            <a:ext cx="2090098" cy="26311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June 9, 2023</a:t>
            </a:r>
            <a:endParaRPr/>
          </a:p>
        </p:txBody>
      </p:sp>
      <p:sp>
        <p:nvSpPr>
          <p:cNvPr id="337" name="Google Shape;337;p3"/>
          <p:cNvSpPr txBox="1">
            <a:spLocks noGrp="1"/>
          </p:cNvSpPr>
          <p:nvPr>
            <p:ph type="title"/>
          </p:nvPr>
        </p:nvSpPr>
        <p:spPr>
          <a:xfrm>
            <a:off x="1246476" y="48714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3600"/>
              <a:t>ML Pipeline là gì?</a:t>
            </a:r>
            <a:endParaRPr sz="3600" b="0">
              <a:latin typeface="Arial"/>
              <a:ea typeface="Arial"/>
              <a:cs typeface="Arial"/>
              <a:sym typeface="Arial"/>
            </a:endParaRPr>
          </a:p>
        </p:txBody>
      </p:sp>
      <p:sp>
        <p:nvSpPr>
          <p:cNvPr id="338" name="Google Shape;338;p3"/>
          <p:cNvSpPr txBox="1">
            <a:spLocks noGrp="1"/>
          </p:cNvSpPr>
          <p:nvPr>
            <p:ph type="body" idx="1"/>
          </p:nvPr>
        </p:nvSpPr>
        <p:spPr>
          <a:xfrm>
            <a:off x="1475076" y="1338382"/>
            <a:ext cx="10137804" cy="1139347"/>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Font typeface="Proxima Nova"/>
              <a:buChar char="❏"/>
            </a:pPr>
            <a:r>
              <a:rPr lang="en-US" sz="1800">
                <a:latin typeface="Arial"/>
                <a:ea typeface="Arial"/>
                <a:cs typeface="Arial"/>
                <a:sym typeface="Arial"/>
              </a:rPr>
              <a:t>ML pipeline là một cách để mã hóa và tự động hóa quy trình làm việc của mô hình ML</a:t>
            </a:r>
          </a:p>
          <a:p>
            <a:pPr marL="457200" lvl="0" indent="-317500" algn="l" rtl="0">
              <a:lnSpc>
                <a:spcPct val="115000"/>
              </a:lnSpc>
              <a:spcBef>
                <a:spcPts val="0"/>
              </a:spcBef>
              <a:spcAft>
                <a:spcPts val="0"/>
              </a:spcAft>
              <a:buSzPts val="1400"/>
              <a:buFont typeface="Proxima Nova"/>
              <a:buChar char="❏"/>
            </a:pPr>
            <a:r>
              <a:rPr lang="en-US" sz="1800">
                <a:solidFill>
                  <a:schemeClr val="tx1"/>
                </a:solidFill>
                <a:latin typeface="Arial"/>
                <a:ea typeface="Arial"/>
                <a:cs typeface="Arial"/>
                <a:sym typeface="Arial"/>
              </a:rPr>
              <a:t>Bao gồm nhiều bước tuần tự thực hiện mọi thứ từ trích xuất dữ liệu, xử lý dữ liệu đến</a:t>
            </a:r>
            <a:r>
              <a:rPr lang="en-US" sz="1800">
                <a:solidFill>
                  <a:schemeClr val="tx1"/>
                </a:solidFill>
              </a:rPr>
              <a:t> huấn luyện, đánh giá </a:t>
            </a:r>
            <a:r>
              <a:rPr lang="en-US" sz="1800">
                <a:solidFill>
                  <a:schemeClr val="tx1"/>
                </a:solidFill>
                <a:latin typeface="Arial"/>
                <a:ea typeface="Arial"/>
                <a:cs typeface="Arial"/>
                <a:sym typeface="Arial"/>
              </a:rPr>
              <a:t>và triển khai mô hình</a:t>
            </a:r>
            <a:endParaRPr sz="1800">
              <a:solidFill>
                <a:schemeClr val="tx1"/>
              </a:solidFill>
              <a:latin typeface="Arial"/>
              <a:ea typeface="Arial"/>
              <a:cs typeface="Arial"/>
              <a:sym typeface="Arial"/>
            </a:endParaRPr>
          </a:p>
        </p:txBody>
      </p:sp>
      <p:sp>
        <p:nvSpPr>
          <p:cNvPr id="5" name="Google Shape;421;p7">
            <a:extLst>
              <a:ext uri="{FF2B5EF4-FFF2-40B4-BE49-F238E27FC236}">
                <a16:creationId xmlns:a16="http://schemas.microsoft.com/office/drawing/2014/main" id="{217A09A7-7F49-1557-E93D-BB478A40F8F1}"/>
              </a:ext>
            </a:extLst>
          </p:cNvPr>
          <p:cNvSpPr txBox="1"/>
          <p:nvPr/>
        </p:nvSpPr>
        <p:spPr>
          <a:xfrm>
            <a:off x="3185905" y="6170817"/>
            <a:ext cx="582019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sng" strike="noStrike" cap="none">
                <a:solidFill>
                  <a:schemeClr val="hlink"/>
                </a:solidFill>
                <a:latin typeface="Arial"/>
                <a:ea typeface="Arial"/>
                <a:cs typeface="Arial"/>
                <a:sym typeface="Arial"/>
              </a:rPr>
              <a:t>https://machinelearningcoban.com/tabml_book/ch_intro/pipeline.html</a:t>
            </a:r>
            <a:endParaRPr sz="1400" b="0" i="1"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17AA-07B3-7BCA-19FB-35E9CA405EC1}"/>
              </a:ext>
            </a:extLst>
          </p:cNvPr>
          <p:cNvSpPr>
            <a:spLocks noGrp="1"/>
          </p:cNvSpPr>
          <p:nvPr>
            <p:ph type="title"/>
          </p:nvPr>
        </p:nvSpPr>
        <p:spPr/>
        <p:txBody>
          <a:bodyPr/>
          <a:lstStyle/>
          <a:p>
            <a:r>
              <a:rPr lang="en-US"/>
              <a:t>Data preparation</a:t>
            </a:r>
          </a:p>
        </p:txBody>
      </p:sp>
      <p:sp>
        <p:nvSpPr>
          <p:cNvPr id="3" name="Text Placeholder 2">
            <a:extLst>
              <a:ext uri="{FF2B5EF4-FFF2-40B4-BE49-F238E27FC236}">
                <a16:creationId xmlns:a16="http://schemas.microsoft.com/office/drawing/2014/main" id="{9B948A3F-0CAB-C637-6062-C38FFD3A19A2}"/>
              </a:ext>
            </a:extLst>
          </p:cNvPr>
          <p:cNvSpPr>
            <a:spLocks noGrp="1"/>
          </p:cNvSpPr>
          <p:nvPr>
            <p:ph type="body" idx="1"/>
          </p:nvPr>
        </p:nvSpPr>
        <p:spPr/>
        <p:txBody>
          <a:bodyPr/>
          <a:lstStyle/>
          <a:p>
            <a:r>
              <a:rPr lang="en-US"/>
              <a:t>Data fusion</a:t>
            </a:r>
          </a:p>
          <a:p>
            <a:r>
              <a:rPr lang="en-US"/>
              <a:t>Data cleaning</a:t>
            </a:r>
          </a:p>
          <a:p>
            <a:r>
              <a:rPr lang="en-US"/>
              <a:t>Data augmentation</a:t>
            </a:r>
          </a:p>
          <a:p>
            <a:r>
              <a:rPr lang="en-US"/>
              <a:t>Data visualization</a:t>
            </a:r>
          </a:p>
          <a:p>
            <a:r>
              <a:rPr lang="en-US"/>
              <a:t>Data splitting</a:t>
            </a:r>
          </a:p>
          <a:p>
            <a:r>
              <a:rPr lang="en-US"/>
              <a:t>...</a:t>
            </a:r>
          </a:p>
          <a:p>
            <a:pPr marL="50800" indent="0">
              <a:buNone/>
            </a:pPr>
            <a:endParaRPr lang="en-US"/>
          </a:p>
          <a:p>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DDE527B0-6602-0EAB-D127-C54A27DD2E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5" name="Google Shape;326;p2">
            <a:extLst>
              <a:ext uri="{FF2B5EF4-FFF2-40B4-BE49-F238E27FC236}">
                <a16:creationId xmlns:a16="http://schemas.microsoft.com/office/drawing/2014/main" id="{3CEF1F46-B693-5363-9434-1867562E3043}"/>
              </a:ext>
            </a:extLst>
          </p:cNvPr>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extLst>
      <p:ext uri="{BB962C8B-B14F-4D97-AF65-F5344CB8AC3E}">
        <p14:creationId xmlns:p14="http://schemas.microsoft.com/office/powerpoint/2010/main" val="2345692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692D-D3D8-0579-76A6-2D19BF809D79}"/>
              </a:ext>
            </a:extLst>
          </p:cNvPr>
          <p:cNvSpPr>
            <a:spLocks noGrp="1"/>
          </p:cNvSpPr>
          <p:nvPr>
            <p:ph type="title"/>
          </p:nvPr>
        </p:nvSpPr>
        <p:spPr/>
        <p:txBody>
          <a:bodyPr>
            <a:normAutofit/>
          </a:bodyPr>
          <a:lstStyle/>
          <a:p>
            <a:r>
              <a:rPr lang="en-US"/>
              <a:t>Data splitting</a:t>
            </a:r>
          </a:p>
        </p:txBody>
      </p:sp>
      <p:sp>
        <p:nvSpPr>
          <p:cNvPr id="3" name="Text Placeholder 2">
            <a:extLst>
              <a:ext uri="{FF2B5EF4-FFF2-40B4-BE49-F238E27FC236}">
                <a16:creationId xmlns:a16="http://schemas.microsoft.com/office/drawing/2014/main" id="{E668BEBC-08B2-F7AF-DF7C-F6FC97363AB3}"/>
              </a:ext>
            </a:extLst>
          </p:cNvPr>
          <p:cNvSpPr>
            <a:spLocks noGrp="1"/>
          </p:cNvSpPr>
          <p:nvPr>
            <p:ph type="body" idx="1"/>
          </p:nvPr>
        </p:nvSpPr>
        <p:spPr/>
        <p:txBody>
          <a:bodyPr/>
          <a:lstStyle/>
          <a:p>
            <a:r>
              <a:rPr lang="en-US"/>
              <a:t>Training data    </a:t>
            </a:r>
            <a:r>
              <a:rPr lang="en-US">
                <a:sym typeface="Wingdings" panose="05000000000000000000" pitchFamily="2" charset="2"/>
              </a:rPr>
              <a:t> </a:t>
            </a:r>
            <a:r>
              <a:rPr lang="en-US"/>
              <a:t>huấn luyện mô hình</a:t>
            </a:r>
          </a:p>
          <a:p>
            <a:r>
              <a:rPr lang="en-US"/>
              <a:t>Testing data     </a:t>
            </a:r>
            <a:r>
              <a:rPr lang="en-US">
                <a:sym typeface="Wingdings" panose="05000000000000000000" pitchFamily="2" charset="2"/>
              </a:rPr>
              <a:t> </a:t>
            </a:r>
            <a:r>
              <a:rPr lang="en-US"/>
              <a:t>kiểm tra hiệu suất mô hình</a:t>
            </a:r>
          </a:p>
          <a:p>
            <a:r>
              <a:rPr lang="en-US"/>
              <a:t>Validation data </a:t>
            </a:r>
            <a:r>
              <a:rPr lang="en-US">
                <a:sym typeface="Wingdings" panose="05000000000000000000" pitchFamily="2" charset="2"/>
              </a:rPr>
              <a:t> tối ưu hyper-parameters</a:t>
            </a:r>
            <a:endParaRPr lang="en-US"/>
          </a:p>
          <a:p>
            <a:endParaRPr lang="en-US"/>
          </a:p>
        </p:txBody>
      </p:sp>
      <p:sp>
        <p:nvSpPr>
          <p:cNvPr id="4" name="Slide Number Placeholder 3">
            <a:extLst>
              <a:ext uri="{FF2B5EF4-FFF2-40B4-BE49-F238E27FC236}">
                <a16:creationId xmlns:a16="http://schemas.microsoft.com/office/drawing/2014/main" id="{0762D1AB-81DF-E9FD-0F12-5D376C5A3B4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7" name="Google Shape;326;p2">
            <a:extLst>
              <a:ext uri="{FF2B5EF4-FFF2-40B4-BE49-F238E27FC236}">
                <a16:creationId xmlns:a16="http://schemas.microsoft.com/office/drawing/2014/main" id="{D9FF5D19-967D-DE49-8303-3EAE493B2D4B}"/>
              </a:ext>
            </a:extLst>
          </p:cNvPr>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extLst>
      <p:ext uri="{BB962C8B-B14F-4D97-AF65-F5344CB8AC3E}">
        <p14:creationId xmlns:p14="http://schemas.microsoft.com/office/powerpoint/2010/main" val="387640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ED69-E538-E4E6-9768-E1A61968763E}"/>
              </a:ext>
            </a:extLst>
          </p:cNvPr>
          <p:cNvSpPr>
            <a:spLocks noGrp="1"/>
          </p:cNvSpPr>
          <p:nvPr>
            <p:ph type="title"/>
          </p:nvPr>
        </p:nvSpPr>
        <p:spPr/>
        <p:txBody>
          <a:bodyPr/>
          <a:lstStyle/>
          <a:p>
            <a:r>
              <a:rPr lang="en-US"/>
              <a:t>Data splitting</a:t>
            </a:r>
          </a:p>
        </p:txBody>
      </p:sp>
      <p:sp>
        <p:nvSpPr>
          <p:cNvPr id="3" name="Text Placeholder 2">
            <a:extLst>
              <a:ext uri="{FF2B5EF4-FFF2-40B4-BE49-F238E27FC236}">
                <a16:creationId xmlns:a16="http://schemas.microsoft.com/office/drawing/2014/main" id="{485399EC-E0F6-F7FE-3BAA-67F9EE453ECE}"/>
              </a:ext>
            </a:extLst>
          </p:cNvPr>
          <p:cNvSpPr>
            <a:spLocks noGrp="1"/>
          </p:cNvSpPr>
          <p:nvPr>
            <p:ph type="body" idx="1"/>
          </p:nvPr>
        </p:nvSpPr>
        <p:spPr/>
        <p:txBody>
          <a:bodyPr/>
          <a:lstStyle/>
          <a:p>
            <a:r>
              <a:rPr lang="en-US"/>
              <a:t>Ví dụ: train : test : valid = 7: 2 : 1</a:t>
            </a:r>
          </a:p>
        </p:txBody>
      </p:sp>
      <p:sp>
        <p:nvSpPr>
          <p:cNvPr id="4" name="Slide Number Placeholder 3">
            <a:extLst>
              <a:ext uri="{FF2B5EF4-FFF2-40B4-BE49-F238E27FC236}">
                <a16:creationId xmlns:a16="http://schemas.microsoft.com/office/drawing/2014/main" id="{AD0017BB-3F7B-1EE9-3B7D-5D1190A7037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pic>
        <p:nvPicPr>
          <p:cNvPr id="6" name="Picture 5" descr="A screenshot of a computer&#10;&#10;Description automatically generated">
            <a:extLst>
              <a:ext uri="{FF2B5EF4-FFF2-40B4-BE49-F238E27FC236}">
                <a16:creationId xmlns:a16="http://schemas.microsoft.com/office/drawing/2014/main" id="{3F37350D-7CA4-1446-F10E-D8C027C6F254}"/>
              </a:ext>
            </a:extLst>
          </p:cNvPr>
          <p:cNvPicPr>
            <a:picLocks noChangeAspect="1"/>
          </p:cNvPicPr>
          <p:nvPr/>
        </p:nvPicPr>
        <p:blipFill rotWithShape="1">
          <a:blip r:embed="rId2"/>
          <a:srcRect l="9457" t="22423" r="8532" b="13198"/>
          <a:stretch/>
        </p:blipFill>
        <p:spPr>
          <a:xfrm>
            <a:off x="2259494" y="2716699"/>
            <a:ext cx="7076664" cy="3014864"/>
          </a:xfrm>
          <a:prstGeom prst="rect">
            <a:avLst/>
          </a:prstGeom>
        </p:spPr>
      </p:pic>
      <p:sp>
        <p:nvSpPr>
          <p:cNvPr id="9" name="TextBox 8">
            <a:extLst>
              <a:ext uri="{FF2B5EF4-FFF2-40B4-BE49-F238E27FC236}">
                <a16:creationId xmlns:a16="http://schemas.microsoft.com/office/drawing/2014/main" id="{A880E77F-FF62-8485-C163-0F4D3A0D285C}"/>
              </a:ext>
            </a:extLst>
          </p:cNvPr>
          <p:cNvSpPr txBox="1"/>
          <p:nvPr/>
        </p:nvSpPr>
        <p:spPr>
          <a:xfrm>
            <a:off x="2557668" y="5937997"/>
            <a:ext cx="7076663" cy="30777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sng" strike="noStrike" cap="none">
                <a:solidFill>
                  <a:schemeClr val="hlink"/>
                </a:solidFill>
                <a:latin typeface="Arial"/>
                <a:ea typeface="Arial"/>
                <a:cs typeface="Arial"/>
                <a:sym typeface="Arial"/>
              </a:rPr>
              <a:t>https://insideaiml.com/blog/Everything-you-need-to-know-about-Splitting-Dataset-1156</a:t>
            </a:r>
            <a:endParaRPr lang="en-US" sz="1400" b="0" i="1" u="none" strike="noStrike" cap="none">
              <a:solidFill>
                <a:srgbClr val="000000"/>
              </a:solidFill>
              <a:latin typeface="Arial"/>
              <a:ea typeface="Arial"/>
              <a:cs typeface="Arial"/>
              <a:sym typeface="Arial"/>
            </a:endParaRPr>
          </a:p>
        </p:txBody>
      </p:sp>
      <p:sp>
        <p:nvSpPr>
          <p:cNvPr id="10" name="Google Shape;326;p2">
            <a:extLst>
              <a:ext uri="{FF2B5EF4-FFF2-40B4-BE49-F238E27FC236}">
                <a16:creationId xmlns:a16="http://schemas.microsoft.com/office/drawing/2014/main" id="{9140A92E-614E-3C9D-75C4-90C534E5122F}"/>
              </a:ext>
            </a:extLst>
          </p:cNvPr>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extLst>
      <p:ext uri="{BB962C8B-B14F-4D97-AF65-F5344CB8AC3E}">
        <p14:creationId xmlns:p14="http://schemas.microsoft.com/office/powerpoint/2010/main" val="153167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A8F9-DCBC-BA2F-7116-8C9149E3FF04}"/>
              </a:ext>
            </a:extLst>
          </p:cNvPr>
          <p:cNvSpPr>
            <a:spLocks noGrp="1"/>
          </p:cNvSpPr>
          <p:nvPr>
            <p:ph type="title"/>
          </p:nvPr>
        </p:nvSpPr>
        <p:spPr/>
        <p:txBody>
          <a:bodyPr/>
          <a:lstStyle/>
          <a:p>
            <a:r>
              <a:rPr lang="en-US"/>
              <a:t>Model training</a:t>
            </a:r>
          </a:p>
        </p:txBody>
      </p:sp>
      <p:sp>
        <p:nvSpPr>
          <p:cNvPr id="3" name="Text Placeholder 2">
            <a:extLst>
              <a:ext uri="{FF2B5EF4-FFF2-40B4-BE49-F238E27FC236}">
                <a16:creationId xmlns:a16="http://schemas.microsoft.com/office/drawing/2014/main" id="{548D77E9-89DB-8715-B2FF-983AE50B08F6}"/>
              </a:ext>
            </a:extLst>
          </p:cNvPr>
          <p:cNvSpPr>
            <a:spLocks noGrp="1"/>
          </p:cNvSpPr>
          <p:nvPr>
            <p:ph type="body" idx="1"/>
          </p:nvPr>
        </p:nvSpPr>
        <p:spPr/>
        <p:txBody>
          <a:bodyPr/>
          <a:lstStyle/>
          <a:p>
            <a:r>
              <a:rPr lang="en-US"/>
              <a:t>Lựa chọn mô hình ML (bài toán)</a:t>
            </a:r>
          </a:p>
          <a:p>
            <a:r>
              <a:rPr lang="en-US"/>
              <a:t>Phương pháp tối ưu mô hình (deep learning)</a:t>
            </a:r>
          </a:p>
          <a:p>
            <a:r>
              <a:rPr lang="en-US"/>
              <a:t>Chọn hyper-parameter</a:t>
            </a:r>
          </a:p>
          <a:p>
            <a:endParaRPr lang="en-US"/>
          </a:p>
        </p:txBody>
      </p:sp>
      <p:sp>
        <p:nvSpPr>
          <p:cNvPr id="4" name="Slide Number Placeholder 3">
            <a:extLst>
              <a:ext uri="{FF2B5EF4-FFF2-40B4-BE49-F238E27FC236}">
                <a16:creationId xmlns:a16="http://schemas.microsoft.com/office/drawing/2014/main" id="{E8ECB94E-37ED-50AC-341D-409F871706B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
        <p:nvSpPr>
          <p:cNvPr id="5" name="Google Shape;326;p2">
            <a:extLst>
              <a:ext uri="{FF2B5EF4-FFF2-40B4-BE49-F238E27FC236}">
                <a16:creationId xmlns:a16="http://schemas.microsoft.com/office/drawing/2014/main" id="{33F41265-387F-D655-9603-67DC6E43B0A3}"/>
              </a:ext>
            </a:extLst>
          </p:cNvPr>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extLst>
      <p:ext uri="{BB962C8B-B14F-4D97-AF65-F5344CB8AC3E}">
        <p14:creationId xmlns:p14="http://schemas.microsoft.com/office/powerpoint/2010/main" val="115132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19852-25CA-BAF4-6940-F30849F37F21}"/>
              </a:ext>
            </a:extLst>
          </p:cNvPr>
          <p:cNvSpPr>
            <a:spLocks noGrp="1"/>
          </p:cNvSpPr>
          <p:nvPr>
            <p:ph type="title"/>
          </p:nvPr>
        </p:nvSpPr>
        <p:spPr/>
        <p:txBody>
          <a:bodyPr/>
          <a:lstStyle/>
          <a:p>
            <a:r>
              <a:rPr lang="en-US"/>
              <a:t>Model overfiting</a:t>
            </a:r>
          </a:p>
        </p:txBody>
      </p:sp>
      <p:sp>
        <p:nvSpPr>
          <p:cNvPr id="3" name="Text Placeholder 2">
            <a:extLst>
              <a:ext uri="{FF2B5EF4-FFF2-40B4-BE49-F238E27FC236}">
                <a16:creationId xmlns:a16="http://schemas.microsoft.com/office/drawing/2014/main" id="{34B44702-5FE7-ADAE-9FCB-6A3E9FEE0A6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B150E4D-CE78-12F1-4D92-CE8CD221E7C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pic>
        <p:nvPicPr>
          <p:cNvPr id="8" name="Picture 7" descr="A screenshot of a computer screen&#10;&#10;Description automatically generated">
            <a:extLst>
              <a:ext uri="{FF2B5EF4-FFF2-40B4-BE49-F238E27FC236}">
                <a16:creationId xmlns:a16="http://schemas.microsoft.com/office/drawing/2014/main" id="{5C7661D7-EC16-EA2C-DFE4-468913720528}"/>
              </a:ext>
            </a:extLst>
          </p:cNvPr>
          <p:cNvPicPr>
            <a:picLocks noChangeAspect="1"/>
          </p:cNvPicPr>
          <p:nvPr/>
        </p:nvPicPr>
        <p:blipFill rotWithShape="1">
          <a:blip r:embed="rId2"/>
          <a:srcRect l="2527" t="15001" r="12038" b="7624"/>
          <a:stretch/>
        </p:blipFill>
        <p:spPr>
          <a:xfrm>
            <a:off x="1225824" y="1640783"/>
            <a:ext cx="9342786" cy="4592094"/>
          </a:xfrm>
          <a:prstGeom prst="rect">
            <a:avLst/>
          </a:prstGeom>
        </p:spPr>
      </p:pic>
      <p:sp>
        <p:nvSpPr>
          <p:cNvPr id="9" name="Google Shape;326;p2">
            <a:extLst>
              <a:ext uri="{FF2B5EF4-FFF2-40B4-BE49-F238E27FC236}">
                <a16:creationId xmlns:a16="http://schemas.microsoft.com/office/drawing/2014/main" id="{54EF46B6-2BBC-D5AE-03CD-AE3BD19E3D62}"/>
              </a:ext>
            </a:extLst>
          </p:cNvPr>
          <p:cNvSpPr txBox="1">
            <a:spLocks noGrp="1"/>
          </p:cNvSpPr>
          <p:nvPr>
            <p:ph type="ftr" idx="11"/>
          </p:nvPr>
        </p:nvSpPr>
        <p:spPr>
          <a:xfrm>
            <a:off x="3465443" y="6466114"/>
            <a:ext cx="5261114" cy="255361"/>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Thực hiện bởi Trường Đại học Công nghệ Thông tin, ĐHQG-HCM</a:t>
            </a:r>
            <a:endParaRPr/>
          </a:p>
        </p:txBody>
      </p:sp>
    </p:spTree>
    <p:extLst>
      <p:ext uri="{BB962C8B-B14F-4D97-AF65-F5344CB8AC3E}">
        <p14:creationId xmlns:p14="http://schemas.microsoft.com/office/powerpoint/2010/main" val="34993260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1613</TotalTime>
  <Words>1252</Words>
  <Application>Microsoft Office PowerPoint</Application>
  <PresentationFormat>Widescreen</PresentationFormat>
  <Paragraphs>156</Paragraphs>
  <Slides>20</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Noto Sans Symbols</vt:lpstr>
      <vt:lpstr>Proxima Nova</vt:lpstr>
      <vt:lpstr>Times New Roman</vt:lpstr>
      <vt:lpstr>Wingdings</vt:lpstr>
      <vt:lpstr>Office Theme</vt:lpstr>
      <vt:lpstr>PowerPoint Presentation</vt:lpstr>
      <vt:lpstr>PowerPoint Presentation</vt:lpstr>
      <vt:lpstr>What-why-how</vt:lpstr>
      <vt:lpstr>ML Pipeline là gì?</vt:lpstr>
      <vt:lpstr>Data preparation</vt:lpstr>
      <vt:lpstr>Data splitting</vt:lpstr>
      <vt:lpstr>Data splitting</vt:lpstr>
      <vt:lpstr>Model training</vt:lpstr>
      <vt:lpstr>Model overfiting</vt:lpstr>
      <vt:lpstr>Model overfiting</vt:lpstr>
      <vt:lpstr>Model analysis</vt:lpstr>
      <vt:lpstr>Tại sao chọn ML Pipeline?</vt:lpstr>
      <vt:lpstr>Tại sao chọn ML Pipeline?</vt:lpstr>
      <vt:lpstr>Giới thiệu về EDA</vt:lpstr>
      <vt:lpstr>EDA - Phân tích dữ liệu thăm dò</vt:lpstr>
      <vt:lpstr>EDA - Phân tích dữ liệu thăm dò</vt:lpstr>
      <vt:lpstr>Mục tiêu của EDA</vt:lpstr>
      <vt:lpstr>PowerPoint Presentation</vt:lpstr>
      <vt:lpstr>PowerPoint Presentation</vt:lpstr>
      <vt:lpstr>Chu trình thủ công của ML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Hoàng Lộc</dc:creator>
  <cp:lastModifiedBy>Nguyễn Vũ Anh Khoa</cp:lastModifiedBy>
  <cp:revision>28</cp:revision>
  <dcterms:created xsi:type="dcterms:W3CDTF">2023-03-03T01:55:04Z</dcterms:created>
  <dcterms:modified xsi:type="dcterms:W3CDTF">2024-03-11T07:10:04Z</dcterms:modified>
</cp:coreProperties>
</file>