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6" r:id="rId3"/>
    <p:sldId id="258" r:id="rId4"/>
    <p:sldId id="278" r:id="rId5"/>
    <p:sldId id="300" r:id="rId6"/>
    <p:sldId id="269" r:id="rId7"/>
    <p:sldId id="276" r:id="rId8"/>
    <p:sldId id="279" r:id="rId9"/>
    <p:sldId id="268" r:id="rId10"/>
    <p:sldId id="274" r:id="rId11"/>
    <p:sldId id="270" r:id="rId12"/>
    <p:sldId id="273" r:id="rId13"/>
    <p:sldId id="280" r:id="rId14"/>
    <p:sldId id="281" r:id="rId15"/>
    <p:sldId id="282" r:id="rId16"/>
    <p:sldId id="283" r:id="rId17"/>
    <p:sldId id="284" r:id="rId18"/>
    <p:sldId id="275" r:id="rId19"/>
    <p:sldId id="271" r:id="rId20"/>
    <p:sldId id="272" r:id="rId21"/>
    <p:sldId id="292" r:id="rId22"/>
    <p:sldId id="293" r:id="rId23"/>
    <p:sldId id="285" r:id="rId24"/>
    <p:sldId id="286" r:id="rId25"/>
    <p:sldId id="287" r:id="rId26"/>
    <p:sldId id="295" r:id="rId27"/>
    <p:sldId id="296" r:id="rId28"/>
    <p:sldId id="297" r:id="rId29"/>
    <p:sldId id="298" r:id="rId30"/>
    <p:sldId id="299" r:id="rId31"/>
    <p:sldId id="288" r:id="rId32"/>
    <p:sldId id="301" r:id="rId33"/>
    <p:sldId id="289" r:id="rId34"/>
    <p:sldId id="303" r:id="rId35"/>
    <p:sldId id="304" r:id="rId36"/>
    <p:sldId id="302" r:id="rId37"/>
    <p:sldId id="291" r:id="rId38"/>
    <p:sldId id="290" r:id="rId39"/>
    <p:sldId id="307" r:id="rId40"/>
    <p:sldId id="306" r:id="rId41"/>
    <p:sldId id="309" r:id="rId42"/>
    <p:sldId id="305" r:id="rId43"/>
    <p:sldId id="30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B5E"/>
    <a:srgbClr val="FD401D"/>
    <a:srgbClr val="0D3C60"/>
    <a:srgbClr val="9A0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233FC-765D-40B1-818A-AFDFC87F5E64}" v="491" dt="2023-08-12T16:18:19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26" autoAdjust="0"/>
  </p:normalViewPr>
  <p:slideViewPr>
    <p:cSldViewPr snapToGrid="0">
      <p:cViewPr varScale="1">
        <p:scale>
          <a:sx n="80" d="100"/>
          <a:sy n="80" d="100"/>
        </p:scale>
        <p:origin x="92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eeraphat Soroschokchai" userId="ee84343de002f251" providerId="LiveId" clId="{3BF233FC-765D-40B1-818A-AFDFC87F5E64}"/>
    <pc:docChg chg="undo redo custSel addSld delSld modSld sldOrd modMainMaster">
      <pc:chgData name="Pheeraphat Soroschokchai" userId="ee84343de002f251" providerId="LiveId" clId="{3BF233FC-765D-40B1-818A-AFDFC87F5E64}" dt="2023-08-12T16:33:41.767" v="8678" actId="1076"/>
      <pc:docMkLst>
        <pc:docMk/>
      </pc:docMkLst>
      <pc:sldChg chg="addSp delSp modSp new mod">
        <pc:chgData name="Pheeraphat Soroschokchai" userId="ee84343de002f251" providerId="LiveId" clId="{3BF233FC-765D-40B1-818A-AFDFC87F5E64}" dt="2023-08-12T11:55:35.444" v="3044" actId="478"/>
        <pc:sldMkLst>
          <pc:docMk/>
          <pc:sldMk cId="3157146088" sldId="256"/>
        </pc:sldMkLst>
        <pc:spChg chg="del">
          <ac:chgData name="Pheeraphat Soroschokchai" userId="ee84343de002f251" providerId="LiveId" clId="{3BF233FC-765D-40B1-818A-AFDFC87F5E64}" dt="2023-08-12T03:14:07.190" v="1" actId="478"/>
          <ac:spMkLst>
            <pc:docMk/>
            <pc:sldMk cId="3157146088" sldId="256"/>
            <ac:spMk id="2" creationId="{46903452-6953-6FEE-47C7-CF8872BD4670}"/>
          </ac:spMkLst>
        </pc:spChg>
        <pc:spChg chg="del">
          <ac:chgData name="Pheeraphat Soroschokchai" userId="ee84343de002f251" providerId="LiveId" clId="{3BF233FC-765D-40B1-818A-AFDFC87F5E64}" dt="2023-08-12T03:14:07.190" v="1" actId="478"/>
          <ac:spMkLst>
            <pc:docMk/>
            <pc:sldMk cId="3157146088" sldId="256"/>
            <ac:spMk id="3" creationId="{5B53F57D-6DCB-57CE-39FA-8E3D473A30D4}"/>
          </ac:spMkLst>
        </pc:spChg>
        <pc:spChg chg="add del mod">
          <ac:chgData name="Pheeraphat Soroschokchai" userId="ee84343de002f251" providerId="LiveId" clId="{3BF233FC-765D-40B1-818A-AFDFC87F5E64}" dt="2023-08-12T03:24:15.890" v="4" actId="478"/>
          <ac:spMkLst>
            <pc:docMk/>
            <pc:sldMk cId="3157146088" sldId="256"/>
            <ac:spMk id="4" creationId="{E742D95D-0ABA-11E1-8F4A-D8503F096B1E}"/>
          </ac:spMkLst>
        </pc:spChg>
        <pc:spChg chg="add del mod">
          <ac:chgData name="Pheeraphat Soroschokchai" userId="ee84343de002f251" providerId="LiveId" clId="{3BF233FC-765D-40B1-818A-AFDFC87F5E64}" dt="2023-08-12T03:25:51.147" v="13" actId="478"/>
          <ac:spMkLst>
            <pc:docMk/>
            <pc:sldMk cId="3157146088" sldId="256"/>
            <ac:spMk id="5" creationId="{25F7D587-2A88-C394-8E58-B562965D5ADC}"/>
          </ac:spMkLst>
        </pc:spChg>
        <pc:spChg chg="add del mod">
          <ac:chgData name="Pheeraphat Soroschokchai" userId="ee84343de002f251" providerId="LiveId" clId="{3BF233FC-765D-40B1-818A-AFDFC87F5E64}" dt="2023-08-12T04:16:24.949" v="503" actId="478"/>
          <ac:spMkLst>
            <pc:docMk/>
            <pc:sldMk cId="3157146088" sldId="256"/>
            <ac:spMk id="6" creationId="{0B1A83C4-F812-0A87-4BE4-15B1A2F02F94}"/>
          </ac:spMkLst>
        </pc:spChg>
        <pc:spChg chg="add del mod ord">
          <ac:chgData name="Pheeraphat Soroschokchai" userId="ee84343de002f251" providerId="LiveId" clId="{3BF233FC-765D-40B1-818A-AFDFC87F5E64}" dt="2023-08-12T04:13:11.359" v="356" actId="478"/>
          <ac:spMkLst>
            <pc:docMk/>
            <pc:sldMk cId="3157146088" sldId="256"/>
            <ac:spMk id="7" creationId="{1FF66D32-99CB-A289-A058-74B3448170B8}"/>
          </ac:spMkLst>
        </pc:spChg>
        <pc:spChg chg="add del mod">
          <ac:chgData name="Pheeraphat Soroschokchai" userId="ee84343de002f251" providerId="LiveId" clId="{3BF233FC-765D-40B1-818A-AFDFC87F5E64}" dt="2023-08-12T03:40:41.654" v="152" actId="11529"/>
          <ac:spMkLst>
            <pc:docMk/>
            <pc:sldMk cId="3157146088" sldId="256"/>
            <ac:spMk id="8" creationId="{765360AE-C33E-0FF5-B861-396C8D577A0F}"/>
          </ac:spMkLst>
        </pc:spChg>
        <pc:spChg chg="add del mod">
          <ac:chgData name="Pheeraphat Soroschokchai" userId="ee84343de002f251" providerId="LiveId" clId="{3BF233FC-765D-40B1-818A-AFDFC87F5E64}" dt="2023-08-12T03:40:39.560" v="150"/>
          <ac:spMkLst>
            <pc:docMk/>
            <pc:sldMk cId="3157146088" sldId="256"/>
            <ac:spMk id="9" creationId="{7CAA28DE-2D83-F53B-529C-BA0808A59771}"/>
          </ac:spMkLst>
        </pc:spChg>
        <pc:spChg chg="add del mod">
          <ac:chgData name="Pheeraphat Soroschokchai" userId="ee84343de002f251" providerId="LiveId" clId="{3BF233FC-765D-40B1-818A-AFDFC87F5E64}" dt="2023-08-12T03:40:38.698" v="148"/>
          <ac:spMkLst>
            <pc:docMk/>
            <pc:sldMk cId="3157146088" sldId="256"/>
            <ac:spMk id="10" creationId="{A1C59AD5-1E9F-254D-AFF4-F51306472C77}"/>
          </ac:spMkLst>
        </pc:spChg>
        <pc:spChg chg="add del mod">
          <ac:chgData name="Pheeraphat Soroschokchai" userId="ee84343de002f251" providerId="LiveId" clId="{3BF233FC-765D-40B1-818A-AFDFC87F5E64}" dt="2023-08-12T03:40:38.334" v="146"/>
          <ac:spMkLst>
            <pc:docMk/>
            <pc:sldMk cId="3157146088" sldId="256"/>
            <ac:spMk id="11" creationId="{66AD205B-50FA-C6A1-062D-8A3C14D27168}"/>
          </ac:spMkLst>
        </pc:spChg>
        <pc:spChg chg="add del mod ord">
          <ac:chgData name="Pheeraphat Soroschokchai" userId="ee84343de002f251" providerId="LiveId" clId="{3BF233FC-765D-40B1-818A-AFDFC87F5E64}" dt="2023-08-12T04:16:24.949" v="503" actId="478"/>
          <ac:spMkLst>
            <pc:docMk/>
            <pc:sldMk cId="3157146088" sldId="256"/>
            <ac:spMk id="12" creationId="{8A6C7C98-B8F3-9A32-AD5F-84249A2D33E5}"/>
          </ac:spMkLst>
        </pc:spChg>
        <pc:spChg chg="del mod ord">
          <ac:chgData name="Pheeraphat Soroschokchai" userId="ee84343de002f251" providerId="LiveId" clId="{3BF233FC-765D-40B1-818A-AFDFC87F5E64}" dt="2023-08-12T11:55:35.444" v="3044" actId="478"/>
          <ac:spMkLst>
            <pc:docMk/>
            <pc:sldMk cId="3157146088" sldId="256"/>
            <ac:spMk id="15" creationId="{B8C5498C-FF47-82A9-BBCE-AB63DF2CD600}"/>
          </ac:spMkLst>
        </pc:spChg>
        <pc:grpChg chg="add del mod">
          <ac:chgData name="Pheeraphat Soroschokchai" userId="ee84343de002f251" providerId="LiveId" clId="{3BF233FC-765D-40B1-818A-AFDFC87F5E64}" dt="2023-08-12T11:54:30.662" v="3036" actId="478"/>
          <ac:grpSpMkLst>
            <pc:docMk/>
            <pc:sldMk cId="3157146088" sldId="256"/>
            <ac:grpSpMk id="14" creationId="{565D8FFF-53CA-50B1-42A7-C506EB4466AA}"/>
          </ac:grpSpMkLst>
        </pc:grpChg>
        <pc:picChg chg="add mod">
          <ac:chgData name="Pheeraphat Soroschokchai" userId="ee84343de002f251" providerId="LiveId" clId="{3BF233FC-765D-40B1-818A-AFDFC87F5E64}" dt="2023-08-12T11:55:32.848" v="3043" actId="1076"/>
          <ac:picMkLst>
            <pc:docMk/>
            <pc:sldMk cId="3157146088" sldId="256"/>
            <ac:picMk id="13" creationId="{55DC53C2-8DC0-C3AC-3D0C-A55E625577F8}"/>
          </ac:picMkLst>
        </pc:picChg>
        <pc:picChg chg="del mod">
          <ac:chgData name="Pheeraphat Soroschokchai" userId="ee84343de002f251" providerId="LiveId" clId="{3BF233FC-765D-40B1-818A-AFDFC87F5E64}" dt="2023-08-12T11:54:30.662" v="3036" actId="478"/>
          <ac:picMkLst>
            <pc:docMk/>
            <pc:sldMk cId="3157146088" sldId="256"/>
            <ac:picMk id="16" creationId="{6C8E5E93-E8C8-783F-7434-6FBAB732371A}"/>
          </ac:picMkLst>
        </pc:picChg>
        <pc:picChg chg="add del mod">
          <ac:chgData name="Pheeraphat Soroschokchai" userId="ee84343de002f251" providerId="LiveId" clId="{3BF233FC-765D-40B1-818A-AFDFC87F5E64}" dt="2023-08-12T03:37:15.416" v="112" actId="478"/>
          <ac:picMkLst>
            <pc:docMk/>
            <pc:sldMk cId="3157146088" sldId="256"/>
            <ac:picMk id="1026" creationId="{A24F2ECC-F392-A08C-3135-1FD585E18112}"/>
          </ac:picMkLst>
        </pc:picChg>
      </pc:sldChg>
      <pc:sldChg chg="addSp delSp modSp new del mod ord modTransition">
        <pc:chgData name="Pheeraphat Soroschokchai" userId="ee84343de002f251" providerId="LiveId" clId="{3BF233FC-765D-40B1-818A-AFDFC87F5E64}" dt="2023-08-12T04:19:01.650" v="517" actId="47"/>
        <pc:sldMkLst>
          <pc:docMk/>
          <pc:sldMk cId="2879475378" sldId="257"/>
        </pc:sldMkLst>
        <pc:spChg chg="del">
          <ac:chgData name="Pheeraphat Soroschokchai" userId="ee84343de002f251" providerId="LiveId" clId="{3BF233FC-765D-40B1-818A-AFDFC87F5E64}" dt="2023-08-12T03:42:05.085" v="154" actId="478"/>
          <ac:spMkLst>
            <pc:docMk/>
            <pc:sldMk cId="2879475378" sldId="257"/>
            <ac:spMk id="2" creationId="{955A92BC-722D-09FD-0EC6-3F46B5B9EADA}"/>
          </ac:spMkLst>
        </pc:spChg>
        <pc:spChg chg="del">
          <ac:chgData name="Pheeraphat Soroschokchai" userId="ee84343de002f251" providerId="LiveId" clId="{3BF233FC-765D-40B1-818A-AFDFC87F5E64}" dt="2023-08-12T03:42:05.085" v="154" actId="478"/>
          <ac:spMkLst>
            <pc:docMk/>
            <pc:sldMk cId="2879475378" sldId="257"/>
            <ac:spMk id="3" creationId="{05FDCA28-6572-DC33-802B-298259DD7ABD}"/>
          </ac:spMkLst>
        </pc:spChg>
        <pc:spChg chg="add del mod">
          <ac:chgData name="Pheeraphat Soroschokchai" userId="ee84343de002f251" providerId="LiveId" clId="{3BF233FC-765D-40B1-818A-AFDFC87F5E64}" dt="2023-08-12T03:46:13.175" v="195" actId="478"/>
          <ac:spMkLst>
            <pc:docMk/>
            <pc:sldMk cId="2879475378" sldId="257"/>
            <ac:spMk id="4" creationId="{48B6C986-0CF9-2F7F-21A7-243464699E69}"/>
          </ac:spMkLst>
        </pc:spChg>
        <pc:spChg chg="add del mod">
          <ac:chgData name="Pheeraphat Soroschokchai" userId="ee84343de002f251" providerId="LiveId" clId="{3BF233FC-765D-40B1-818A-AFDFC87F5E64}" dt="2023-08-12T03:46:13.175" v="195" actId="478"/>
          <ac:spMkLst>
            <pc:docMk/>
            <pc:sldMk cId="2879475378" sldId="257"/>
            <ac:spMk id="5" creationId="{13579ACD-0602-0923-F374-B13B8BAEA767}"/>
          </ac:spMkLst>
        </pc:spChg>
        <pc:spChg chg="add mod">
          <ac:chgData name="Pheeraphat Soroschokchai" userId="ee84343de002f251" providerId="LiveId" clId="{3BF233FC-765D-40B1-818A-AFDFC87F5E64}" dt="2023-08-12T03:46:21.485" v="198" actId="14100"/>
          <ac:spMkLst>
            <pc:docMk/>
            <pc:sldMk cId="2879475378" sldId="257"/>
            <ac:spMk id="6" creationId="{74384FC3-7323-E773-E566-C7BA76792523}"/>
          </ac:spMkLst>
        </pc:spChg>
      </pc:sldChg>
      <pc:sldChg chg="addSp delSp modSp add mod ord">
        <pc:chgData name="Pheeraphat Soroschokchai" userId="ee84343de002f251" providerId="LiveId" clId="{3BF233FC-765D-40B1-818A-AFDFC87F5E64}" dt="2023-08-12T09:17:08.636" v="1752" actId="20577"/>
        <pc:sldMkLst>
          <pc:docMk/>
          <pc:sldMk cId="2469312383" sldId="258"/>
        </pc:sldMkLst>
        <pc:spChg chg="add del mod ord topLvl">
          <ac:chgData name="Pheeraphat Soroschokchai" userId="ee84343de002f251" providerId="LiveId" clId="{3BF233FC-765D-40B1-818A-AFDFC87F5E64}" dt="2023-08-12T04:16:19.690" v="502"/>
          <ac:spMkLst>
            <pc:docMk/>
            <pc:sldMk cId="2469312383" sldId="258"/>
            <ac:spMk id="2" creationId="{FEC321C5-2B03-2E41-3D9A-7BBD973C73C0}"/>
          </ac:spMkLst>
        </pc:spChg>
        <pc:spChg chg="add del mod ord">
          <ac:chgData name="Pheeraphat Soroschokchai" userId="ee84343de002f251" providerId="LiveId" clId="{3BF233FC-765D-40B1-818A-AFDFC87F5E64}" dt="2023-08-12T04:13:22.271" v="363" actId="478"/>
          <ac:spMkLst>
            <pc:docMk/>
            <pc:sldMk cId="2469312383" sldId="258"/>
            <ac:spMk id="4" creationId="{C1DAF238-FE9D-C03B-1A92-BA5F08FDAC90}"/>
          </ac:spMkLst>
        </pc:spChg>
        <pc:spChg chg="add mod ord">
          <ac:chgData name="Pheeraphat Soroschokchai" userId="ee84343de002f251" providerId="LiveId" clId="{3BF233FC-765D-40B1-818A-AFDFC87F5E64}" dt="2023-08-12T04:14:36.720" v="384" actId="1076"/>
          <ac:spMkLst>
            <pc:docMk/>
            <pc:sldMk cId="2469312383" sldId="258"/>
            <ac:spMk id="5" creationId="{D725B838-6EE9-129D-4421-6910B072D05D}"/>
          </ac:spMkLst>
        </pc:spChg>
        <pc:spChg chg="add mod">
          <ac:chgData name="Pheeraphat Soroschokchai" userId="ee84343de002f251" providerId="LiveId" clId="{3BF233FC-765D-40B1-818A-AFDFC87F5E64}" dt="2023-08-12T09:17:08.636" v="1752" actId="20577"/>
          <ac:spMkLst>
            <pc:docMk/>
            <pc:sldMk cId="2469312383" sldId="258"/>
            <ac:spMk id="7" creationId="{9A28D6F7-C4BB-BA64-2C9E-19BD86602761}"/>
          </ac:spMkLst>
        </pc:spChg>
        <pc:grpChg chg="add del mod">
          <ac:chgData name="Pheeraphat Soroschokchai" userId="ee84343de002f251" providerId="LiveId" clId="{3BF233FC-765D-40B1-818A-AFDFC87F5E64}" dt="2023-08-12T04:13:35.949" v="365" actId="165"/>
          <ac:grpSpMkLst>
            <pc:docMk/>
            <pc:sldMk cId="2469312383" sldId="258"/>
            <ac:grpSpMk id="3" creationId="{07FDFA45-FBC6-3143-816A-F24B8D69D3B7}"/>
          </ac:grpSpMkLst>
        </pc:grpChg>
        <pc:grpChg chg="add mod">
          <ac:chgData name="Pheeraphat Soroschokchai" userId="ee84343de002f251" providerId="LiveId" clId="{3BF233FC-765D-40B1-818A-AFDFC87F5E64}" dt="2023-08-12T04:14:36.720" v="384" actId="1076"/>
          <ac:grpSpMkLst>
            <pc:docMk/>
            <pc:sldMk cId="2469312383" sldId="258"/>
            <ac:grpSpMk id="6" creationId="{366FC14C-7BB2-A3B5-EB5B-EF25AB3EB952}"/>
          </ac:grpSpMkLst>
        </pc:grpChg>
        <pc:picChg chg="add mod">
          <ac:chgData name="Pheeraphat Soroschokchai" userId="ee84343de002f251" providerId="LiveId" clId="{3BF233FC-765D-40B1-818A-AFDFC87F5E64}" dt="2023-08-12T05:26:21.842" v="1495" actId="1076"/>
          <ac:picMkLst>
            <pc:docMk/>
            <pc:sldMk cId="2469312383" sldId="258"/>
            <ac:picMk id="8" creationId="{F9A71566-CE1C-3D75-1C9B-89DCB7A7BD58}"/>
          </ac:picMkLst>
        </pc:picChg>
        <pc:picChg chg="add del mod">
          <ac:chgData name="Pheeraphat Soroschokchai" userId="ee84343de002f251" providerId="LiveId" clId="{3BF233FC-765D-40B1-818A-AFDFC87F5E64}" dt="2023-08-12T04:02:34.260" v="247" actId="478"/>
          <ac:picMkLst>
            <pc:docMk/>
            <pc:sldMk cId="2469312383" sldId="258"/>
            <ac:picMk id="2050" creationId="{3FFC3B41-4B50-9038-4C25-F04E4447507E}"/>
          </ac:picMkLst>
        </pc:picChg>
        <pc:picChg chg="add del mod topLvl">
          <ac:chgData name="Pheeraphat Soroschokchai" userId="ee84343de002f251" providerId="LiveId" clId="{3BF233FC-765D-40B1-818A-AFDFC87F5E64}" dt="2023-08-12T04:13:58.822" v="369" actId="478"/>
          <ac:picMkLst>
            <pc:docMk/>
            <pc:sldMk cId="2469312383" sldId="258"/>
            <ac:picMk id="2052" creationId="{993D55C7-3BF6-EB10-DB9D-4BCF62B6C7F5}"/>
          </ac:picMkLst>
        </pc:picChg>
        <pc:picChg chg="add mod">
          <ac:chgData name="Pheeraphat Soroschokchai" userId="ee84343de002f251" providerId="LiveId" clId="{3BF233FC-765D-40B1-818A-AFDFC87F5E64}" dt="2023-08-12T04:14:36.720" v="384" actId="1076"/>
          <ac:picMkLst>
            <pc:docMk/>
            <pc:sldMk cId="2469312383" sldId="258"/>
            <ac:picMk id="2054" creationId="{50F9565D-9B89-1617-E285-ADF1065D13A5}"/>
          </ac:picMkLst>
        </pc:picChg>
        <pc:picChg chg="add del mod">
          <ac:chgData name="Pheeraphat Soroschokchai" userId="ee84343de002f251" providerId="LiveId" clId="{3BF233FC-765D-40B1-818A-AFDFC87F5E64}" dt="2023-08-12T04:21:09.689" v="526" actId="478"/>
          <ac:picMkLst>
            <pc:docMk/>
            <pc:sldMk cId="2469312383" sldId="258"/>
            <ac:picMk id="2056" creationId="{99241747-AE81-58CB-A175-8C4441BF844D}"/>
          </ac:picMkLst>
        </pc:picChg>
        <pc:picChg chg="add del">
          <ac:chgData name="Pheeraphat Soroschokchai" userId="ee84343de002f251" providerId="LiveId" clId="{3BF233FC-765D-40B1-818A-AFDFC87F5E64}" dt="2023-08-12T04:21:22.286" v="528" actId="478"/>
          <ac:picMkLst>
            <pc:docMk/>
            <pc:sldMk cId="2469312383" sldId="258"/>
            <ac:picMk id="2058" creationId="{14DA7A03-DA77-ABA9-5727-D763B1E6EA93}"/>
          </ac:picMkLst>
        </pc:picChg>
        <pc:picChg chg="add del mod">
          <ac:chgData name="Pheeraphat Soroschokchai" userId="ee84343de002f251" providerId="LiveId" clId="{3BF233FC-765D-40B1-818A-AFDFC87F5E64}" dt="2023-08-12T04:25:22.874" v="533" actId="478"/>
          <ac:picMkLst>
            <pc:docMk/>
            <pc:sldMk cId="2469312383" sldId="258"/>
            <ac:picMk id="2060" creationId="{D2D422A8-9331-7F6F-1A5A-963720D84014}"/>
          </ac:picMkLst>
        </pc:picChg>
        <pc:picChg chg="add del mod">
          <ac:chgData name="Pheeraphat Soroschokchai" userId="ee84343de002f251" providerId="LiveId" clId="{3BF233FC-765D-40B1-818A-AFDFC87F5E64}" dt="2023-08-12T05:11:13.778" v="1377" actId="478"/>
          <ac:picMkLst>
            <pc:docMk/>
            <pc:sldMk cId="2469312383" sldId="258"/>
            <ac:picMk id="2062" creationId="{769F5238-D419-1330-8726-BC41151250F2}"/>
          </ac:picMkLst>
        </pc:picChg>
      </pc:sldChg>
      <pc:sldChg chg="add del">
        <pc:chgData name="Pheeraphat Soroschokchai" userId="ee84343de002f251" providerId="LiveId" clId="{3BF233FC-765D-40B1-818A-AFDFC87F5E64}" dt="2023-08-12T10:17:11.720" v="2124" actId="47"/>
        <pc:sldMkLst>
          <pc:docMk/>
          <pc:sldMk cId="3931164028" sldId="259"/>
        </pc:sldMkLst>
      </pc:sldChg>
      <pc:sldChg chg="add del">
        <pc:chgData name="Pheeraphat Soroschokchai" userId="ee84343de002f251" providerId="LiveId" clId="{3BF233FC-765D-40B1-818A-AFDFC87F5E64}" dt="2023-08-12T10:17:12.143" v="2125" actId="47"/>
        <pc:sldMkLst>
          <pc:docMk/>
          <pc:sldMk cId="3458806101" sldId="260"/>
        </pc:sldMkLst>
      </pc:sldChg>
      <pc:sldChg chg="add del">
        <pc:chgData name="Pheeraphat Soroschokchai" userId="ee84343de002f251" providerId="LiveId" clId="{3BF233FC-765D-40B1-818A-AFDFC87F5E64}" dt="2023-08-12T10:17:13.117" v="2126" actId="47"/>
        <pc:sldMkLst>
          <pc:docMk/>
          <pc:sldMk cId="879758979" sldId="261"/>
        </pc:sldMkLst>
      </pc:sldChg>
      <pc:sldChg chg="add del">
        <pc:chgData name="Pheeraphat Soroschokchai" userId="ee84343de002f251" providerId="LiveId" clId="{3BF233FC-765D-40B1-818A-AFDFC87F5E64}" dt="2023-08-12T10:17:13.818" v="2127" actId="47"/>
        <pc:sldMkLst>
          <pc:docMk/>
          <pc:sldMk cId="4249723085" sldId="262"/>
        </pc:sldMkLst>
      </pc:sldChg>
      <pc:sldChg chg="add del">
        <pc:chgData name="Pheeraphat Soroschokchai" userId="ee84343de002f251" providerId="LiveId" clId="{3BF233FC-765D-40B1-818A-AFDFC87F5E64}" dt="2023-08-12T10:17:14.481" v="2128" actId="47"/>
        <pc:sldMkLst>
          <pc:docMk/>
          <pc:sldMk cId="3333877816" sldId="263"/>
        </pc:sldMkLst>
      </pc:sldChg>
      <pc:sldChg chg="add del">
        <pc:chgData name="Pheeraphat Soroschokchai" userId="ee84343de002f251" providerId="LiveId" clId="{3BF233FC-765D-40B1-818A-AFDFC87F5E64}" dt="2023-08-12T10:17:15.101" v="2129" actId="47"/>
        <pc:sldMkLst>
          <pc:docMk/>
          <pc:sldMk cId="556236838" sldId="264"/>
        </pc:sldMkLst>
      </pc:sldChg>
      <pc:sldChg chg="add del">
        <pc:chgData name="Pheeraphat Soroschokchai" userId="ee84343de002f251" providerId="LiveId" clId="{3BF233FC-765D-40B1-818A-AFDFC87F5E64}" dt="2023-08-12T10:17:15.810" v="2130" actId="47"/>
        <pc:sldMkLst>
          <pc:docMk/>
          <pc:sldMk cId="3096237941" sldId="265"/>
        </pc:sldMkLst>
      </pc:sldChg>
      <pc:sldChg chg="addSp delSp modSp add mod">
        <pc:chgData name="Pheeraphat Soroschokchai" userId="ee84343de002f251" providerId="LiveId" clId="{3BF233FC-765D-40B1-818A-AFDFC87F5E64}" dt="2023-08-12T13:39:04.214" v="4279" actId="207"/>
        <pc:sldMkLst>
          <pc:docMk/>
          <pc:sldMk cId="2465436480" sldId="266"/>
        </pc:sldMkLst>
        <pc:spChg chg="add mod">
          <ac:chgData name="Pheeraphat Soroschokchai" userId="ee84343de002f251" providerId="LiveId" clId="{3BF233FC-765D-40B1-818A-AFDFC87F5E64}" dt="2023-08-12T11:30:31.975" v="2521" actId="1076"/>
          <ac:spMkLst>
            <pc:docMk/>
            <pc:sldMk cId="2465436480" sldId="266"/>
            <ac:spMk id="2" creationId="{929C1947-AB5A-C41C-7E6C-9FF9BE767987}"/>
          </ac:spMkLst>
        </pc:spChg>
        <pc:spChg chg="mod">
          <ac:chgData name="Pheeraphat Soroschokchai" userId="ee84343de002f251" providerId="LiveId" clId="{3BF233FC-765D-40B1-818A-AFDFC87F5E64}" dt="2023-08-12T11:55:03.481" v="3039" actId="208"/>
          <ac:spMkLst>
            <pc:docMk/>
            <pc:sldMk cId="2465436480" sldId="266"/>
            <ac:spMk id="5" creationId="{D725B838-6EE9-129D-4421-6910B072D05D}"/>
          </ac:spMkLst>
        </pc:spChg>
        <pc:spChg chg="add del mod">
          <ac:chgData name="Pheeraphat Soroschokchai" userId="ee84343de002f251" providerId="LiveId" clId="{3BF233FC-765D-40B1-818A-AFDFC87F5E64}" dt="2023-08-12T05:16:11.708" v="1422" actId="478"/>
          <ac:spMkLst>
            <pc:docMk/>
            <pc:sldMk cId="2465436480" sldId="266"/>
            <ac:spMk id="7" creationId="{8E83D227-C55A-59C5-03EB-25AFFAD191E9}"/>
          </ac:spMkLst>
        </pc:spChg>
        <pc:spChg chg="add del mod">
          <ac:chgData name="Pheeraphat Soroschokchai" userId="ee84343de002f251" providerId="LiveId" clId="{3BF233FC-765D-40B1-818A-AFDFC87F5E64}" dt="2023-08-12T05:16:27.049" v="1428" actId="21"/>
          <ac:spMkLst>
            <pc:docMk/>
            <pc:sldMk cId="2465436480" sldId="266"/>
            <ac:spMk id="8" creationId="{C8DA02CB-152D-FAC0-EB0B-3EB0F6C7AC8B}"/>
          </ac:spMkLst>
        </pc:spChg>
        <pc:spChg chg="add mod">
          <ac:chgData name="Pheeraphat Soroschokchai" userId="ee84343de002f251" providerId="LiveId" clId="{3BF233FC-765D-40B1-818A-AFDFC87F5E64}" dt="2023-08-12T13:39:04.214" v="4279" actId="207"/>
          <ac:spMkLst>
            <pc:docMk/>
            <pc:sldMk cId="2465436480" sldId="266"/>
            <ac:spMk id="11" creationId="{82645FB5-0376-3C22-E5DF-40903C6CC616}"/>
          </ac:spMkLst>
        </pc:spChg>
        <pc:grpChg chg="add mod">
          <ac:chgData name="Pheeraphat Soroschokchai" userId="ee84343de002f251" providerId="LiveId" clId="{3BF233FC-765D-40B1-818A-AFDFC87F5E64}" dt="2023-08-12T11:31:00.010" v="2549" actId="1076"/>
          <ac:grpSpMkLst>
            <pc:docMk/>
            <pc:sldMk cId="2465436480" sldId="266"/>
            <ac:grpSpMk id="10" creationId="{F9CE91DB-1D47-7B62-8BF7-B3657E97FFA5}"/>
          </ac:grpSpMkLst>
        </pc:grpChg>
        <pc:picChg chg="add del mod">
          <ac:chgData name="Pheeraphat Soroschokchai" userId="ee84343de002f251" providerId="LiveId" clId="{3BF233FC-765D-40B1-818A-AFDFC87F5E64}" dt="2023-08-12T05:19:11.895" v="1443" actId="478"/>
          <ac:picMkLst>
            <pc:docMk/>
            <pc:sldMk cId="2465436480" sldId="266"/>
            <ac:picMk id="3" creationId="{A91F727F-FC38-CA17-8640-8CD67E369E79}"/>
          </ac:picMkLst>
        </pc:picChg>
        <pc:picChg chg="add mod">
          <ac:chgData name="Pheeraphat Soroschokchai" userId="ee84343de002f251" providerId="LiveId" clId="{3BF233FC-765D-40B1-818A-AFDFC87F5E64}" dt="2023-08-12T11:31:00.010" v="2549" actId="1076"/>
          <ac:picMkLst>
            <pc:docMk/>
            <pc:sldMk cId="2465436480" sldId="266"/>
            <ac:picMk id="9" creationId="{B5DF8AC9-8EA0-8DF8-0B0A-B4D5A70E2BEA}"/>
          </ac:picMkLst>
        </pc:picChg>
        <pc:picChg chg="add mod">
          <ac:chgData name="Pheeraphat Soroschokchai" userId="ee84343de002f251" providerId="LiveId" clId="{3BF233FC-765D-40B1-818A-AFDFC87F5E64}" dt="2023-08-12T11:31:00.010" v="2549" actId="1076"/>
          <ac:picMkLst>
            <pc:docMk/>
            <pc:sldMk cId="2465436480" sldId="266"/>
            <ac:picMk id="7170" creationId="{E809E8E4-8289-2D10-3F5B-6EDB9EEC5031}"/>
          </ac:picMkLst>
        </pc:picChg>
      </pc:sldChg>
      <pc:sldChg chg="addSp delSp modSp add mod">
        <pc:chgData name="Pheeraphat Soroschokchai" userId="ee84343de002f251" providerId="LiveId" clId="{3BF233FC-765D-40B1-818A-AFDFC87F5E64}" dt="2023-08-12T11:43:42.392" v="3016" actId="1076"/>
        <pc:sldMkLst>
          <pc:docMk/>
          <pc:sldMk cId="560638737" sldId="267"/>
        </pc:sldMkLst>
        <pc:picChg chg="add del mod">
          <ac:chgData name="Pheeraphat Soroschokchai" userId="ee84343de002f251" providerId="LiveId" clId="{3BF233FC-765D-40B1-818A-AFDFC87F5E64}" dt="2023-08-12T05:10:20.160" v="1344"/>
          <ac:picMkLst>
            <pc:docMk/>
            <pc:sldMk cId="560638737" sldId="267"/>
            <ac:picMk id="2" creationId="{98FFE32F-0188-F2E1-EFAE-85B866D13A3C}"/>
          </ac:picMkLst>
        </pc:picChg>
        <pc:picChg chg="add del mod">
          <ac:chgData name="Pheeraphat Soroschokchai" userId="ee84343de002f251" providerId="LiveId" clId="{3BF233FC-765D-40B1-818A-AFDFC87F5E64}" dt="2023-08-12T09:41:35.896" v="1757" actId="478"/>
          <ac:picMkLst>
            <pc:docMk/>
            <pc:sldMk cId="560638737" sldId="267"/>
            <ac:picMk id="4" creationId="{2FE20AC4-BAC8-FF22-992A-1D34E5A459AD}"/>
          </ac:picMkLst>
        </pc:picChg>
        <pc:picChg chg="add mod">
          <ac:chgData name="Pheeraphat Soroschokchai" userId="ee84343de002f251" providerId="LiveId" clId="{3BF233FC-765D-40B1-818A-AFDFC87F5E64}" dt="2023-08-12T11:43:42.392" v="3016" actId="1076"/>
          <ac:picMkLst>
            <pc:docMk/>
            <pc:sldMk cId="560638737" sldId="267"/>
            <ac:picMk id="8" creationId="{44670304-1819-B383-5E2D-7B3D1A9F1D1D}"/>
          </ac:picMkLst>
        </pc:picChg>
        <pc:picChg chg="add mod">
          <ac:chgData name="Pheeraphat Soroschokchai" userId="ee84343de002f251" providerId="LiveId" clId="{3BF233FC-765D-40B1-818A-AFDFC87F5E64}" dt="2023-08-12T11:43:42.392" v="3016" actId="1076"/>
          <ac:picMkLst>
            <pc:docMk/>
            <pc:sldMk cId="560638737" sldId="267"/>
            <ac:picMk id="10" creationId="{A300D498-2B19-F9F1-7247-5BEAAD15BCEB}"/>
          </ac:picMkLst>
        </pc:picChg>
      </pc:sldChg>
      <pc:sldChg chg="addSp modSp add mod">
        <pc:chgData name="Pheeraphat Soroschokchai" userId="ee84343de002f251" providerId="LiveId" clId="{3BF233FC-765D-40B1-818A-AFDFC87F5E64}" dt="2023-08-12T12:10:59.204" v="3673" actId="207"/>
        <pc:sldMkLst>
          <pc:docMk/>
          <pc:sldMk cId="588687175" sldId="268"/>
        </pc:sldMkLst>
        <pc:spChg chg="add mod">
          <ac:chgData name="Pheeraphat Soroschokchai" userId="ee84343de002f251" providerId="LiveId" clId="{3BF233FC-765D-40B1-818A-AFDFC87F5E64}" dt="2023-08-12T12:10:59.204" v="3673" actId="207"/>
          <ac:spMkLst>
            <pc:docMk/>
            <pc:sldMk cId="588687175" sldId="268"/>
            <ac:spMk id="4" creationId="{AAEB5948-1B89-E8C5-53B9-B10FC67A3ED6}"/>
          </ac:spMkLst>
        </pc:spChg>
        <pc:picChg chg="add mod">
          <ac:chgData name="Pheeraphat Soroschokchai" userId="ee84343de002f251" providerId="LiveId" clId="{3BF233FC-765D-40B1-818A-AFDFC87F5E64}" dt="2023-08-12T09:51:27.898" v="1928" actId="1037"/>
          <ac:picMkLst>
            <pc:docMk/>
            <pc:sldMk cId="588687175" sldId="268"/>
            <ac:picMk id="3" creationId="{C72B670E-CD6F-4DB7-97C1-0ED24C64FA4F}"/>
          </ac:picMkLst>
        </pc:picChg>
      </pc:sldChg>
      <pc:sldChg chg="addSp delSp modSp add mod ord chgLayout">
        <pc:chgData name="Pheeraphat Soroschokchai" userId="ee84343de002f251" providerId="LiveId" clId="{3BF233FC-765D-40B1-818A-AFDFC87F5E64}" dt="2023-08-12T13:39:13.377" v="4281" actId="207"/>
        <pc:sldMkLst>
          <pc:docMk/>
          <pc:sldMk cId="2816860697" sldId="269"/>
        </pc:sldMkLst>
        <pc:spChg chg="add mod">
          <ac:chgData name="Pheeraphat Soroschokchai" userId="ee84343de002f251" providerId="LiveId" clId="{3BF233FC-765D-40B1-818A-AFDFC87F5E64}" dt="2023-08-12T11:13:30.623" v="2219" actId="1036"/>
          <ac:spMkLst>
            <pc:docMk/>
            <pc:sldMk cId="2816860697" sldId="269"/>
            <ac:spMk id="2" creationId="{317D0D1B-4C6C-2E5C-EA23-F3AD23B18ECD}"/>
          </ac:spMkLst>
        </pc:spChg>
        <pc:spChg chg="add del mod">
          <ac:chgData name="Pheeraphat Soroschokchai" userId="ee84343de002f251" providerId="LiveId" clId="{3BF233FC-765D-40B1-818A-AFDFC87F5E64}" dt="2023-08-12T11:11:04.525" v="2142" actId="478"/>
          <ac:spMkLst>
            <pc:docMk/>
            <pc:sldMk cId="2816860697" sldId="269"/>
            <ac:spMk id="3" creationId="{73A91654-C475-8EAB-05FF-FA701464FA2F}"/>
          </ac:spMkLst>
        </pc:spChg>
        <pc:spChg chg="add del mod">
          <ac:chgData name="Pheeraphat Soroschokchai" userId="ee84343de002f251" providerId="LiveId" clId="{3BF233FC-765D-40B1-818A-AFDFC87F5E64}" dt="2023-08-12T11:11:04.110" v="2141" actId="478"/>
          <ac:spMkLst>
            <pc:docMk/>
            <pc:sldMk cId="2816860697" sldId="269"/>
            <ac:spMk id="4" creationId="{A2FDD1F6-8B30-B70A-458C-4D9EEA845589}"/>
          </ac:spMkLst>
        </pc:spChg>
        <pc:spChg chg="add mod">
          <ac:chgData name="Pheeraphat Soroschokchai" userId="ee84343de002f251" providerId="LiveId" clId="{3BF233FC-765D-40B1-818A-AFDFC87F5E64}" dt="2023-08-12T11:13:30.623" v="2219" actId="1036"/>
          <ac:spMkLst>
            <pc:docMk/>
            <pc:sldMk cId="2816860697" sldId="269"/>
            <ac:spMk id="7" creationId="{8B33BF75-4CCF-1096-4287-8B42DB40B8A1}"/>
          </ac:spMkLst>
        </pc:spChg>
        <pc:spChg chg="add mod">
          <ac:chgData name="Pheeraphat Soroschokchai" userId="ee84343de002f251" providerId="LiveId" clId="{3BF233FC-765D-40B1-818A-AFDFC87F5E64}" dt="2023-08-12T11:13:30.623" v="2219" actId="1036"/>
          <ac:spMkLst>
            <pc:docMk/>
            <pc:sldMk cId="2816860697" sldId="269"/>
            <ac:spMk id="8" creationId="{5980A67D-4FCF-7006-523B-46E3F5D9C649}"/>
          </ac:spMkLst>
        </pc:spChg>
        <pc:spChg chg="add mod">
          <ac:chgData name="Pheeraphat Soroschokchai" userId="ee84343de002f251" providerId="LiveId" clId="{3BF233FC-765D-40B1-818A-AFDFC87F5E64}" dt="2023-08-12T11:13:30.623" v="2219" actId="1036"/>
          <ac:spMkLst>
            <pc:docMk/>
            <pc:sldMk cId="2816860697" sldId="269"/>
            <ac:spMk id="9" creationId="{7889F507-5BBC-4787-1829-A846D0DAC23C}"/>
          </ac:spMkLst>
        </pc:spChg>
        <pc:spChg chg="add mod">
          <ac:chgData name="Pheeraphat Soroschokchai" userId="ee84343de002f251" providerId="LiveId" clId="{3BF233FC-765D-40B1-818A-AFDFC87F5E64}" dt="2023-08-12T11:13:30.623" v="2219" actId="1036"/>
          <ac:spMkLst>
            <pc:docMk/>
            <pc:sldMk cId="2816860697" sldId="269"/>
            <ac:spMk id="10" creationId="{A66EA3AB-6AEA-252B-1C69-4AFBEB353FB3}"/>
          </ac:spMkLst>
        </pc:spChg>
        <pc:spChg chg="add mod">
          <ac:chgData name="Pheeraphat Soroschokchai" userId="ee84343de002f251" providerId="LiveId" clId="{3BF233FC-765D-40B1-818A-AFDFC87F5E64}" dt="2023-08-12T11:13:30.623" v="2219" actId="1036"/>
          <ac:spMkLst>
            <pc:docMk/>
            <pc:sldMk cId="2816860697" sldId="269"/>
            <ac:spMk id="11" creationId="{E143EEAB-60B1-C363-F193-12745A588373}"/>
          </ac:spMkLst>
        </pc:spChg>
        <pc:spChg chg="add mod">
          <ac:chgData name="Pheeraphat Soroschokchai" userId="ee84343de002f251" providerId="LiveId" clId="{3BF233FC-765D-40B1-818A-AFDFC87F5E64}" dt="2023-08-12T11:13:30.623" v="2219" actId="1036"/>
          <ac:spMkLst>
            <pc:docMk/>
            <pc:sldMk cId="2816860697" sldId="269"/>
            <ac:spMk id="12" creationId="{8867547B-BD49-5AE3-C6EB-324CB5A9D771}"/>
          </ac:spMkLst>
        </pc:spChg>
        <pc:spChg chg="add mod">
          <ac:chgData name="Pheeraphat Soroschokchai" userId="ee84343de002f251" providerId="LiveId" clId="{3BF233FC-765D-40B1-818A-AFDFC87F5E64}" dt="2023-08-12T11:13:30.623" v="2219" actId="1036"/>
          <ac:spMkLst>
            <pc:docMk/>
            <pc:sldMk cId="2816860697" sldId="269"/>
            <ac:spMk id="13" creationId="{5EC54206-15DC-2465-984B-8CCE1A946140}"/>
          </ac:spMkLst>
        </pc:spChg>
        <pc:spChg chg="add del mod">
          <ac:chgData name="Pheeraphat Soroschokchai" userId="ee84343de002f251" providerId="LiveId" clId="{3BF233FC-765D-40B1-818A-AFDFC87F5E64}" dt="2023-08-12T11:13:38.017" v="2223" actId="478"/>
          <ac:spMkLst>
            <pc:docMk/>
            <pc:sldMk cId="2816860697" sldId="269"/>
            <ac:spMk id="14" creationId="{29C68ECE-03C7-FA97-4B7A-0B9E49ADD3C0}"/>
          </ac:spMkLst>
        </pc:spChg>
        <pc:spChg chg="add mod">
          <ac:chgData name="Pheeraphat Soroschokchai" userId="ee84343de002f251" providerId="LiveId" clId="{3BF233FC-765D-40B1-818A-AFDFC87F5E64}" dt="2023-08-12T13:39:13.377" v="4281" actId="207"/>
          <ac:spMkLst>
            <pc:docMk/>
            <pc:sldMk cId="2816860697" sldId="269"/>
            <ac:spMk id="15" creationId="{7C64ADDB-3758-649F-5762-30E43B8733F7}"/>
          </ac:spMkLst>
        </pc:spChg>
        <pc:spChg chg="add del mod">
          <ac:chgData name="Pheeraphat Soroschokchai" userId="ee84343de002f251" providerId="LiveId" clId="{3BF233FC-765D-40B1-818A-AFDFC87F5E64}" dt="2023-08-12T11:14:27.567" v="2238"/>
          <ac:spMkLst>
            <pc:docMk/>
            <pc:sldMk cId="2816860697" sldId="269"/>
            <ac:spMk id="16" creationId="{DF4CFA14-EE39-A01D-BE43-AD4A28067049}"/>
          </ac:spMkLst>
        </pc:spChg>
        <pc:spChg chg="add del mod ord">
          <ac:chgData name="Pheeraphat Soroschokchai" userId="ee84343de002f251" providerId="LiveId" clId="{3BF233FC-765D-40B1-818A-AFDFC87F5E64}" dt="2023-08-12T11:15:11.105" v="2284" actId="6264"/>
          <ac:spMkLst>
            <pc:docMk/>
            <pc:sldMk cId="2816860697" sldId="269"/>
            <ac:spMk id="17" creationId="{DD397C07-4D00-41EA-806F-07A7B9FE9ABE}"/>
          </ac:spMkLst>
        </pc:spChg>
        <pc:spChg chg="add del mod ord">
          <ac:chgData name="Pheeraphat Soroschokchai" userId="ee84343de002f251" providerId="LiveId" clId="{3BF233FC-765D-40B1-818A-AFDFC87F5E64}" dt="2023-08-12T11:15:11.105" v="2284" actId="6264"/>
          <ac:spMkLst>
            <pc:docMk/>
            <pc:sldMk cId="2816860697" sldId="269"/>
            <ac:spMk id="18" creationId="{528A61C9-66C1-C68E-4123-55349AC70A42}"/>
          </ac:spMkLst>
        </pc:spChg>
        <pc:spChg chg="add del mod ord">
          <ac:chgData name="Pheeraphat Soroschokchai" userId="ee84343de002f251" providerId="LiveId" clId="{3BF233FC-765D-40B1-818A-AFDFC87F5E64}" dt="2023-08-12T11:15:10.631" v="2283" actId="6264"/>
          <ac:spMkLst>
            <pc:docMk/>
            <pc:sldMk cId="2816860697" sldId="269"/>
            <ac:spMk id="19" creationId="{E969DFA4-1DB1-F7A0-0FF6-384B59CE17D2}"/>
          </ac:spMkLst>
        </pc:spChg>
        <pc:spChg chg="add del mod ord">
          <ac:chgData name="Pheeraphat Soroschokchai" userId="ee84343de002f251" providerId="LiveId" clId="{3BF233FC-765D-40B1-818A-AFDFC87F5E64}" dt="2023-08-12T11:15:10.631" v="2283" actId="6264"/>
          <ac:spMkLst>
            <pc:docMk/>
            <pc:sldMk cId="2816860697" sldId="269"/>
            <ac:spMk id="20" creationId="{CFE204FA-22FE-29B1-C744-455184784AA9}"/>
          </ac:spMkLst>
        </pc:spChg>
        <pc:spChg chg="add mod">
          <ac:chgData name="Pheeraphat Soroschokchai" userId="ee84343de002f251" providerId="LiveId" clId="{3BF233FC-765D-40B1-818A-AFDFC87F5E64}" dt="2023-08-12T11:24:43.737" v="2432" actId="255"/>
          <ac:spMkLst>
            <pc:docMk/>
            <pc:sldMk cId="2816860697" sldId="269"/>
            <ac:spMk id="21" creationId="{C10D5AA9-8146-1E46-7CD3-721248105DAC}"/>
          </ac:spMkLst>
        </pc:spChg>
        <pc:spChg chg="add del mod">
          <ac:chgData name="Pheeraphat Soroschokchai" userId="ee84343de002f251" providerId="LiveId" clId="{3BF233FC-765D-40B1-818A-AFDFC87F5E64}" dt="2023-08-12T11:23:36.363" v="2405"/>
          <ac:spMkLst>
            <pc:docMk/>
            <pc:sldMk cId="2816860697" sldId="269"/>
            <ac:spMk id="22" creationId="{FCFE2AB3-EFCB-386E-E83B-767259A0E8F9}"/>
          </ac:spMkLst>
        </pc:spChg>
        <pc:spChg chg="add mod">
          <ac:chgData name="Pheeraphat Soroschokchai" userId="ee84343de002f251" providerId="LiveId" clId="{3BF233FC-765D-40B1-818A-AFDFC87F5E64}" dt="2023-08-12T11:24:47.809" v="2433" actId="255"/>
          <ac:spMkLst>
            <pc:docMk/>
            <pc:sldMk cId="2816860697" sldId="269"/>
            <ac:spMk id="23" creationId="{312815C4-1D9A-9FE0-0295-7F4FAD17541C}"/>
          </ac:spMkLst>
        </pc:spChg>
        <pc:spChg chg="add mod">
          <ac:chgData name="Pheeraphat Soroschokchai" userId="ee84343de002f251" providerId="LiveId" clId="{3BF233FC-765D-40B1-818A-AFDFC87F5E64}" dt="2023-08-12T11:25:10.928" v="2464" actId="1076"/>
          <ac:spMkLst>
            <pc:docMk/>
            <pc:sldMk cId="2816860697" sldId="269"/>
            <ac:spMk id="24" creationId="{505F5D28-2550-FEA4-6FCF-D7E237572BD2}"/>
          </ac:spMkLst>
        </pc:spChg>
        <pc:spChg chg="add mod">
          <ac:chgData name="Pheeraphat Soroschokchai" userId="ee84343de002f251" providerId="LiveId" clId="{3BF233FC-765D-40B1-818A-AFDFC87F5E64}" dt="2023-08-12T11:25:51.329" v="2486" actId="20577"/>
          <ac:spMkLst>
            <pc:docMk/>
            <pc:sldMk cId="2816860697" sldId="269"/>
            <ac:spMk id="25" creationId="{B673901E-9CA1-B2E4-24C6-9E96E69BB185}"/>
          </ac:spMkLst>
        </pc:spChg>
      </pc:sldChg>
      <pc:sldChg chg="addSp delSp modSp add mod">
        <pc:chgData name="Pheeraphat Soroschokchai" userId="ee84343de002f251" providerId="LiveId" clId="{3BF233FC-765D-40B1-818A-AFDFC87F5E64}" dt="2023-08-12T13:27:07.371" v="4035" actId="20577"/>
        <pc:sldMkLst>
          <pc:docMk/>
          <pc:sldMk cId="2204074369" sldId="270"/>
        </pc:sldMkLst>
        <pc:spChg chg="add del">
          <ac:chgData name="Pheeraphat Soroschokchai" userId="ee84343de002f251" providerId="LiveId" clId="{3BF233FC-765D-40B1-818A-AFDFC87F5E64}" dt="2023-08-12T12:38:00.105" v="3701"/>
          <ac:spMkLst>
            <pc:docMk/>
            <pc:sldMk cId="2204074369" sldId="270"/>
            <ac:spMk id="2" creationId="{2965A506-4DB1-718F-55F9-0EFF7B8BC8A1}"/>
          </ac:spMkLst>
        </pc:spChg>
        <pc:spChg chg="add del">
          <ac:chgData name="Pheeraphat Soroschokchai" userId="ee84343de002f251" providerId="LiveId" clId="{3BF233FC-765D-40B1-818A-AFDFC87F5E64}" dt="2023-08-12T12:38:01.300" v="3703"/>
          <ac:spMkLst>
            <pc:docMk/>
            <pc:sldMk cId="2204074369" sldId="270"/>
            <ac:spMk id="3" creationId="{577AC8C4-3F36-D811-1AF8-0C7771086D5C}"/>
          </ac:spMkLst>
        </pc:spChg>
        <pc:spChg chg="add del mod">
          <ac:chgData name="Pheeraphat Soroschokchai" userId="ee84343de002f251" providerId="LiveId" clId="{3BF233FC-765D-40B1-818A-AFDFC87F5E64}" dt="2023-08-12T12:38:14.558" v="3706"/>
          <ac:spMkLst>
            <pc:docMk/>
            <pc:sldMk cId="2204074369" sldId="270"/>
            <ac:spMk id="4" creationId="{0F6328B3-C51D-750E-FC9C-3A000360421B}"/>
          </ac:spMkLst>
        </pc:spChg>
        <pc:spChg chg="add mod">
          <ac:chgData name="Pheeraphat Soroschokchai" userId="ee84343de002f251" providerId="LiveId" clId="{3BF233FC-765D-40B1-818A-AFDFC87F5E64}" dt="2023-08-12T13:25:01.121" v="3901" actId="1076"/>
          <ac:spMkLst>
            <pc:docMk/>
            <pc:sldMk cId="2204074369" sldId="270"/>
            <ac:spMk id="8" creationId="{06821485-50DA-090E-A5E1-6BC61E88AE10}"/>
          </ac:spMkLst>
        </pc:spChg>
        <pc:spChg chg="add mod">
          <ac:chgData name="Pheeraphat Soroschokchai" userId="ee84343de002f251" providerId="LiveId" clId="{3BF233FC-765D-40B1-818A-AFDFC87F5E64}" dt="2023-08-12T13:23:42.228" v="3887" actId="1076"/>
          <ac:spMkLst>
            <pc:docMk/>
            <pc:sldMk cId="2204074369" sldId="270"/>
            <ac:spMk id="9" creationId="{96A4119A-71DE-0B9E-1827-742FE89E773B}"/>
          </ac:spMkLst>
        </pc:spChg>
        <pc:spChg chg="add del">
          <ac:chgData name="Pheeraphat Soroschokchai" userId="ee84343de002f251" providerId="LiveId" clId="{3BF233FC-765D-40B1-818A-AFDFC87F5E64}" dt="2023-08-12T13:21:43.946" v="3854" actId="478"/>
          <ac:spMkLst>
            <pc:docMk/>
            <pc:sldMk cId="2204074369" sldId="270"/>
            <ac:spMk id="10" creationId="{4659D0DC-9A31-1D90-E605-98B80DD34C0B}"/>
          </ac:spMkLst>
        </pc:spChg>
        <pc:spChg chg="add mod">
          <ac:chgData name="Pheeraphat Soroschokchai" userId="ee84343de002f251" providerId="LiveId" clId="{3BF233FC-765D-40B1-818A-AFDFC87F5E64}" dt="2023-08-12T13:23:42.228" v="3887" actId="1076"/>
          <ac:spMkLst>
            <pc:docMk/>
            <pc:sldMk cId="2204074369" sldId="270"/>
            <ac:spMk id="11" creationId="{88390C30-0AB5-B276-8E96-673476962C27}"/>
          </ac:spMkLst>
        </pc:spChg>
        <pc:spChg chg="add mod">
          <ac:chgData name="Pheeraphat Soroschokchai" userId="ee84343de002f251" providerId="LiveId" clId="{3BF233FC-765D-40B1-818A-AFDFC87F5E64}" dt="2023-08-12T13:25:56.918" v="3941" actId="20577"/>
          <ac:spMkLst>
            <pc:docMk/>
            <pc:sldMk cId="2204074369" sldId="270"/>
            <ac:spMk id="12" creationId="{74644EF4-7F6E-03B1-2304-837681850B6C}"/>
          </ac:spMkLst>
        </pc:spChg>
        <pc:spChg chg="add mod">
          <ac:chgData name="Pheeraphat Soroschokchai" userId="ee84343de002f251" providerId="LiveId" clId="{3BF233FC-765D-40B1-818A-AFDFC87F5E64}" dt="2023-08-12T13:25:46.323" v="3929" actId="207"/>
          <ac:spMkLst>
            <pc:docMk/>
            <pc:sldMk cId="2204074369" sldId="270"/>
            <ac:spMk id="13" creationId="{D703C4F1-B46F-8E03-DF88-43E29F3151EB}"/>
          </ac:spMkLst>
        </pc:spChg>
        <pc:spChg chg="add del mod">
          <ac:chgData name="Pheeraphat Soroschokchai" userId="ee84343de002f251" providerId="LiveId" clId="{3BF233FC-765D-40B1-818A-AFDFC87F5E64}" dt="2023-08-12T13:26:06.117" v="3954" actId="20577"/>
          <ac:spMkLst>
            <pc:docMk/>
            <pc:sldMk cId="2204074369" sldId="270"/>
            <ac:spMk id="14" creationId="{DFD9844F-EF19-1033-C9E3-94D21C5D7379}"/>
          </ac:spMkLst>
        </pc:spChg>
        <pc:spChg chg="add del mod">
          <ac:chgData name="Pheeraphat Soroschokchai" userId="ee84343de002f251" providerId="LiveId" clId="{3BF233FC-765D-40B1-818A-AFDFC87F5E64}" dt="2023-08-12T13:25:18.856" v="3915" actId="20577"/>
          <ac:spMkLst>
            <pc:docMk/>
            <pc:sldMk cId="2204074369" sldId="270"/>
            <ac:spMk id="15" creationId="{F726E5EF-8BA7-284D-9E04-04B0AFF04735}"/>
          </ac:spMkLst>
        </pc:spChg>
        <pc:spChg chg="add del mod">
          <ac:chgData name="Pheeraphat Soroschokchai" userId="ee84343de002f251" providerId="LiveId" clId="{3BF233FC-765D-40B1-818A-AFDFC87F5E64}" dt="2023-08-12T13:22:57.842" v="3878" actId="478"/>
          <ac:spMkLst>
            <pc:docMk/>
            <pc:sldMk cId="2204074369" sldId="270"/>
            <ac:spMk id="16" creationId="{BD1490FF-C5B2-EB6E-4327-7A38EBC62A64}"/>
          </ac:spMkLst>
        </pc:spChg>
        <pc:spChg chg="add del mod">
          <ac:chgData name="Pheeraphat Soroschokchai" userId="ee84343de002f251" providerId="LiveId" clId="{3BF233FC-765D-40B1-818A-AFDFC87F5E64}" dt="2023-08-12T13:22:57.842" v="3878" actId="478"/>
          <ac:spMkLst>
            <pc:docMk/>
            <pc:sldMk cId="2204074369" sldId="270"/>
            <ac:spMk id="17" creationId="{A2DB068B-2AAB-027F-203D-082C30403240}"/>
          </ac:spMkLst>
        </pc:spChg>
        <pc:spChg chg="add mod">
          <ac:chgData name="Pheeraphat Soroschokchai" userId="ee84343de002f251" providerId="LiveId" clId="{3BF233FC-765D-40B1-818A-AFDFC87F5E64}" dt="2023-08-12T13:26:20.176" v="3957" actId="20577"/>
          <ac:spMkLst>
            <pc:docMk/>
            <pc:sldMk cId="2204074369" sldId="270"/>
            <ac:spMk id="18" creationId="{5809E08F-BADA-A617-E035-BCF68D34F0A2}"/>
          </ac:spMkLst>
        </pc:spChg>
        <pc:spChg chg="add mod">
          <ac:chgData name="Pheeraphat Soroschokchai" userId="ee84343de002f251" providerId="LiveId" clId="{3BF233FC-765D-40B1-818A-AFDFC87F5E64}" dt="2023-08-12T13:25:46.323" v="3929" actId="207"/>
          <ac:spMkLst>
            <pc:docMk/>
            <pc:sldMk cId="2204074369" sldId="270"/>
            <ac:spMk id="19" creationId="{87925BB0-F6DE-F8BA-3DBD-4E176F9E6FD1}"/>
          </ac:spMkLst>
        </pc:spChg>
        <pc:spChg chg="add mod">
          <ac:chgData name="Pheeraphat Soroschokchai" userId="ee84343de002f251" providerId="LiveId" clId="{3BF233FC-765D-40B1-818A-AFDFC87F5E64}" dt="2023-08-12T13:26:26.160" v="3972" actId="20577"/>
          <ac:spMkLst>
            <pc:docMk/>
            <pc:sldMk cId="2204074369" sldId="270"/>
            <ac:spMk id="20" creationId="{42CFD66E-58CC-2E52-1DE1-3866410BF986}"/>
          </ac:spMkLst>
        </pc:spChg>
        <pc:spChg chg="add mod">
          <ac:chgData name="Pheeraphat Soroschokchai" userId="ee84343de002f251" providerId="LiveId" clId="{3BF233FC-765D-40B1-818A-AFDFC87F5E64}" dt="2023-08-12T13:25:23.356" v="3919" actId="20577"/>
          <ac:spMkLst>
            <pc:docMk/>
            <pc:sldMk cId="2204074369" sldId="270"/>
            <ac:spMk id="21" creationId="{2369F893-3F8B-DEC3-AECC-E60C405D2E50}"/>
          </ac:spMkLst>
        </pc:spChg>
        <pc:spChg chg="add mod">
          <ac:chgData name="Pheeraphat Soroschokchai" userId="ee84343de002f251" providerId="LiveId" clId="{3BF233FC-765D-40B1-818A-AFDFC87F5E64}" dt="2023-08-12T13:26:45.773" v="4002" actId="20577"/>
          <ac:spMkLst>
            <pc:docMk/>
            <pc:sldMk cId="2204074369" sldId="270"/>
            <ac:spMk id="22" creationId="{9414B3DE-D812-62D7-80A4-14A9037E6DF3}"/>
          </ac:spMkLst>
        </pc:spChg>
        <pc:spChg chg="add mod">
          <ac:chgData name="Pheeraphat Soroschokchai" userId="ee84343de002f251" providerId="LiveId" clId="{3BF233FC-765D-40B1-818A-AFDFC87F5E64}" dt="2023-08-12T13:25:46.323" v="3929" actId="207"/>
          <ac:spMkLst>
            <pc:docMk/>
            <pc:sldMk cId="2204074369" sldId="270"/>
            <ac:spMk id="23" creationId="{568F5D26-66A8-49AA-7F91-176C744F516C}"/>
          </ac:spMkLst>
        </pc:spChg>
        <pc:spChg chg="add mod">
          <ac:chgData name="Pheeraphat Soroschokchai" userId="ee84343de002f251" providerId="LiveId" clId="{3BF233FC-765D-40B1-818A-AFDFC87F5E64}" dt="2023-08-12T13:26:53.402" v="4013" actId="20577"/>
          <ac:spMkLst>
            <pc:docMk/>
            <pc:sldMk cId="2204074369" sldId="270"/>
            <ac:spMk id="24" creationId="{D4BE6CAA-36FB-F996-1A1C-569DE05DFB8F}"/>
          </ac:spMkLst>
        </pc:spChg>
        <pc:spChg chg="add mod">
          <ac:chgData name="Pheeraphat Soroschokchai" userId="ee84343de002f251" providerId="LiveId" clId="{3BF233FC-765D-40B1-818A-AFDFC87F5E64}" dt="2023-08-12T13:25:31.208" v="3924" actId="20577"/>
          <ac:spMkLst>
            <pc:docMk/>
            <pc:sldMk cId="2204074369" sldId="270"/>
            <ac:spMk id="25" creationId="{067C83B8-2ACB-B678-1AD1-0A85E1AB578C}"/>
          </ac:spMkLst>
        </pc:spChg>
        <pc:spChg chg="add mod">
          <ac:chgData name="Pheeraphat Soroschokchai" userId="ee84343de002f251" providerId="LiveId" clId="{3BF233FC-765D-40B1-818A-AFDFC87F5E64}" dt="2023-08-12T13:27:01.531" v="4024" actId="20577"/>
          <ac:spMkLst>
            <pc:docMk/>
            <pc:sldMk cId="2204074369" sldId="270"/>
            <ac:spMk id="26" creationId="{7BCEA633-E4DF-CFE7-BE7B-3900450DE195}"/>
          </ac:spMkLst>
        </pc:spChg>
        <pc:spChg chg="add mod">
          <ac:chgData name="Pheeraphat Soroschokchai" userId="ee84343de002f251" providerId="LiveId" clId="{3BF233FC-765D-40B1-818A-AFDFC87F5E64}" dt="2023-08-12T13:25:46.323" v="3929" actId="207"/>
          <ac:spMkLst>
            <pc:docMk/>
            <pc:sldMk cId="2204074369" sldId="270"/>
            <ac:spMk id="27" creationId="{2193ECCA-9D0E-F369-02AC-3744E1C092B1}"/>
          </ac:spMkLst>
        </pc:spChg>
        <pc:spChg chg="add mod">
          <ac:chgData name="Pheeraphat Soroschokchai" userId="ee84343de002f251" providerId="LiveId" clId="{3BF233FC-765D-40B1-818A-AFDFC87F5E64}" dt="2023-08-12T13:27:07.371" v="4035" actId="20577"/>
          <ac:spMkLst>
            <pc:docMk/>
            <pc:sldMk cId="2204074369" sldId="270"/>
            <ac:spMk id="28" creationId="{F275FBF9-013D-50D0-F8BA-D8E6C4623617}"/>
          </ac:spMkLst>
        </pc:spChg>
        <pc:spChg chg="add mod">
          <ac:chgData name="Pheeraphat Soroschokchai" userId="ee84343de002f251" providerId="LiveId" clId="{3BF233FC-765D-40B1-818A-AFDFC87F5E64}" dt="2023-08-12T13:25:36" v="3928" actId="20577"/>
          <ac:spMkLst>
            <pc:docMk/>
            <pc:sldMk cId="2204074369" sldId="270"/>
            <ac:spMk id="29" creationId="{1A98D66F-C0DC-E795-D314-148463D44574}"/>
          </ac:spMkLst>
        </pc:spChg>
        <pc:spChg chg="add del mod">
          <ac:chgData name="Pheeraphat Soroschokchai" userId="ee84343de002f251" providerId="LiveId" clId="{3BF233FC-765D-40B1-818A-AFDFC87F5E64}" dt="2023-08-12T13:25:26.975" v="3920" actId="478"/>
          <ac:spMkLst>
            <pc:docMk/>
            <pc:sldMk cId="2204074369" sldId="270"/>
            <ac:spMk id="30" creationId="{AE867A18-A1BD-02EA-352A-AF9AE383727D}"/>
          </ac:spMkLst>
        </pc:spChg>
        <pc:spChg chg="add del mod">
          <ac:chgData name="Pheeraphat Soroschokchai" userId="ee84343de002f251" providerId="LiveId" clId="{3BF233FC-765D-40B1-818A-AFDFC87F5E64}" dt="2023-08-12T13:25:26.975" v="3920" actId="478"/>
          <ac:spMkLst>
            <pc:docMk/>
            <pc:sldMk cId="2204074369" sldId="270"/>
            <ac:spMk id="31" creationId="{EC880B0B-AAF0-86B8-CB3A-CDE25352A948}"/>
          </ac:spMkLst>
        </pc:spChg>
      </pc:sldChg>
      <pc:sldChg chg="addSp modSp add mod">
        <pc:chgData name="Pheeraphat Soroschokchai" userId="ee84343de002f251" providerId="LiveId" clId="{3BF233FC-765D-40B1-818A-AFDFC87F5E64}" dt="2023-08-12T14:08:53.551" v="5252" actId="1036"/>
        <pc:sldMkLst>
          <pc:docMk/>
          <pc:sldMk cId="248220072" sldId="271"/>
        </pc:sldMkLst>
        <pc:spChg chg="add mod">
          <ac:chgData name="Pheeraphat Soroschokchai" userId="ee84343de002f251" providerId="LiveId" clId="{3BF233FC-765D-40B1-818A-AFDFC87F5E64}" dt="2023-08-12T14:06:55.487" v="5140" actId="14100"/>
          <ac:spMkLst>
            <pc:docMk/>
            <pc:sldMk cId="248220072" sldId="271"/>
            <ac:spMk id="2" creationId="{8DEA4DCA-740A-8B6D-8F0D-A7587CACB912}"/>
          </ac:spMkLst>
        </pc:spChg>
        <pc:spChg chg="add mod">
          <ac:chgData name="Pheeraphat Soroschokchai" userId="ee84343de002f251" providerId="LiveId" clId="{3BF233FC-765D-40B1-818A-AFDFC87F5E64}" dt="2023-08-12T14:08:39.494" v="5239" actId="14100"/>
          <ac:spMkLst>
            <pc:docMk/>
            <pc:sldMk cId="248220072" sldId="271"/>
            <ac:spMk id="3" creationId="{5347DABD-8E9D-69A0-2D90-19895FD338D2}"/>
          </ac:spMkLst>
        </pc:spChg>
        <pc:picChg chg="add mod">
          <ac:chgData name="Pheeraphat Soroschokchai" userId="ee84343de002f251" providerId="LiveId" clId="{3BF233FC-765D-40B1-818A-AFDFC87F5E64}" dt="2023-08-12T14:08:53.551" v="5252" actId="1036"/>
          <ac:picMkLst>
            <pc:docMk/>
            <pc:sldMk cId="248220072" sldId="271"/>
            <ac:picMk id="7" creationId="{B3087EF1-0E56-843E-AAC5-72330759941C}"/>
          </ac:picMkLst>
        </pc:picChg>
        <pc:picChg chg="add mod">
          <ac:chgData name="Pheeraphat Soroschokchai" userId="ee84343de002f251" providerId="LiveId" clId="{3BF233FC-765D-40B1-818A-AFDFC87F5E64}" dt="2023-08-12T14:08:47.951" v="5241" actId="571"/>
          <ac:picMkLst>
            <pc:docMk/>
            <pc:sldMk cId="248220072" sldId="271"/>
            <ac:picMk id="8" creationId="{70DFAB18-F9E1-92E8-A036-4F6EB623D584}"/>
          </ac:picMkLst>
        </pc:picChg>
        <pc:picChg chg="add mod">
          <ac:chgData name="Pheeraphat Soroschokchai" userId="ee84343de002f251" providerId="LiveId" clId="{3BF233FC-765D-40B1-818A-AFDFC87F5E64}" dt="2023-08-12T14:08:53.551" v="5252" actId="1036"/>
          <ac:picMkLst>
            <pc:docMk/>
            <pc:sldMk cId="248220072" sldId="271"/>
            <ac:picMk id="15362" creationId="{0577094C-4DDD-E115-FB6F-81B3DF2A4667}"/>
          </ac:picMkLst>
        </pc:picChg>
      </pc:sldChg>
      <pc:sldChg chg="addSp modSp add mod">
        <pc:chgData name="Pheeraphat Soroschokchai" userId="ee84343de002f251" providerId="LiveId" clId="{3BF233FC-765D-40B1-818A-AFDFC87F5E64}" dt="2023-08-12T14:12:30.101" v="5307" actId="20577"/>
        <pc:sldMkLst>
          <pc:docMk/>
          <pc:sldMk cId="1268715278" sldId="272"/>
        </pc:sldMkLst>
        <pc:spChg chg="add mod">
          <ac:chgData name="Pheeraphat Soroschokchai" userId="ee84343de002f251" providerId="LiveId" clId="{3BF233FC-765D-40B1-818A-AFDFC87F5E64}" dt="2023-08-12T14:12:30.101" v="5307" actId="20577"/>
          <ac:spMkLst>
            <pc:docMk/>
            <pc:sldMk cId="1268715278" sldId="272"/>
            <ac:spMk id="2" creationId="{CB8BD3A2-3E5E-679B-36B1-A5AC923FDCF4}"/>
          </ac:spMkLst>
        </pc:spChg>
        <pc:picChg chg="add mod">
          <ac:chgData name="Pheeraphat Soroschokchai" userId="ee84343de002f251" providerId="LiveId" clId="{3BF233FC-765D-40B1-818A-AFDFC87F5E64}" dt="2023-08-12T14:11:27.701" v="5294" actId="1076"/>
          <ac:picMkLst>
            <pc:docMk/>
            <pc:sldMk cId="1268715278" sldId="272"/>
            <ac:picMk id="4" creationId="{FE020011-3B25-6CED-9077-6F8168311A57}"/>
          </ac:picMkLst>
        </pc:picChg>
        <pc:picChg chg="add mod">
          <ac:chgData name="Pheeraphat Soroschokchai" userId="ee84343de002f251" providerId="LiveId" clId="{3BF233FC-765D-40B1-818A-AFDFC87F5E64}" dt="2023-08-12T14:11:26.994" v="5293" actId="1076"/>
          <ac:picMkLst>
            <pc:docMk/>
            <pc:sldMk cId="1268715278" sldId="272"/>
            <ac:picMk id="14338" creationId="{15529381-911A-4944-A395-A34B8809880D}"/>
          </ac:picMkLst>
        </pc:picChg>
      </pc:sldChg>
      <pc:sldChg chg="delSp new del mod">
        <pc:chgData name="Pheeraphat Soroschokchai" userId="ee84343de002f251" providerId="LiveId" clId="{3BF233FC-765D-40B1-818A-AFDFC87F5E64}" dt="2023-08-12T10:17:06.595" v="2120" actId="47"/>
        <pc:sldMkLst>
          <pc:docMk/>
          <pc:sldMk cId="423621371" sldId="273"/>
        </pc:sldMkLst>
        <pc:spChg chg="del">
          <ac:chgData name="Pheeraphat Soroschokchai" userId="ee84343de002f251" providerId="LiveId" clId="{3BF233FC-765D-40B1-818A-AFDFC87F5E64}" dt="2023-08-12T10:16:57.706" v="2117" actId="478"/>
          <ac:spMkLst>
            <pc:docMk/>
            <pc:sldMk cId="423621371" sldId="273"/>
            <ac:spMk id="2" creationId="{B5E1A3D5-D962-5B3E-ECC6-8127BB2E27EC}"/>
          </ac:spMkLst>
        </pc:spChg>
        <pc:spChg chg="del">
          <ac:chgData name="Pheeraphat Soroschokchai" userId="ee84343de002f251" providerId="LiveId" clId="{3BF233FC-765D-40B1-818A-AFDFC87F5E64}" dt="2023-08-12T10:16:57.706" v="2117" actId="478"/>
          <ac:spMkLst>
            <pc:docMk/>
            <pc:sldMk cId="423621371" sldId="273"/>
            <ac:spMk id="3" creationId="{5F5C1B4E-4486-F52E-4E23-AEAE060C0507}"/>
          </ac:spMkLst>
        </pc:spChg>
      </pc:sldChg>
      <pc:sldChg chg="addSp delSp modSp add mod">
        <pc:chgData name="Pheeraphat Soroschokchai" userId="ee84343de002f251" providerId="LiveId" clId="{3BF233FC-765D-40B1-818A-AFDFC87F5E64}" dt="2023-08-12T14:13:44.760" v="5331" actId="20577"/>
        <pc:sldMkLst>
          <pc:docMk/>
          <pc:sldMk cId="2380920027" sldId="273"/>
        </pc:sldMkLst>
        <pc:spChg chg="add del mod">
          <ac:chgData name="Pheeraphat Soroschokchai" userId="ee84343de002f251" providerId="LiveId" clId="{3BF233FC-765D-40B1-818A-AFDFC87F5E64}" dt="2023-08-12T13:39:30.004" v="4282" actId="478"/>
          <ac:spMkLst>
            <pc:docMk/>
            <pc:sldMk cId="2380920027" sldId="273"/>
            <ac:spMk id="2" creationId="{4E5578B6-8136-1DB7-D4AD-12B5F4AC9F9A}"/>
          </ac:spMkLst>
        </pc:spChg>
        <pc:spChg chg="add del mod">
          <ac:chgData name="Pheeraphat Soroschokchai" userId="ee84343de002f251" providerId="LiveId" clId="{3BF233FC-765D-40B1-818A-AFDFC87F5E64}" dt="2023-08-12T13:39:30.004" v="4282" actId="478"/>
          <ac:spMkLst>
            <pc:docMk/>
            <pc:sldMk cId="2380920027" sldId="273"/>
            <ac:spMk id="3" creationId="{7EE7B503-F9F8-48AD-9D57-532E74AC977F}"/>
          </ac:spMkLst>
        </pc:spChg>
        <pc:spChg chg="add mod">
          <ac:chgData name="Pheeraphat Soroschokchai" userId="ee84343de002f251" providerId="LiveId" clId="{3BF233FC-765D-40B1-818A-AFDFC87F5E64}" dt="2023-08-12T14:13:44.760" v="5331" actId="20577"/>
          <ac:spMkLst>
            <pc:docMk/>
            <pc:sldMk cId="2380920027" sldId="273"/>
            <ac:spMk id="7" creationId="{EBA05514-FD2F-A69E-FF0B-8FEF816349C7}"/>
          </ac:spMkLst>
        </pc:spChg>
        <pc:spChg chg="add mod">
          <ac:chgData name="Pheeraphat Soroschokchai" userId="ee84343de002f251" providerId="LiveId" clId="{3BF233FC-765D-40B1-818A-AFDFC87F5E64}" dt="2023-08-12T13:41:18.635" v="4333" actId="1076"/>
          <ac:spMkLst>
            <pc:docMk/>
            <pc:sldMk cId="2380920027" sldId="273"/>
            <ac:spMk id="8" creationId="{FB13ACB0-C551-6B59-4FEB-048B781F5BBF}"/>
          </ac:spMkLst>
        </pc:spChg>
        <pc:picChg chg="add mod">
          <ac:chgData name="Pheeraphat Soroschokchai" userId="ee84343de002f251" providerId="LiveId" clId="{3BF233FC-765D-40B1-818A-AFDFC87F5E64}" dt="2023-08-12T13:41:22.988" v="4336" actId="1076"/>
          <ac:picMkLst>
            <pc:docMk/>
            <pc:sldMk cId="2380920027" sldId="273"/>
            <ac:picMk id="10" creationId="{00AB7BED-90C9-229A-4416-3C0AEDDFC4DA}"/>
          </ac:picMkLst>
        </pc:picChg>
        <pc:picChg chg="add mod">
          <ac:chgData name="Pheeraphat Soroschokchai" userId="ee84343de002f251" providerId="LiveId" clId="{3BF233FC-765D-40B1-818A-AFDFC87F5E64}" dt="2023-08-12T13:41:38.043" v="4342" actId="1076"/>
          <ac:picMkLst>
            <pc:docMk/>
            <pc:sldMk cId="2380920027" sldId="273"/>
            <ac:picMk id="13314" creationId="{1FD1E1E7-18DF-6CF0-368D-640510FF3E0A}"/>
          </ac:picMkLst>
        </pc:picChg>
      </pc:sldChg>
      <pc:sldChg chg="addSp delSp modSp add mod ord">
        <pc:chgData name="Pheeraphat Soroschokchai" userId="ee84343de002f251" providerId="LiveId" clId="{3BF233FC-765D-40B1-818A-AFDFC87F5E64}" dt="2023-08-12T13:41:03.180" v="4330" actId="1076"/>
        <pc:sldMkLst>
          <pc:docMk/>
          <pc:sldMk cId="1798251793" sldId="274"/>
        </pc:sldMkLst>
        <pc:spChg chg="add mod">
          <ac:chgData name="Pheeraphat Soroschokchai" userId="ee84343de002f251" providerId="LiveId" clId="{3BF233FC-765D-40B1-818A-AFDFC87F5E64}" dt="2023-08-12T13:34:41.567" v="4149" actId="1076"/>
          <ac:spMkLst>
            <pc:docMk/>
            <pc:sldMk cId="1798251793" sldId="274"/>
            <ac:spMk id="2" creationId="{62B64D64-AD43-5C1F-BDE4-116715D642EB}"/>
          </ac:spMkLst>
        </pc:spChg>
        <pc:spChg chg="add del mod">
          <ac:chgData name="Pheeraphat Soroschokchai" userId="ee84343de002f251" providerId="LiveId" clId="{3BF233FC-765D-40B1-818A-AFDFC87F5E64}" dt="2023-08-12T13:34:38.066" v="4147" actId="478"/>
          <ac:spMkLst>
            <pc:docMk/>
            <pc:sldMk cId="1798251793" sldId="274"/>
            <ac:spMk id="3" creationId="{E426BBAA-1CD2-5386-D0FF-49514338381C}"/>
          </ac:spMkLst>
        </pc:spChg>
        <pc:spChg chg="add mod">
          <ac:chgData name="Pheeraphat Soroschokchai" userId="ee84343de002f251" providerId="LiveId" clId="{3BF233FC-765D-40B1-818A-AFDFC87F5E64}" dt="2023-08-12T13:36:17.998" v="4245" actId="14100"/>
          <ac:spMkLst>
            <pc:docMk/>
            <pc:sldMk cId="1798251793" sldId="274"/>
            <ac:spMk id="4" creationId="{7A70C00A-62DA-5AB9-94A8-F2F9E6D45E17}"/>
          </ac:spMkLst>
        </pc:spChg>
        <pc:spChg chg="add mod">
          <ac:chgData name="Pheeraphat Soroschokchai" userId="ee84343de002f251" providerId="LiveId" clId="{3BF233FC-765D-40B1-818A-AFDFC87F5E64}" dt="2023-08-12T13:41:03.180" v="4330" actId="1076"/>
          <ac:spMkLst>
            <pc:docMk/>
            <pc:sldMk cId="1798251793" sldId="274"/>
            <ac:spMk id="7" creationId="{C6955609-7E8D-DDEF-C5AD-AE6960AC2133}"/>
          </ac:spMkLst>
        </pc:spChg>
        <pc:picChg chg="add mod">
          <ac:chgData name="Pheeraphat Soroschokchai" userId="ee84343de002f251" providerId="LiveId" clId="{3BF233FC-765D-40B1-818A-AFDFC87F5E64}" dt="2023-08-12T13:37:55.619" v="4269" actId="1076"/>
          <ac:picMkLst>
            <pc:docMk/>
            <pc:sldMk cId="1798251793" sldId="274"/>
            <ac:picMk id="9" creationId="{D59D1499-1012-1625-E92A-DD0BF0A8FB45}"/>
          </ac:picMkLst>
        </pc:picChg>
        <pc:picChg chg="add mod">
          <ac:chgData name="Pheeraphat Soroschokchai" userId="ee84343de002f251" providerId="LiveId" clId="{3BF233FC-765D-40B1-818A-AFDFC87F5E64}" dt="2023-08-12T13:38:13.780" v="4278" actId="1076"/>
          <ac:picMkLst>
            <pc:docMk/>
            <pc:sldMk cId="1798251793" sldId="274"/>
            <ac:picMk id="12290" creationId="{CA214211-2769-55B5-545F-F0846F865B79}"/>
          </ac:picMkLst>
        </pc:picChg>
      </pc:sldChg>
      <pc:sldChg chg="addSp modSp add mod">
        <pc:chgData name="Pheeraphat Soroschokchai" userId="ee84343de002f251" providerId="LiveId" clId="{3BF233FC-765D-40B1-818A-AFDFC87F5E64}" dt="2023-08-12T14:04:18.893" v="5047" actId="1076"/>
        <pc:sldMkLst>
          <pc:docMk/>
          <pc:sldMk cId="435217662" sldId="275"/>
        </pc:sldMkLst>
        <pc:spChg chg="add mod">
          <ac:chgData name="Pheeraphat Soroschokchai" userId="ee84343de002f251" providerId="LiveId" clId="{3BF233FC-765D-40B1-818A-AFDFC87F5E64}" dt="2023-08-12T14:04:15.476" v="5044" actId="1076"/>
          <ac:spMkLst>
            <pc:docMk/>
            <pc:sldMk cId="435217662" sldId="275"/>
            <ac:spMk id="2" creationId="{FCECCC19-CCB9-B00B-F2D3-810D123ED4AC}"/>
          </ac:spMkLst>
        </pc:spChg>
        <pc:spChg chg="add mod">
          <ac:chgData name="Pheeraphat Soroschokchai" userId="ee84343de002f251" providerId="LiveId" clId="{3BF233FC-765D-40B1-818A-AFDFC87F5E64}" dt="2023-08-12T14:04:15.476" v="5044" actId="1076"/>
          <ac:spMkLst>
            <pc:docMk/>
            <pc:sldMk cId="435217662" sldId="275"/>
            <ac:spMk id="3" creationId="{08F1CBCA-3831-4049-3D12-B425C0A33D89}"/>
          </ac:spMkLst>
        </pc:spChg>
        <pc:picChg chg="add mod">
          <ac:chgData name="Pheeraphat Soroschokchai" userId="ee84343de002f251" providerId="LiveId" clId="{3BF233FC-765D-40B1-818A-AFDFC87F5E64}" dt="2023-08-12T14:04:18.893" v="5047" actId="1076"/>
          <ac:picMkLst>
            <pc:docMk/>
            <pc:sldMk cId="435217662" sldId="275"/>
            <ac:picMk id="7" creationId="{975DB149-94B5-5E55-B1A0-83F7BD01ADDD}"/>
          </ac:picMkLst>
        </pc:picChg>
        <pc:picChg chg="add mod">
          <ac:chgData name="Pheeraphat Soroschokchai" userId="ee84343de002f251" providerId="LiveId" clId="{3BF233FC-765D-40B1-818A-AFDFC87F5E64}" dt="2023-08-12T14:04:03.206" v="5040" actId="1076"/>
          <ac:picMkLst>
            <pc:docMk/>
            <pc:sldMk cId="435217662" sldId="275"/>
            <ac:picMk id="11266" creationId="{BD6CB072-5C2F-D10E-E566-8B3C2DCDAAAD}"/>
          </ac:picMkLst>
        </pc:picChg>
        <pc:picChg chg="add mod">
          <ac:chgData name="Pheeraphat Soroschokchai" userId="ee84343de002f251" providerId="LiveId" clId="{3BF233FC-765D-40B1-818A-AFDFC87F5E64}" dt="2023-08-12T14:04:18.512" v="5046" actId="1076"/>
          <ac:picMkLst>
            <pc:docMk/>
            <pc:sldMk cId="435217662" sldId="275"/>
            <ac:picMk id="11268" creationId="{6B8A37A3-BF02-5E57-F62D-B0982EFEE453}"/>
          </ac:picMkLst>
        </pc:picChg>
      </pc:sldChg>
      <pc:sldChg chg="addSp delSp modSp add del mod modTransition">
        <pc:chgData name="Pheeraphat Soroschokchai" userId="ee84343de002f251" providerId="LiveId" clId="{3BF233FC-765D-40B1-818A-AFDFC87F5E64}" dt="2023-08-12T14:28:55.912" v="5538" actId="2696"/>
        <pc:sldMkLst>
          <pc:docMk/>
          <pc:sldMk cId="3205743953" sldId="276"/>
        </pc:sldMkLst>
        <pc:spChg chg="mod">
          <ac:chgData name="Pheeraphat Soroschokchai" userId="ee84343de002f251" providerId="LiveId" clId="{3BF233FC-765D-40B1-818A-AFDFC87F5E64}" dt="2023-08-12T11:43:05.405" v="3013" actId="1076"/>
          <ac:spMkLst>
            <pc:docMk/>
            <pc:sldMk cId="3205743953" sldId="276"/>
            <ac:spMk id="2" creationId="{317D0D1B-4C6C-2E5C-EA23-F3AD23B18ECD}"/>
          </ac:spMkLst>
        </pc:spChg>
        <pc:spChg chg="add mod">
          <ac:chgData name="Pheeraphat Soroschokchai" userId="ee84343de002f251" providerId="LiveId" clId="{3BF233FC-765D-40B1-818A-AFDFC87F5E64}" dt="2023-08-12T11:43:05.405" v="3013" actId="1076"/>
          <ac:spMkLst>
            <pc:docMk/>
            <pc:sldMk cId="3205743953" sldId="276"/>
            <ac:spMk id="3" creationId="{E69E8980-03FE-FCE5-97F3-4886E09A9F43}"/>
          </ac:spMkLst>
        </pc:spChg>
        <pc:spChg chg="add mod">
          <ac:chgData name="Pheeraphat Soroschokchai" userId="ee84343de002f251" providerId="LiveId" clId="{3BF233FC-765D-40B1-818A-AFDFC87F5E64}" dt="2023-08-12T11:43:05.405" v="3013" actId="1076"/>
          <ac:spMkLst>
            <pc:docMk/>
            <pc:sldMk cId="3205743953" sldId="276"/>
            <ac:spMk id="4" creationId="{E50AE2A6-545B-679D-DACD-DDF9AE25D1AA}"/>
          </ac:spMkLst>
        </pc:spChg>
        <pc:spChg chg="del mod">
          <ac:chgData name="Pheeraphat Soroschokchai" userId="ee84343de002f251" providerId="LiveId" clId="{3BF233FC-765D-40B1-818A-AFDFC87F5E64}" dt="2023-08-12T11:31:39.750" v="2551" actId="478"/>
          <ac:spMkLst>
            <pc:docMk/>
            <pc:sldMk cId="3205743953" sldId="276"/>
            <ac:spMk id="7" creationId="{8B33BF75-4CCF-1096-4287-8B42DB40B8A1}"/>
          </ac:spMkLst>
        </pc:spChg>
        <pc:spChg chg="mod">
          <ac:chgData name="Pheeraphat Soroschokchai" userId="ee84343de002f251" providerId="LiveId" clId="{3BF233FC-765D-40B1-818A-AFDFC87F5E64}" dt="2023-08-12T11:43:06.212" v="3014" actId="1076"/>
          <ac:spMkLst>
            <pc:docMk/>
            <pc:sldMk cId="3205743953" sldId="276"/>
            <ac:spMk id="8" creationId="{5980A67D-4FCF-7006-523B-46E3F5D9C649}"/>
          </ac:spMkLst>
        </pc:spChg>
        <pc:spChg chg="mod">
          <ac:chgData name="Pheeraphat Soroschokchai" userId="ee84343de002f251" providerId="LiveId" clId="{3BF233FC-765D-40B1-818A-AFDFC87F5E64}" dt="2023-08-12T11:43:06.212" v="3014" actId="1076"/>
          <ac:spMkLst>
            <pc:docMk/>
            <pc:sldMk cId="3205743953" sldId="276"/>
            <ac:spMk id="9" creationId="{7889F507-5BBC-4787-1829-A846D0DAC23C}"/>
          </ac:spMkLst>
        </pc:spChg>
        <pc:spChg chg="mod">
          <ac:chgData name="Pheeraphat Soroschokchai" userId="ee84343de002f251" providerId="LiveId" clId="{3BF233FC-765D-40B1-818A-AFDFC87F5E64}" dt="2023-08-12T11:43:05.405" v="3013" actId="1076"/>
          <ac:spMkLst>
            <pc:docMk/>
            <pc:sldMk cId="3205743953" sldId="276"/>
            <ac:spMk id="10" creationId="{A66EA3AB-6AEA-252B-1C69-4AFBEB353FB3}"/>
          </ac:spMkLst>
        </pc:spChg>
        <pc:spChg chg="del mod">
          <ac:chgData name="Pheeraphat Soroschokchai" userId="ee84343de002f251" providerId="LiveId" clId="{3BF233FC-765D-40B1-818A-AFDFC87F5E64}" dt="2023-08-12T11:31:39.750" v="2551" actId="478"/>
          <ac:spMkLst>
            <pc:docMk/>
            <pc:sldMk cId="3205743953" sldId="276"/>
            <ac:spMk id="11" creationId="{E143EEAB-60B1-C363-F193-12745A588373}"/>
          </ac:spMkLst>
        </pc:spChg>
        <pc:spChg chg="mod">
          <ac:chgData name="Pheeraphat Soroschokchai" userId="ee84343de002f251" providerId="LiveId" clId="{3BF233FC-765D-40B1-818A-AFDFC87F5E64}" dt="2023-08-12T11:43:06.212" v="3014" actId="1076"/>
          <ac:spMkLst>
            <pc:docMk/>
            <pc:sldMk cId="3205743953" sldId="276"/>
            <ac:spMk id="12" creationId="{8867547B-BD49-5AE3-C6EB-324CB5A9D771}"/>
          </ac:spMkLst>
        </pc:spChg>
        <pc:spChg chg="mod">
          <ac:chgData name="Pheeraphat Soroschokchai" userId="ee84343de002f251" providerId="LiveId" clId="{3BF233FC-765D-40B1-818A-AFDFC87F5E64}" dt="2023-08-12T11:43:06.212" v="3014" actId="1076"/>
          <ac:spMkLst>
            <pc:docMk/>
            <pc:sldMk cId="3205743953" sldId="276"/>
            <ac:spMk id="13" creationId="{5EC54206-15DC-2465-984B-8CCE1A946140}"/>
          </ac:spMkLst>
        </pc:spChg>
        <pc:spChg chg="add mod">
          <ac:chgData name="Pheeraphat Soroschokchai" userId="ee84343de002f251" providerId="LiveId" clId="{3BF233FC-765D-40B1-818A-AFDFC87F5E64}" dt="2023-08-12T11:43:05.405" v="3013" actId="1076"/>
          <ac:spMkLst>
            <pc:docMk/>
            <pc:sldMk cId="3205743953" sldId="276"/>
            <ac:spMk id="14" creationId="{417CCDC6-E359-8237-9EB2-AAA640245FDA}"/>
          </ac:spMkLst>
        </pc:spChg>
        <pc:spChg chg="mod">
          <ac:chgData name="Pheeraphat Soroschokchai" userId="ee84343de002f251" providerId="LiveId" clId="{3BF233FC-765D-40B1-818A-AFDFC87F5E64}" dt="2023-08-12T11:33:02.252" v="2561" actId="1076"/>
          <ac:spMkLst>
            <pc:docMk/>
            <pc:sldMk cId="3205743953" sldId="276"/>
            <ac:spMk id="15" creationId="{7C64ADDB-3758-649F-5762-30E43B8733F7}"/>
          </ac:spMkLst>
        </pc:spChg>
        <pc:spChg chg="add del mod ord">
          <ac:chgData name="Pheeraphat Soroschokchai" userId="ee84343de002f251" providerId="LiveId" clId="{3BF233FC-765D-40B1-818A-AFDFC87F5E64}" dt="2023-08-12T11:33:30.317" v="2615" actId="478"/>
          <ac:spMkLst>
            <pc:docMk/>
            <pc:sldMk cId="3205743953" sldId="276"/>
            <ac:spMk id="16" creationId="{3E35D471-FED5-9951-5A13-B388FCDF6C32}"/>
          </ac:spMkLst>
        </pc:spChg>
        <pc:spChg chg="add mod">
          <ac:chgData name="Pheeraphat Soroschokchai" userId="ee84343de002f251" providerId="LiveId" clId="{3BF233FC-765D-40B1-818A-AFDFC87F5E64}" dt="2023-08-12T11:43:05.405" v="3013" actId="1076"/>
          <ac:spMkLst>
            <pc:docMk/>
            <pc:sldMk cId="3205743953" sldId="276"/>
            <ac:spMk id="17" creationId="{3E953A4C-8C87-A7E1-11BB-7FCB1C3B5617}"/>
          </ac:spMkLst>
        </pc:spChg>
        <pc:spChg chg="del">
          <ac:chgData name="Pheeraphat Soroschokchai" userId="ee84343de002f251" providerId="LiveId" clId="{3BF233FC-765D-40B1-818A-AFDFC87F5E64}" dt="2023-08-12T11:31:43.909" v="2552" actId="478"/>
          <ac:spMkLst>
            <pc:docMk/>
            <pc:sldMk cId="3205743953" sldId="276"/>
            <ac:spMk id="21" creationId="{C10D5AA9-8146-1E46-7CD3-721248105DAC}"/>
          </ac:spMkLst>
        </pc:spChg>
        <pc:spChg chg="del">
          <ac:chgData name="Pheeraphat Soroschokchai" userId="ee84343de002f251" providerId="LiveId" clId="{3BF233FC-765D-40B1-818A-AFDFC87F5E64}" dt="2023-08-12T11:28:08.535" v="2488" actId="478"/>
          <ac:spMkLst>
            <pc:docMk/>
            <pc:sldMk cId="3205743953" sldId="276"/>
            <ac:spMk id="23" creationId="{312815C4-1D9A-9FE0-0295-7F4FAD17541C}"/>
          </ac:spMkLst>
        </pc:spChg>
        <pc:spChg chg="del">
          <ac:chgData name="Pheeraphat Soroschokchai" userId="ee84343de002f251" providerId="LiveId" clId="{3BF233FC-765D-40B1-818A-AFDFC87F5E64}" dt="2023-08-12T11:28:09.104" v="2489" actId="478"/>
          <ac:spMkLst>
            <pc:docMk/>
            <pc:sldMk cId="3205743953" sldId="276"/>
            <ac:spMk id="24" creationId="{505F5D28-2550-FEA4-6FCF-D7E237572BD2}"/>
          </ac:spMkLst>
        </pc:spChg>
        <pc:spChg chg="del">
          <ac:chgData name="Pheeraphat Soroschokchai" userId="ee84343de002f251" providerId="LiveId" clId="{3BF233FC-765D-40B1-818A-AFDFC87F5E64}" dt="2023-08-12T11:28:10.619" v="2490" actId="478"/>
          <ac:spMkLst>
            <pc:docMk/>
            <pc:sldMk cId="3205743953" sldId="276"/>
            <ac:spMk id="25" creationId="{B673901E-9CA1-B2E4-24C6-9E96E69BB185}"/>
          </ac:spMkLst>
        </pc:spChg>
      </pc:sldChg>
      <pc:sldChg chg="modSp add del mod modTransition">
        <pc:chgData name="Pheeraphat Soroschokchai" userId="ee84343de002f251" providerId="LiveId" clId="{3BF233FC-765D-40B1-818A-AFDFC87F5E64}" dt="2023-08-12T16:33:41.767" v="8678" actId="1076"/>
        <pc:sldMkLst>
          <pc:docMk/>
          <pc:sldMk cId="709909154" sldId="277"/>
        </pc:sldMkLst>
        <pc:spChg chg="mod">
          <ac:chgData name="Pheeraphat Soroschokchai" userId="ee84343de002f251" providerId="LiveId" clId="{3BF233FC-765D-40B1-818A-AFDFC87F5E64}" dt="2023-08-12T16:33:41.767" v="8678" actId="1076"/>
          <ac:spMkLst>
            <pc:docMk/>
            <pc:sldMk cId="709909154" sldId="277"/>
            <ac:spMk id="15" creationId="{7C64ADDB-3758-649F-5762-30E43B8733F7}"/>
          </ac:spMkLst>
        </pc:spChg>
      </pc:sldChg>
      <pc:sldChg chg="add del">
        <pc:chgData name="Pheeraphat Soroschokchai" userId="ee84343de002f251" providerId="LiveId" clId="{3BF233FC-765D-40B1-818A-AFDFC87F5E64}" dt="2023-08-12T11:43:58.779" v="3018" actId="47"/>
        <pc:sldMkLst>
          <pc:docMk/>
          <pc:sldMk cId="2465536512" sldId="277"/>
        </pc:sldMkLst>
      </pc:sldChg>
      <pc:sldChg chg="addSp delSp modSp add del mod">
        <pc:chgData name="Pheeraphat Soroschokchai" userId="ee84343de002f251" providerId="LiveId" clId="{3BF233FC-765D-40B1-818A-AFDFC87F5E64}" dt="2023-08-12T11:46:23.947" v="3028" actId="47"/>
        <pc:sldMkLst>
          <pc:docMk/>
          <pc:sldMk cId="4046667961" sldId="277"/>
        </pc:sldMkLst>
        <pc:spChg chg="mod">
          <ac:chgData name="Pheeraphat Soroschokchai" userId="ee84343de002f251" providerId="LiveId" clId="{3BF233FC-765D-40B1-818A-AFDFC87F5E64}" dt="2023-08-12T11:44:09.680" v="3022" actId="14100"/>
          <ac:spMkLst>
            <pc:docMk/>
            <pc:sldMk cId="4046667961" sldId="277"/>
            <ac:spMk id="3" creationId="{E69E8980-03FE-FCE5-97F3-4886E09A9F43}"/>
          </ac:spMkLst>
        </pc:spChg>
        <pc:spChg chg="mod">
          <ac:chgData name="Pheeraphat Soroschokchai" userId="ee84343de002f251" providerId="LiveId" clId="{3BF233FC-765D-40B1-818A-AFDFC87F5E64}" dt="2023-08-12T11:44:11.905" v="3023" actId="1076"/>
          <ac:spMkLst>
            <pc:docMk/>
            <pc:sldMk cId="4046667961" sldId="277"/>
            <ac:spMk id="4" creationId="{E50AE2A6-545B-679D-DACD-DDF9AE25D1AA}"/>
          </ac:spMkLst>
        </pc:spChg>
        <pc:spChg chg="add mod">
          <ac:chgData name="Pheeraphat Soroschokchai" userId="ee84343de002f251" providerId="LiveId" clId="{3BF233FC-765D-40B1-818A-AFDFC87F5E64}" dt="2023-08-12T11:44:46.921" v="3026" actId="1076"/>
          <ac:spMkLst>
            <pc:docMk/>
            <pc:sldMk cId="4046667961" sldId="277"/>
            <ac:spMk id="7" creationId="{7FF094EE-0345-39B2-41AA-FCAB3654EFF2}"/>
          </ac:spMkLst>
        </pc:spChg>
        <pc:spChg chg="del">
          <ac:chgData name="Pheeraphat Soroschokchai" userId="ee84343de002f251" providerId="LiveId" clId="{3BF233FC-765D-40B1-818A-AFDFC87F5E64}" dt="2023-08-12T11:44:32.742" v="3024" actId="478"/>
          <ac:spMkLst>
            <pc:docMk/>
            <pc:sldMk cId="4046667961" sldId="277"/>
            <ac:spMk id="8" creationId="{5980A67D-4FCF-7006-523B-46E3F5D9C649}"/>
          </ac:spMkLst>
        </pc:spChg>
        <pc:spChg chg="mod">
          <ac:chgData name="Pheeraphat Soroschokchai" userId="ee84343de002f251" providerId="LiveId" clId="{3BF233FC-765D-40B1-818A-AFDFC87F5E64}" dt="2023-08-12T11:44:51.673" v="3027" actId="1076"/>
          <ac:spMkLst>
            <pc:docMk/>
            <pc:sldMk cId="4046667961" sldId="277"/>
            <ac:spMk id="9" creationId="{7889F507-5BBC-4787-1829-A846D0DAC23C}"/>
          </ac:spMkLst>
        </pc:spChg>
        <pc:spChg chg="add mod">
          <ac:chgData name="Pheeraphat Soroschokchai" userId="ee84343de002f251" providerId="LiveId" clId="{3BF233FC-765D-40B1-818A-AFDFC87F5E64}" dt="2023-08-12T11:44:46.921" v="3026" actId="1076"/>
          <ac:spMkLst>
            <pc:docMk/>
            <pc:sldMk cId="4046667961" sldId="277"/>
            <ac:spMk id="11" creationId="{42F25174-349B-CBB5-9AF9-694994CDF7B1}"/>
          </ac:spMkLst>
        </pc:spChg>
        <pc:spChg chg="mod">
          <ac:chgData name="Pheeraphat Soroschokchai" userId="ee84343de002f251" providerId="LiveId" clId="{3BF233FC-765D-40B1-818A-AFDFC87F5E64}" dt="2023-08-12T11:44:51.673" v="3027" actId="1076"/>
          <ac:spMkLst>
            <pc:docMk/>
            <pc:sldMk cId="4046667961" sldId="277"/>
            <ac:spMk id="12" creationId="{8867547B-BD49-5AE3-C6EB-324CB5A9D771}"/>
          </ac:spMkLst>
        </pc:spChg>
        <pc:spChg chg="del">
          <ac:chgData name="Pheeraphat Soroschokchai" userId="ee84343de002f251" providerId="LiveId" clId="{3BF233FC-765D-40B1-818A-AFDFC87F5E64}" dt="2023-08-12T11:44:32.742" v="3024" actId="478"/>
          <ac:spMkLst>
            <pc:docMk/>
            <pc:sldMk cId="4046667961" sldId="277"/>
            <ac:spMk id="13" creationId="{5EC54206-15DC-2465-984B-8CCE1A946140}"/>
          </ac:spMkLst>
        </pc:spChg>
        <pc:spChg chg="del">
          <ac:chgData name="Pheeraphat Soroschokchai" userId="ee84343de002f251" providerId="LiveId" clId="{3BF233FC-765D-40B1-818A-AFDFC87F5E64}" dt="2023-08-12T11:44:05.562" v="3021" actId="478"/>
          <ac:spMkLst>
            <pc:docMk/>
            <pc:sldMk cId="4046667961" sldId="277"/>
            <ac:spMk id="14" creationId="{417CCDC6-E359-8237-9EB2-AAA640245FDA}"/>
          </ac:spMkLst>
        </pc:spChg>
        <pc:spChg chg="add mod">
          <ac:chgData name="Pheeraphat Soroschokchai" userId="ee84343de002f251" providerId="LiveId" clId="{3BF233FC-765D-40B1-818A-AFDFC87F5E64}" dt="2023-08-12T11:44:46.921" v="3026" actId="1076"/>
          <ac:spMkLst>
            <pc:docMk/>
            <pc:sldMk cId="4046667961" sldId="277"/>
            <ac:spMk id="16" creationId="{5BA0B8C0-EA78-911C-EB2D-152587EA31FC}"/>
          </ac:spMkLst>
        </pc:spChg>
        <pc:spChg chg="del">
          <ac:chgData name="Pheeraphat Soroschokchai" userId="ee84343de002f251" providerId="LiveId" clId="{3BF233FC-765D-40B1-818A-AFDFC87F5E64}" dt="2023-08-12T11:44:03.140" v="3020" actId="478"/>
          <ac:spMkLst>
            <pc:docMk/>
            <pc:sldMk cId="4046667961" sldId="277"/>
            <ac:spMk id="17" creationId="{3E953A4C-8C87-A7E1-11BB-7FCB1C3B5617}"/>
          </ac:spMkLst>
        </pc:spChg>
      </pc:sldChg>
      <pc:sldChg chg="addSp delSp modSp add mod">
        <pc:chgData name="Pheeraphat Soroschokchai" userId="ee84343de002f251" providerId="LiveId" clId="{3BF233FC-765D-40B1-818A-AFDFC87F5E64}" dt="2023-08-12T12:04:05.953" v="3379" actId="1076"/>
        <pc:sldMkLst>
          <pc:docMk/>
          <pc:sldMk cId="3901436529" sldId="278"/>
        </pc:sldMkLst>
        <pc:spChg chg="add mod">
          <ac:chgData name="Pheeraphat Soroschokchai" userId="ee84343de002f251" providerId="LiveId" clId="{3BF233FC-765D-40B1-818A-AFDFC87F5E64}" dt="2023-08-12T12:04:05.953" v="3379" actId="1076"/>
          <ac:spMkLst>
            <pc:docMk/>
            <pc:sldMk cId="3901436529" sldId="278"/>
            <ac:spMk id="2" creationId="{9D87AF60-8720-8CB8-B435-6532963E49A8}"/>
          </ac:spMkLst>
        </pc:spChg>
        <pc:spChg chg="del">
          <ac:chgData name="Pheeraphat Soroschokchai" userId="ee84343de002f251" providerId="LiveId" clId="{3BF233FC-765D-40B1-818A-AFDFC87F5E64}" dt="2023-08-12T11:58:42.968" v="3046" actId="478"/>
          <ac:spMkLst>
            <pc:docMk/>
            <pc:sldMk cId="3901436529" sldId="278"/>
            <ac:spMk id="7" creationId="{9A28D6F7-C4BB-BA64-2C9E-19BD86602761}"/>
          </ac:spMkLst>
        </pc:spChg>
        <pc:picChg chg="del">
          <ac:chgData name="Pheeraphat Soroschokchai" userId="ee84343de002f251" providerId="LiveId" clId="{3BF233FC-765D-40B1-818A-AFDFC87F5E64}" dt="2023-08-12T11:58:42.968" v="3046" actId="478"/>
          <ac:picMkLst>
            <pc:docMk/>
            <pc:sldMk cId="3901436529" sldId="278"/>
            <ac:picMk id="8" creationId="{F9A71566-CE1C-3D75-1C9B-89DCB7A7BD58}"/>
          </ac:picMkLst>
        </pc:picChg>
        <pc:picChg chg="add mod">
          <ac:chgData name="Pheeraphat Soroschokchai" userId="ee84343de002f251" providerId="LiveId" clId="{3BF233FC-765D-40B1-818A-AFDFC87F5E64}" dt="2023-08-12T12:04:01.860" v="3377" actId="1076"/>
          <ac:picMkLst>
            <pc:docMk/>
            <pc:sldMk cId="3901436529" sldId="278"/>
            <ac:picMk id="8194" creationId="{135C102D-897E-EFEA-04D4-50BC8DBAC653}"/>
          </ac:picMkLst>
        </pc:picChg>
      </pc:sldChg>
      <pc:sldChg chg="addSp delSp modSp new mod">
        <pc:chgData name="Pheeraphat Soroschokchai" userId="ee84343de002f251" providerId="LiveId" clId="{3BF233FC-765D-40B1-818A-AFDFC87F5E64}" dt="2023-08-12T13:32:45.313" v="4082" actId="20577"/>
        <pc:sldMkLst>
          <pc:docMk/>
          <pc:sldMk cId="1412460947" sldId="279"/>
        </pc:sldMkLst>
        <pc:spChg chg="del">
          <ac:chgData name="Pheeraphat Soroschokchai" userId="ee84343de002f251" providerId="LiveId" clId="{3BF233FC-765D-40B1-818A-AFDFC87F5E64}" dt="2023-08-12T12:05:00.985" v="3381" actId="478"/>
          <ac:spMkLst>
            <pc:docMk/>
            <pc:sldMk cId="1412460947" sldId="279"/>
            <ac:spMk id="2" creationId="{9B1387FA-7E4C-B916-C7B8-07D584440CA8}"/>
          </ac:spMkLst>
        </pc:spChg>
        <pc:spChg chg="del">
          <ac:chgData name="Pheeraphat Soroschokchai" userId="ee84343de002f251" providerId="LiveId" clId="{3BF233FC-765D-40B1-818A-AFDFC87F5E64}" dt="2023-08-12T12:05:00.985" v="3381" actId="478"/>
          <ac:spMkLst>
            <pc:docMk/>
            <pc:sldMk cId="1412460947" sldId="279"/>
            <ac:spMk id="3" creationId="{3425ACA7-DB75-41EC-1026-2739DDEEC758}"/>
          </ac:spMkLst>
        </pc:spChg>
        <pc:spChg chg="add mod">
          <ac:chgData name="Pheeraphat Soroschokchai" userId="ee84343de002f251" providerId="LiveId" clId="{3BF233FC-765D-40B1-818A-AFDFC87F5E64}" dt="2023-08-12T12:06:55.928" v="3468" actId="1076"/>
          <ac:spMkLst>
            <pc:docMk/>
            <pc:sldMk cId="1412460947" sldId="279"/>
            <ac:spMk id="4" creationId="{A7F5E17E-2ED9-282D-DD19-80F2DAB0E708}"/>
          </ac:spMkLst>
        </pc:spChg>
        <pc:spChg chg="add mod">
          <ac:chgData name="Pheeraphat Soroschokchai" userId="ee84343de002f251" providerId="LiveId" clId="{3BF233FC-765D-40B1-818A-AFDFC87F5E64}" dt="2023-08-12T13:32:45.313" v="4082" actId="20577"/>
          <ac:spMkLst>
            <pc:docMk/>
            <pc:sldMk cId="1412460947" sldId="279"/>
            <ac:spMk id="5" creationId="{56129E41-64C7-0A5D-32B5-8392CDB18317}"/>
          </ac:spMkLst>
        </pc:spChg>
        <pc:spChg chg="add mod">
          <ac:chgData name="Pheeraphat Soroschokchai" userId="ee84343de002f251" providerId="LiveId" clId="{3BF233FC-765D-40B1-818A-AFDFC87F5E64}" dt="2023-08-12T12:07:39.597" v="3484" actId="20577"/>
          <ac:spMkLst>
            <pc:docMk/>
            <pc:sldMk cId="1412460947" sldId="279"/>
            <ac:spMk id="6" creationId="{31668991-6D47-535C-646C-4344128D09EF}"/>
          </ac:spMkLst>
        </pc:spChg>
        <pc:spChg chg="add del">
          <ac:chgData name="Pheeraphat Soroschokchai" userId="ee84343de002f251" providerId="LiveId" clId="{3BF233FC-765D-40B1-818A-AFDFC87F5E64}" dt="2023-08-12T12:09:04.648" v="3528"/>
          <ac:spMkLst>
            <pc:docMk/>
            <pc:sldMk cId="1412460947" sldId="279"/>
            <ac:spMk id="7" creationId="{B89E5732-7D96-610F-792C-72F66EB8D920}"/>
          </ac:spMkLst>
        </pc:spChg>
      </pc:sldChg>
      <pc:sldChg chg="addSp delSp modSp add mod">
        <pc:chgData name="Pheeraphat Soroschokchai" userId="ee84343de002f251" providerId="LiveId" clId="{3BF233FC-765D-40B1-818A-AFDFC87F5E64}" dt="2023-08-12T13:47:51.081" v="4479" actId="1076"/>
        <pc:sldMkLst>
          <pc:docMk/>
          <pc:sldMk cId="1898910757" sldId="280"/>
        </pc:sldMkLst>
        <pc:spChg chg="mod">
          <ac:chgData name="Pheeraphat Soroschokchai" userId="ee84343de002f251" providerId="LiveId" clId="{3BF233FC-765D-40B1-818A-AFDFC87F5E64}" dt="2023-08-12T13:47:25.003" v="4470" actId="1076"/>
          <ac:spMkLst>
            <pc:docMk/>
            <pc:sldMk cId="1898910757" sldId="280"/>
            <ac:spMk id="7" creationId="{EBA05514-FD2F-A69E-FF0B-8FEF816349C7}"/>
          </ac:spMkLst>
        </pc:spChg>
        <pc:spChg chg="mod">
          <ac:chgData name="Pheeraphat Soroschokchai" userId="ee84343de002f251" providerId="LiveId" clId="{3BF233FC-765D-40B1-818A-AFDFC87F5E64}" dt="2023-08-12T13:47:25.003" v="4470" actId="1076"/>
          <ac:spMkLst>
            <pc:docMk/>
            <pc:sldMk cId="1898910757" sldId="280"/>
            <ac:spMk id="8" creationId="{FB13ACB0-C551-6B59-4FEB-048B781F5BBF}"/>
          </ac:spMkLst>
        </pc:spChg>
        <pc:picChg chg="add mod">
          <ac:chgData name="Pheeraphat Soroschokchai" userId="ee84343de002f251" providerId="LiveId" clId="{3BF233FC-765D-40B1-818A-AFDFC87F5E64}" dt="2023-08-12T13:47:36.212" v="4476" actId="14100"/>
          <ac:picMkLst>
            <pc:docMk/>
            <pc:sldMk cId="1898910757" sldId="280"/>
            <ac:picMk id="3" creationId="{D6A19539-E1DD-91EE-12E2-67256A72AD04}"/>
          </ac:picMkLst>
        </pc:picChg>
        <pc:picChg chg="del mod">
          <ac:chgData name="Pheeraphat Soroschokchai" userId="ee84343de002f251" providerId="LiveId" clId="{3BF233FC-765D-40B1-818A-AFDFC87F5E64}" dt="2023-08-12T13:46:55.981" v="4465" actId="478"/>
          <ac:picMkLst>
            <pc:docMk/>
            <pc:sldMk cId="1898910757" sldId="280"/>
            <ac:picMk id="10" creationId="{00AB7BED-90C9-229A-4416-3C0AEDDFC4DA}"/>
          </ac:picMkLst>
        </pc:picChg>
        <pc:picChg chg="del">
          <ac:chgData name="Pheeraphat Soroschokchai" userId="ee84343de002f251" providerId="LiveId" clId="{3BF233FC-765D-40B1-818A-AFDFC87F5E64}" dt="2023-08-12T13:46:58.170" v="4466" actId="478"/>
          <ac:picMkLst>
            <pc:docMk/>
            <pc:sldMk cId="1898910757" sldId="280"/>
            <ac:picMk id="13314" creationId="{1FD1E1E7-18DF-6CF0-368D-640510FF3E0A}"/>
          </ac:picMkLst>
        </pc:picChg>
        <pc:picChg chg="add mod">
          <ac:chgData name="Pheeraphat Soroschokchai" userId="ee84343de002f251" providerId="LiveId" clId="{3BF233FC-765D-40B1-818A-AFDFC87F5E64}" dt="2023-08-12T13:47:51.081" v="4479" actId="1076"/>
          <ac:picMkLst>
            <pc:docMk/>
            <pc:sldMk cId="1898910757" sldId="280"/>
            <ac:picMk id="18434" creationId="{02D3CBDB-BBBB-5B72-3CFC-54F2E606F585}"/>
          </ac:picMkLst>
        </pc:picChg>
      </pc:sldChg>
      <pc:sldChg chg="addSp delSp modSp add mod">
        <pc:chgData name="Pheeraphat Soroschokchai" userId="ee84343de002f251" providerId="LiveId" clId="{3BF233FC-765D-40B1-818A-AFDFC87F5E64}" dt="2023-08-12T14:12:51.876" v="5315" actId="1035"/>
        <pc:sldMkLst>
          <pc:docMk/>
          <pc:sldMk cId="3229983568" sldId="281"/>
        </pc:sldMkLst>
        <pc:spChg chg="mod">
          <ac:chgData name="Pheeraphat Soroschokchai" userId="ee84343de002f251" providerId="LiveId" clId="{3BF233FC-765D-40B1-818A-AFDFC87F5E64}" dt="2023-08-12T13:48:39.004" v="4556" actId="20577"/>
          <ac:spMkLst>
            <pc:docMk/>
            <pc:sldMk cId="3229983568" sldId="281"/>
            <ac:spMk id="7" creationId="{EBA05514-FD2F-A69E-FF0B-8FEF816349C7}"/>
          </ac:spMkLst>
        </pc:spChg>
        <pc:spChg chg="mod">
          <ac:chgData name="Pheeraphat Soroschokchai" userId="ee84343de002f251" providerId="LiveId" clId="{3BF233FC-765D-40B1-818A-AFDFC87F5E64}" dt="2023-08-12T13:48:10.492" v="4503" actId="14100"/>
          <ac:spMkLst>
            <pc:docMk/>
            <pc:sldMk cId="3229983568" sldId="281"/>
            <ac:spMk id="8" creationId="{FB13ACB0-C551-6B59-4FEB-048B781F5BBF}"/>
          </ac:spMkLst>
        </pc:spChg>
        <pc:picChg chg="add mod">
          <ac:chgData name="Pheeraphat Soroschokchai" userId="ee84343de002f251" providerId="LiveId" clId="{3BF233FC-765D-40B1-818A-AFDFC87F5E64}" dt="2023-08-12T14:12:51.876" v="5315" actId="1035"/>
          <ac:picMkLst>
            <pc:docMk/>
            <pc:sldMk cId="3229983568" sldId="281"/>
            <ac:picMk id="3" creationId="{64CCA0F7-7688-9EF7-02F9-FFE580DA5D6F}"/>
          </ac:picMkLst>
        </pc:picChg>
        <pc:picChg chg="del">
          <ac:chgData name="Pheeraphat Soroschokchai" userId="ee84343de002f251" providerId="LiveId" clId="{3BF233FC-765D-40B1-818A-AFDFC87F5E64}" dt="2023-08-12T13:48:50.362" v="4557" actId="478"/>
          <ac:picMkLst>
            <pc:docMk/>
            <pc:sldMk cId="3229983568" sldId="281"/>
            <ac:picMk id="10" creationId="{00AB7BED-90C9-229A-4416-3C0AEDDFC4DA}"/>
          </ac:picMkLst>
        </pc:picChg>
        <pc:picChg chg="del">
          <ac:chgData name="Pheeraphat Soroschokchai" userId="ee84343de002f251" providerId="LiveId" clId="{3BF233FC-765D-40B1-818A-AFDFC87F5E64}" dt="2023-08-12T13:48:50.362" v="4557" actId="478"/>
          <ac:picMkLst>
            <pc:docMk/>
            <pc:sldMk cId="3229983568" sldId="281"/>
            <ac:picMk id="13314" creationId="{1FD1E1E7-18DF-6CF0-368D-640510FF3E0A}"/>
          </ac:picMkLst>
        </pc:picChg>
        <pc:picChg chg="add mod">
          <ac:chgData name="Pheeraphat Soroschokchai" userId="ee84343de002f251" providerId="LiveId" clId="{3BF233FC-765D-40B1-818A-AFDFC87F5E64}" dt="2023-08-12T14:12:02.131" v="5305" actId="1076"/>
          <ac:picMkLst>
            <pc:docMk/>
            <pc:sldMk cId="3229983568" sldId="281"/>
            <ac:picMk id="19458" creationId="{C6832957-81D0-7D1D-6110-D95B5627267C}"/>
          </ac:picMkLst>
        </pc:picChg>
        <pc:picChg chg="add mod">
          <ac:chgData name="Pheeraphat Soroschokchai" userId="ee84343de002f251" providerId="LiveId" clId="{3BF233FC-765D-40B1-818A-AFDFC87F5E64}" dt="2023-08-12T13:51:01.996" v="4590" actId="1076"/>
          <ac:picMkLst>
            <pc:docMk/>
            <pc:sldMk cId="3229983568" sldId="281"/>
            <ac:picMk id="19460" creationId="{FD123D96-CAD8-4A0B-B086-B2A0568E10D8}"/>
          </ac:picMkLst>
        </pc:picChg>
      </pc:sldChg>
      <pc:sldChg chg="addSp delSp modSp add mod">
        <pc:chgData name="Pheeraphat Soroschokchai" userId="ee84343de002f251" providerId="LiveId" clId="{3BF233FC-765D-40B1-818A-AFDFC87F5E64}" dt="2023-08-12T14:12:59.477" v="5317" actId="1076"/>
        <pc:sldMkLst>
          <pc:docMk/>
          <pc:sldMk cId="3480887144" sldId="282"/>
        </pc:sldMkLst>
        <pc:spChg chg="mod">
          <ac:chgData name="Pheeraphat Soroschokchai" userId="ee84343de002f251" providerId="LiveId" clId="{3BF233FC-765D-40B1-818A-AFDFC87F5E64}" dt="2023-08-12T13:55:58.049" v="4745" actId="1035"/>
          <ac:spMkLst>
            <pc:docMk/>
            <pc:sldMk cId="3480887144" sldId="282"/>
            <ac:spMk id="7" creationId="{EBA05514-FD2F-A69E-FF0B-8FEF816349C7}"/>
          </ac:spMkLst>
        </pc:spChg>
        <pc:spChg chg="mod">
          <ac:chgData name="Pheeraphat Soroschokchai" userId="ee84343de002f251" providerId="LiveId" clId="{3BF233FC-765D-40B1-818A-AFDFC87F5E64}" dt="2023-08-12T13:55:58.049" v="4745" actId="1035"/>
          <ac:spMkLst>
            <pc:docMk/>
            <pc:sldMk cId="3480887144" sldId="282"/>
            <ac:spMk id="8" creationId="{FB13ACB0-C551-6B59-4FEB-048B781F5BBF}"/>
          </ac:spMkLst>
        </pc:spChg>
        <pc:picChg chg="add mod">
          <ac:chgData name="Pheeraphat Soroschokchai" userId="ee84343de002f251" providerId="LiveId" clId="{3BF233FC-765D-40B1-818A-AFDFC87F5E64}" dt="2023-08-12T14:12:59.477" v="5317" actId="1076"/>
          <ac:picMkLst>
            <pc:docMk/>
            <pc:sldMk cId="3480887144" sldId="282"/>
            <ac:picMk id="3" creationId="{F6D9CB9A-9968-F289-6862-3AB91EE18D74}"/>
          </ac:picMkLst>
        </pc:picChg>
        <pc:picChg chg="del mod">
          <ac:chgData name="Pheeraphat Soroschokchai" userId="ee84343de002f251" providerId="LiveId" clId="{3BF233FC-765D-40B1-818A-AFDFC87F5E64}" dt="2023-08-12T13:53:34.082" v="4698" actId="478"/>
          <ac:picMkLst>
            <pc:docMk/>
            <pc:sldMk cId="3480887144" sldId="282"/>
            <ac:picMk id="10" creationId="{00AB7BED-90C9-229A-4416-3C0AEDDFC4DA}"/>
          </ac:picMkLst>
        </pc:picChg>
        <pc:picChg chg="del">
          <ac:chgData name="Pheeraphat Soroschokchai" userId="ee84343de002f251" providerId="LiveId" clId="{3BF233FC-765D-40B1-818A-AFDFC87F5E64}" dt="2023-08-12T13:54:16.390" v="4700" actId="478"/>
          <ac:picMkLst>
            <pc:docMk/>
            <pc:sldMk cId="3480887144" sldId="282"/>
            <ac:picMk id="13314" creationId="{1FD1E1E7-18DF-6CF0-368D-640510FF3E0A}"/>
          </ac:picMkLst>
        </pc:picChg>
        <pc:picChg chg="add mod">
          <ac:chgData name="Pheeraphat Soroschokchai" userId="ee84343de002f251" providerId="LiveId" clId="{3BF233FC-765D-40B1-818A-AFDFC87F5E64}" dt="2023-08-12T14:11:49.293" v="5301" actId="1076"/>
          <ac:picMkLst>
            <pc:docMk/>
            <pc:sldMk cId="3480887144" sldId="282"/>
            <ac:picMk id="20482" creationId="{D5CC1FAE-9655-728E-B509-9ECBCEF3F06D}"/>
          </ac:picMkLst>
        </pc:picChg>
        <pc:picChg chg="add mod">
          <ac:chgData name="Pheeraphat Soroschokchai" userId="ee84343de002f251" providerId="LiveId" clId="{3BF233FC-765D-40B1-818A-AFDFC87F5E64}" dt="2023-08-12T14:11:53.072" v="5302" actId="14100"/>
          <ac:picMkLst>
            <pc:docMk/>
            <pc:sldMk cId="3480887144" sldId="282"/>
            <ac:picMk id="20484" creationId="{8EE8FF73-56D1-FD83-06E1-EC13D6E52078}"/>
          </ac:picMkLst>
        </pc:picChg>
      </pc:sldChg>
      <pc:sldChg chg="addSp delSp modSp add mod">
        <pc:chgData name="Pheeraphat Soroschokchai" userId="ee84343de002f251" providerId="LiveId" clId="{3BF233FC-765D-40B1-818A-AFDFC87F5E64}" dt="2023-08-12T13:58:56.842" v="4860" actId="1076"/>
        <pc:sldMkLst>
          <pc:docMk/>
          <pc:sldMk cId="1954854348" sldId="283"/>
        </pc:sldMkLst>
        <pc:spChg chg="mod">
          <ac:chgData name="Pheeraphat Soroschokchai" userId="ee84343de002f251" providerId="LiveId" clId="{3BF233FC-765D-40B1-818A-AFDFC87F5E64}" dt="2023-08-12T13:57:56.171" v="4842" actId="20577"/>
          <ac:spMkLst>
            <pc:docMk/>
            <pc:sldMk cId="1954854348" sldId="283"/>
            <ac:spMk id="7" creationId="{EBA05514-FD2F-A69E-FF0B-8FEF816349C7}"/>
          </ac:spMkLst>
        </pc:spChg>
        <pc:spChg chg="mod">
          <ac:chgData name="Pheeraphat Soroschokchai" userId="ee84343de002f251" providerId="LiveId" clId="{3BF233FC-765D-40B1-818A-AFDFC87F5E64}" dt="2023-08-12T13:56:25.987" v="4759" actId="20577"/>
          <ac:spMkLst>
            <pc:docMk/>
            <pc:sldMk cId="1954854348" sldId="283"/>
            <ac:spMk id="8" creationId="{FB13ACB0-C551-6B59-4FEB-048B781F5BBF}"/>
          </ac:spMkLst>
        </pc:spChg>
        <pc:picChg chg="del">
          <ac:chgData name="Pheeraphat Soroschokchai" userId="ee84343de002f251" providerId="LiveId" clId="{3BF233FC-765D-40B1-818A-AFDFC87F5E64}" dt="2023-08-12T13:57:57.691" v="4843" actId="478"/>
          <ac:picMkLst>
            <pc:docMk/>
            <pc:sldMk cId="1954854348" sldId="283"/>
            <ac:picMk id="3" creationId="{F6D9CB9A-9968-F289-6862-3AB91EE18D74}"/>
          </ac:picMkLst>
        </pc:picChg>
        <pc:picChg chg="add del mod">
          <ac:chgData name="Pheeraphat Soroschokchai" userId="ee84343de002f251" providerId="LiveId" clId="{3BF233FC-765D-40B1-818A-AFDFC87F5E64}" dt="2023-08-12T13:58:49.413" v="4855" actId="478"/>
          <ac:picMkLst>
            <pc:docMk/>
            <pc:sldMk cId="1954854348" sldId="283"/>
            <ac:picMk id="4" creationId="{FA532A84-6305-7F3D-06DA-696BF2936576}"/>
          </ac:picMkLst>
        </pc:picChg>
        <pc:picChg chg="add mod">
          <ac:chgData name="Pheeraphat Soroschokchai" userId="ee84343de002f251" providerId="LiveId" clId="{3BF233FC-765D-40B1-818A-AFDFC87F5E64}" dt="2023-08-12T13:58:55.028" v="4859" actId="1076"/>
          <ac:picMkLst>
            <pc:docMk/>
            <pc:sldMk cId="1954854348" sldId="283"/>
            <ac:picMk id="10" creationId="{61FFA713-4255-99D5-5739-D59EB33F2DF4}"/>
          </ac:picMkLst>
        </pc:picChg>
        <pc:picChg chg="del">
          <ac:chgData name="Pheeraphat Soroschokchai" userId="ee84343de002f251" providerId="LiveId" clId="{3BF233FC-765D-40B1-818A-AFDFC87F5E64}" dt="2023-08-12T13:57:09.475" v="4815" actId="478"/>
          <ac:picMkLst>
            <pc:docMk/>
            <pc:sldMk cId="1954854348" sldId="283"/>
            <ac:picMk id="20482" creationId="{D5CC1FAE-9655-728E-B509-9ECBCEF3F06D}"/>
          </ac:picMkLst>
        </pc:picChg>
        <pc:picChg chg="del">
          <ac:chgData name="Pheeraphat Soroschokchai" userId="ee84343de002f251" providerId="LiveId" clId="{3BF233FC-765D-40B1-818A-AFDFC87F5E64}" dt="2023-08-12T13:58:10.008" v="4849" actId="478"/>
          <ac:picMkLst>
            <pc:docMk/>
            <pc:sldMk cId="1954854348" sldId="283"/>
            <ac:picMk id="20484" creationId="{8EE8FF73-56D1-FD83-06E1-EC13D6E52078}"/>
          </ac:picMkLst>
        </pc:picChg>
        <pc:picChg chg="add mod">
          <ac:chgData name="Pheeraphat Soroschokchai" userId="ee84343de002f251" providerId="LiveId" clId="{3BF233FC-765D-40B1-818A-AFDFC87F5E64}" dt="2023-08-12T13:58:56.842" v="4860" actId="1076"/>
          <ac:picMkLst>
            <pc:docMk/>
            <pc:sldMk cId="1954854348" sldId="283"/>
            <ac:picMk id="21506" creationId="{D342F07B-124A-15AC-22FE-6ACFBE185305}"/>
          </ac:picMkLst>
        </pc:picChg>
      </pc:sldChg>
      <pc:sldChg chg="addSp delSp modSp add mod">
        <pc:chgData name="Pheeraphat Soroschokchai" userId="ee84343de002f251" providerId="LiveId" clId="{3BF233FC-765D-40B1-818A-AFDFC87F5E64}" dt="2023-08-12T14:01:15.421" v="4947" actId="1076"/>
        <pc:sldMkLst>
          <pc:docMk/>
          <pc:sldMk cId="3054826934" sldId="284"/>
        </pc:sldMkLst>
        <pc:spChg chg="mod">
          <ac:chgData name="Pheeraphat Soroschokchai" userId="ee84343de002f251" providerId="LiveId" clId="{3BF233FC-765D-40B1-818A-AFDFC87F5E64}" dt="2023-08-12T14:00:48.639" v="4941" actId="12"/>
          <ac:spMkLst>
            <pc:docMk/>
            <pc:sldMk cId="3054826934" sldId="284"/>
            <ac:spMk id="7" creationId="{EBA05514-FD2F-A69E-FF0B-8FEF816349C7}"/>
          </ac:spMkLst>
        </pc:spChg>
        <pc:spChg chg="mod">
          <ac:chgData name="Pheeraphat Soroschokchai" userId="ee84343de002f251" providerId="LiveId" clId="{3BF233FC-765D-40B1-818A-AFDFC87F5E64}" dt="2023-08-12T13:59:36.036" v="4892" actId="20577"/>
          <ac:spMkLst>
            <pc:docMk/>
            <pc:sldMk cId="3054826934" sldId="284"/>
            <ac:spMk id="8" creationId="{FB13ACB0-C551-6B59-4FEB-048B781F5BBF}"/>
          </ac:spMkLst>
        </pc:spChg>
        <pc:picChg chg="add mod">
          <ac:chgData name="Pheeraphat Soroschokchai" userId="ee84343de002f251" providerId="LiveId" clId="{3BF233FC-765D-40B1-818A-AFDFC87F5E64}" dt="2023-08-12T14:01:06.460" v="4945" actId="14100"/>
          <ac:picMkLst>
            <pc:docMk/>
            <pc:sldMk cId="3054826934" sldId="284"/>
            <ac:picMk id="3" creationId="{5E266AA7-4607-8A24-122F-226694875C6F}"/>
          </ac:picMkLst>
        </pc:picChg>
        <pc:picChg chg="del">
          <ac:chgData name="Pheeraphat Soroschokchai" userId="ee84343de002f251" providerId="LiveId" clId="{3BF233FC-765D-40B1-818A-AFDFC87F5E64}" dt="2023-08-12T14:00:01.726" v="4916" actId="478"/>
          <ac:picMkLst>
            <pc:docMk/>
            <pc:sldMk cId="3054826934" sldId="284"/>
            <ac:picMk id="10" creationId="{61FFA713-4255-99D5-5739-D59EB33F2DF4}"/>
          </ac:picMkLst>
        </pc:picChg>
        <pc:picChg chg="del">
          <ac:chgData name="Pheeraphat Soroschokchai" userId="ee84343de002f251" providerId="LiveId" clId="{3BF233FC-765D-40B1-818A-AFDFC87F5E64}" dt="2023-08-12T14:00:51.875" v="4942" actId="478"/>
          <ac:picMkLst>
            <pc:docMk/>
            <pc:sldMk cId="3054826934" sldId="284"/>
            <ac:picMk id="21506" creationId="{D342F07B-124A-15AC-22FE-6ACFBE185305}"/>
          </ac:picMkLst>
        </pc:picChg>
        <pc:picChg chg="add mod">
          <ac:chgData name="Pheeraphat Soroschokchai" userId="ee84343de002f251" providerId="LiveId" clId="{3BF233FC-765D-40B1-818A-AFDFC87F5E64}" dt="2023-08-12T14:01:15.421" v="4947" actId="1076"/>
          <ac:picMkLst>
            <pc:docMk/>
            <pc:sldMk cId="3054826934" sldId="284"/>
            <ac:picMk id="22530" creationId="{4FB320E8-D938-07B4-228D-22D1FB2B206C}"/>
          </ac:picMkLst>
        </pc:picChg>
      </pc:sldChg>
      <pc:sldChg chg="addSp delSp modSp add mod">
        <pc:chgData name="Pheeraphat Soroschokchai" userId="ee84343de002f251" providerId="LiveId" clId="{3BF233FC-765D-40B1-818A-AFDFC87F5E64}" dt="2023-08-12T14:27:00.196" v="5516" actId="1076"/>
        <pc:sldMkLst>
          <pc:docMk/>
          <pc:sldMk cId="3945716153" sldId="285"/>
        </pc:sldMkLst>
        <pc:spChg chg="add mod">
          <ac:chgData name="Pheeraphat Soroschokchai" userId="ee84343de002f251" providerId="LiveId" clId="{3BF233FC-765D-40B1-818A-AFDFC87F5E64}" dt="2023-08-12T14:18:28.376" v="5457" actId="1036"/>
          <ac:spMkLst>
            <pc:docMk/>
            <pc:sldMk cId="3945716153" sldId="285"/>
            <ac:spMk id="13" creationId="{19BBED61-C155-1E68-1410-A650C0503821}"/>
          </ac:spMkLst>
        </pc:spChg>
        <pc:picChg chg="add mod">
          <ac:chgData name="Pheeraphat Soroschokchai" userId="ee84343de002f251" providerId="LiveId" clId="{3BF233FC-765D-40B1-818A-AFDFC87F5E64}" dt="2023-08-12T14:27:00.196" v="5516" actId="1076"/>
          <ac:picMkLst>
            <pc:docMk/>
            <pc:sldMk cId="3945716153" sldId="285"/>
            <ac:picMk id="3" creationId="{2D0731C5-F68C-2E04-AEA6-62C81701D000}"/>
          </ac:picMkLst>
        </pc:picChg>
        <pc:picChg chg="add mod">
          <ac:chgData name="Pheeraphat Soroschokchai" userId="ee84343de002f251" providerId="LiveId" clId="{3BF233FC-765D-40B1-818A-AFDFC87F5E64}" dt="2023-08-12T14:27:00.196" v="5516" actId="1076"/>
          <ac:picMkLst>
            <pc:docMk/>
            <pc:sldMk cId="3945716153" sldId="285"/>
            <ac:picMk id="7" creationId="{52621C83-6A32-C984-AB08-750276274A9D}"/>
          </ac:picMkLst>
        </pc:picChg>
        <pc:picChg chg="add del mod">
          <ac:chgData name="Pheeraphat Soroschokchai" userId="ee84343de002f251" providerId="LiveId" clId="{3BF233FC-765D-40B1-818A-AFDFC87F5E64}" dt="2023-08-12T14:17:13.622" v="5429" actId="478"/>
          <ac:picMkLst>
            <pc:docMk/>
            <pc:sldMk cId="3945716153" sldId="285"/>
            <ac:picMk id="9" creationId="{B263207B-C45D-A03A-DC5C-7F224DF3C49D}"/>
          </ac:picMkLst>
        </pc:picChg>
        <pc:picChg chg="add mod">
          <ac:chgData name="Pheeraphat Soroschokchai" userId="ee84343de002f251" providerId="LiveId" clId="{3BF233FC-765D-40B1-818A-AFDFC87F5E64}" dt="2023-08-12T14:27:00.196" v="5516" actId="1076"/>
          <ac:picMkLst>
            <pc:docMk/>
            <pc:sldMk cId="3945716153" sldId="285"/>
            <ac:picMk id="11" creationId="{C093C758-D73D-3FB9-3CBA-6C5EBD263E75}"/>
          </ac:picMkLst>
        </pc:picChg>
      </pc:sldChg>
      <pc:sldChg chg="addSp modSp add mod">
        <pc:chgData name="Pheeraphat Soroschokchai" userId="ee84343de002f251" providerId="LiveId" clId="{3BF233FC-765D-40B1-818A-AFDFC87F5E64}" dt="2023-08-12T14:29:29.805" v="5549" actId="1076"/>
        <pc:sldMkLst>
          <pc:docMk/>
          <pc:sldMk cId="3398759659" sldId="286"/>
        </pc:sldMkLst>
        <pc:spChg chg="add mod">
          <ac:chgData name="Pheeraphat Soroschokchai" userId="ee84343de002f251" providerId="LiveId" clId="{3BF233FC-765D-40B1-818A-AFDFC87F5E64}" dt="2023-08-12T14:29:29.805" v="5549" actId="1076"/>
          <ac:spMkLst>
            <pc:docMk/>
            <pc:sldMk cId="3398759659" sldId="286"/>
            <ac:spMk id="8" creationId="{25F03D06-CE37-86D5-ADAD-75398BC307FA}"/>
          </ac:spMkLst>
        </pc:spChg>
        <pc:picChg chg="add mod">
          <ac:chgData name="Pheeraphat Soroschokchai" userId="ee84343de002f251" providerId="LiveId" clId="{3BF233FC-765D-40B1-818A-AFDFC87F5E64}" dt="2023-08-12T14:29:29.805" v="5549" actId="1076"/>
          <ac:picMkLst>
            <pc:docMk/>
            <pc:sldMk cId="3398759659" sldId="286"/>
            <ac:picMk id="3" creationId="{9EFD332B-805E-6943-BED3-5E6413994C35}"/>
          </ac:picMkLst>
        </pc:picChg>
        <pc:picChg chg="add mod">
          <ac:chgData name="Pheeraphat Soroschokchai" userId="ee84343de002f251" providerId="LiveId" clId="{3BF233FC-765D-40B1-818A-AFDFC87F5E64}" dt="2023-08-12T14:29:29.805" v="5549" actId="1076"/>
          <ac:picMkLst>
            <pc:docMk/>
            <pc:sldMk cId="3398759659" sldId="286"/>
            <ac:picMk id="7" creationId="{EB2FD96F-C984-047E-FE93-103129EB9287}"/>
          </ac:picMkLst>
        </pc:picChg>
      </pc:sldChg>
      <pc:sldChg chg="addSp delSp modSp add mod">
        <pc:chgData name="Pheeraphat Soroschokchai" userId="ee84343de002f251" providerId="LiveId" clId="{3BF233FC-765D-40B1-818A-AFDFC87F5E64}" dt="2023-08-12T14:34:03.493" v="5644" actId="1076"/>
        <pc:sldMkLst>
          <pc:docMk/>
          <pc:sldMk cId="496592594" sldId="287"/>
        </pc:sldMkLst>
        <pc:spChg chg="add del mod">
          <ac:chgData name="Pheeraphat Soroschokchai" userId="ee84343de002f251" providerId="LiveId" clId="{3BF233FC-765D-40B1-818A-AFDFC87F5E64}" dt="2023-08-12T14:30:41.927" v="5556"/>
          <ac:spMkLst>
            <pc:docMk/>
            <pc:sldMk cId="496592594" sldId="287"/>
            <ac:spMk id="2" creationId="{1D113E7E-410D-AF3F-6FA7-9EA528C722C4}"/>
          </ac:spMkLst>
        </pc:spChg>
        <pc:spChg chg="add mod">
          <ac:chgData name="Pheeraphat Soroschokchai" userId="ee84343de002f251" providerId="LiveId" clId="{3BF233FC-765D-40B1-818A-AFDFC87F5E64}" dt="2023-08-12T14:31:57.637" v="5622" actId="1076"/>
          <ac:spMkLst>
            <pc:docMk/>
            <pc:sldMk cId="496592594" sldId="287"/>
            <ac:spMk id="9" creationId="{D75BC48C-1AE7-137C-50FA-7BDA13045393}"/>
          </ac:spMkLst>
        </pc:spChg>
        <pc:picChg chg="add mod modCrop">
          <ac:chgData name="Pheeraphat Soroschokchai" userId="ee84343de002f251" providerId="LiveId" clId="{3BF233FC-765D-40B1-818A-AFDFC87F5E64}" dt="2023-08-12T14:34:00.379" v="5643" actId="1076"/>
          <ac:picMkLst>
            <pc:docMk/>
            <pc:sldMk cId="496592594" sldId="287"/>
            <ac:picMk id="4" creationId="{BAAEF666-4089-0DB4-86BA-A926B5575E29}"/>
          </ac:picMkLst>
        </pc:picChg>
        <pc:picChg chg="add mod">
          <ac:chgData name="Pheeraphat Soroschokchai" userId="ee84343de002f251" providerId="LiveId" clId="{3BF233FC-765D-40B1-818A-AFDFC87F5E64}" dt="2023-08-12T14:34:03.493" v="5644" actId="1076"/>
          <ac:picMkLst>
            <pc:docMk/>
            <pc:sldMk cId="496592594" sldId="287"/>
            <ac:picMk id="8" creationId="{7CFA43DE-2591-8605-63B7-B9308FF28261}"/>
          </ac:picMkLst>
        </pc:picChg>
      </pc:sldChg>
      <pc:sldChg chg="add">
        <pc:chgData name="Pheeraphat Soroschokchai" userId="ee84343de002f251" providerId="LiveId" clId="{3BF233FC-765D-40B1-818A-AFDFC87F5E64}" dt="2023-08-12T14:09:05.571" v="5256"/>
        <pc:sldMkLst>
          <pc:docMk/>
          <pc:sldMk cId="2955724360" sldId="288"/>
        </pc:sldMkLst>
      </pc:sldChg>
      <pc:sldChg chg="add">
        <pc:chgData name="Pheeraphat Soroschokchai" userId="ee84343de002f251" providerId="LiveId" clId="{3BF233FC-765D-40B1-818A-AFDFC87F5E64}" dt="2023-08-12T14:09:05.602" v="5257"/>
        <pc:sldMkLst>
          <pc:docMk/>
          <pc:sldMk cId="2689324040" sldId="289"/>
        </pc:sldMkLst>
      </pc:sldChg>
      <pc:sldChg chg="add">
        <pc:chgData name="Pheeraphat Soroschokchai" userId="ee84343de002f251" providerId="LiveId" clId="{3BF233FC-765D-40B1-818A-AFDFC87F5E64}" dt="2023-08-12T14:09:05.650" v="5258"/>
        <pc:sldMkLst>
          <pc:docMk/>
          <pc:sldMk cId="2621895876" sldId="290"/>
        </pc:sldMkLst>
      </pc:sldChg>
      <pc:sldChg chg="add">
        <pc:chgData name="Pheeraphat Soroschokchai" userId="ee84343de002f251" providerId="LiveId" clId="{3BF233FC-765D-40B1-818A-AFDFC87F5E64}" dt="2023-08-12T14:09:05.679" v="5259"/>
        <pc:sldMkLst>
          <pc:docMk/>
          <pc:sldMk cId="1069933378" sldId="291"/>
        </pc:sldMkLst>
      </pc:sldChg>
      <pc:sldChg chg="modSp add mod">
        <pc:chgData name="Pheeraphat Soroschokchai" userId="ee84343de002f251" providerId="LiveId" clId="{3BF233FC-765D-40B1-818A-AFDFC87F5E64}" dt="2023-08-12T14:15:19.806" v="5417" actId="20577"/>
        <pc:sldMkLst>
          <pc:docMk/>
          <pc:sldMk cId="4108490184" sldId="292"/>
        </pc:sldMkLst>
        <pc:spChg chg="mod">
          <ac:chgData name="Pheeraphat Soroschokchai" userId="ee84343de002f251" providerId="LiveId" clId="{3BF233FC-765D-40B1-818A-AFDFC87F5E64}" dt="2023-08-12T14:15:19.806" v="5417" actId="20577"/>
          <ac:spMkLst>
            <pc:docMk/>
            <pc:sldMk cId="4108490184" sldId="292"/>
            <ac:spMk id="5" creationId="{56129E41-64C7-0A5D-32B5-8392CDB18317}"/>
          </ac:spMkLst>
        </pc:spChg>
        <pc:spChg chg="mod">
          <ac:chgData name="Pheeraphat Soroschokchai" userId="ee84343de002f251" providerId="LiveId" clId="{3BF233FC-765D-40B1-818A-AFDFC87F5E64}" dt="2023-08-12T14:14:08.971" v="5334" actId="20577"/>
          <ac:spMkLst>
            <pc:docMk/>
            <pc:sldMk cId="4108490184" sldId="292"/>
            <ac:spMk id="6" creationId="{31668991-6D47-535C-646C-4344128D09EF}"/>
          </ac:spMkLst>
        </pc:spChg>
      </pc:sldChg>
      <pc:sldChg chg="addSp delSp modSp add mod ord">
        <pc:chgData name="Pheeraphat Soroschokchai" userId="ee84343de002f251" providerId="LiveId" clId="{3BF233FC-765D-40B1-818A-AFDFC87F5E64}" dt="2023-08-12T14:26:44.533" v="5511" actId="1076"/>
        <pc:sldMkLst>
          <pc:docMk/>
          <pc:sldMk cId="3131136519" sldId="293"/>
        </pc:sldMkLst>
        <pc:spChg chg="add mod ord">
          <ac:chgData name="Pheeraphat Soroschokchai" userId="ee84343de002f251" providerId="LiveId" clId="{3BF233FC-765D-40B1-818A-AFDFC87F5E64}" dt="2023-08-12T14:26:36.798" v="5507" actId="164"/>
          <ac:spMkLst>
            <pc:docMk/>
            <pc:sldMk cId="3131136519" sldId="293"/>
            <ac:spMk id="8" creationId="{15367D72-D958-563E-8FAF-8A5C57CD90DD}"/>
          </ac:spMkLst>
        </pc:spChg>
        <pc:spChg chg="add mod ord">
          <ac:chgData name="Pheeraphat Soroschokchai" userId="ee84343de002f251" providerId="LiveId" clId="{3BF233FC-765D-40B1-818A-AFDFC87F5E64}" dt="2023-08-12T14:26:36.798" v="5507" actId="164"/>
          <ac:spMkLst>
            <pc:docMk/>
            <pc:sldMk cId="3131136519" sldId="293"/>
            <ac:spMk id="9" creationId="{62906A26-7A8A-EDA8-39A1-26C2343C9559}"/>
          </ac:spMkLst>
        </pc:spChg>
        <pc:spChg chg="mod">
          <ac:chgData name="Pheeraphat Soroschokchai" userId="ee84343de002f251" providerId="LiveId" clId="{3BF233FC-765D-40B1-818A-AFDFC87F5E64}" dt="2023-08-12T14:18:37.470" v="5471" actId="20577"/>
          <ac:spMkLst>
            <pc:docMk/>
            <pc:sldMk cId="3131136519" sldId="293"/>
            <ac:spMk id="13" creationId="{19BBED61-C155-1E68-1410-A650C0503821}"/>
          </ac:spMkLst>
        </pc:spChg>
        <pc:grpChg chg="add mod">
          <ac:chgData name="Pheeraphat Soroschokchai" userId="ee84343de002f251" providerId="LiveId" clId="{3BF233FC-765D-40B1-818A-AFDFC87F5E64}" dt="2023-08-12T14:26:44.533" v="5511" actId="1076"/>
          <ac:grpSpMkLst>
            <pc:docMk/>
            <pc:sldMk cId="3131136519" sldId="293"/>
            <ac:grpSpMk id="14" creationId="{4B6EB450-BAFB-28B7-C2EC-32611C4E523D}"/>
          </ac:grpSpMkLst>
        </pc:grpChg>
        <pc:picChg chg="del">
          <ac:chgData name="Pheeraphat Soroschokchai" userId="ee84343de002f251" providerId="LiveId" clId="{3BF233FC-765D-40B1-818A-AFDFC87F5E64}" dt="2023-08-12T14:18:42.449" v="5473" actId="478"/>
          <ac:picMkLst>
            <pc:docMk/>
            <pc:sldMk cId="3131136519" sldId="293"/>
            <ac:picMk id="3" creationId="{2D0731C5-F68C-2E04-AEA6-62C81701D000}"/>
          </ac:picMkLst>
        </pc:picChg>
        <pc:picChg chg="add mod ord modCrop">
          <ac:chgData name="Pheeraphat Soroschokchai" userId="ee84343de002f251" providerId="LiveId" clId="{3BF233FC-765D-40B1-818A-AFDFC87F5E64}" dt="2023-08-12T14:26:36.798" v="5507" actId="164"/>
          <ac:picMkLst>
            <pc:docMk/>
            <pc:sldMk cId="3131136519" sldId="293"/>
            <ac:picMk id="4" creationId="{437122B9-2C8D-1213-BFB8-31AB848D0270}"/>
          </ac:picMkLst>
        </pc:picChg>
        <pc:picChg chg="del">
          <ac:chgData name="Pheeraphat Soroschokchai" userId="ee84343de002f251" providerId="LiveId" clId="{3BF233FC-765D-40B1-818A-AFDFC87F5E64}" dt="2023-08-12T14:18:42.449" v="5473" actId="478"/>
          <ac:picMkLst>
            <pc:docMk/>
            <pc:sldMk cId="3131136519" sldId="293"/>
            <ac:picMk id="7" creationId="{52621C83-6A32-C984-AB08-750276274A9D}"/>
          </ac:picMkLst>
        </pc:picChg>
        <pc:picChg chg="del">
          <ac:chgData name="Pheeraphat Soroschokchai" userId="ee84343de002f251" providerId="LiveId" clId="{3BF233FC-765D-40B1-818A-AFDFC87F5E64}" dt="2023-08-12T14:18:40.466" v="5472" actId="478"/>
          <ac:picMkLst>
            <pc:docMk/>
            <pc:sldMk cId="3131136519" sldId="293"/>
            <ac:picMk id="11" creationId="{C093C758-D73D-3FB9-3CBA-6C5EBD263E75}"/>
          </ac:picMkLst>
        </pc:picChg>
        <pc:picChg chg="add mod">
          <ac:chgData name="Pheeraphat Soroschokchai" userId="ee84343de002f251" providerId="LiveId" clId="{3BF233FC-765D-40B1-818A-AFDFC87F5E64}" dt="2023-08-12T14:26:19.293" v="5500" actId="1076"/>
          <ac:picMkLst>
            <pc:docMk/>
            <pc:sldMk cId="3131136519" sldId="293"/>
            <ac:picMk id="12" creationId="{494EBC78-9574-A39E-BBF4-2E0FDC713F0E}"/>
          </ac:picMkLst>
        </pc:picChg>
        <pc:picChg chg="add del mod">
          <ac:chgData name="Pheeraphat Soroschokchai" userId="ee84343de002f251" providerId="LiveId" clId="{3BF233FC-765D-40B1-818A-AFDFC87F5E64}" dt="2023-08-12T14:26:10.793" v="5497" actId="478"/>
          <ac:picMkLst>
            <pc:docMk/>
            <pc:sldMk cId="3131136519" sldId="293"/>
            <ac:picMk id="30722" creationId="{226917BE-DCD0-00DA-6C92-6747D78C1FCE}"/>
          </ac:picMkLst>
        </pc:picChg>
        <pc:picChg chg="add mod">
          <ac:chgData name="Pheeraphat Soroschokchai" userId="ee84343de002f251" providerId="LiveId" clId="{3BF233FC-765D-40B1-818A-AFDFC87F5E64}" dt="2023-08-12T14:26:42.760" v="5510" actId="1076"/>
          <ac:picMkLst>
            <pc:docMk/>
            <pc:sldMk cId="3131136519" sldId="293"/>
            <ac:picMk id="30724" creationId="{B1F60BA0-9832-D59C-AE6E-09B62D7F6EAF}"/>
          </ac:picMkLst>
        </pc:picChg>
      </pc:sldChg>
      <pc:sldChg chg="add del ord">
        <pc:chgData name="Pheeraphat Soroschokchai" userId="ee84343de002f251" providerId="LiveId" clId="{3BF233FC-765D-40B1-818A-AFDFC87F5E64}" dt="2023-08-12T15:03:37.015" v="7253" actId="47"/>
        <pc:sldMkLst>
          <pc:docMk/>
          <pc:sldMk cId="2884970748" sldId="294"/>
        </pc:sldMkLst>
      </pc:sldChg>
      <pc:sldChg chg="addSp delSp modSp add mod">
        <pc:chgData name="Pheeraphat Soroschokchai" userId="ee84343de002f251" providerId="LiveId" clId="{3BF233FC-765D-40B1-818A-AFDFC87F5E64}" dt="2023-08-12T14:59:28.493" v="7252" actId="20577"/>
        <pc:sldMkLst>
          <pc:docMk/>
          <pc:sldMk cId="3968893267" sldId="295"/>
        </pc:sldMkLst>
        <pc:spChg chg="add mod">
          <ac:chgData name="Pheeraphat Soroschokchai" userId="ee84343de002f251" providerId="LiveId" clId="{3BF233FC-765D-40B1-818A-AFDFC87F5E64}" dt="2023-08-12T14:59:28.493" v="7252" actId="20577"/>
          <ac:spMkLst>
            <pc:docMk/>
            <pc:sldMk cId="3968893267" sldId="295"/>
            <ac:spMk id="2" creationId="{8A053FB2-3D57-FAEA-68B7-2CDEDDDAACAF}"/>
          </ac:spMkLst>
        </pc:spChg>
        <pc:spChg chg="add mod">
          <ac:chgData name="Pheeraphat Soroschokchai" userId="ee84343de002f251" providerId="LiveId" clId="{3BF233FC-765D-40B1-818A-AFDFC87F5E64}" dt="2023-08-12T14:51:22.206" v="7053" actId="113"/>
          <ac:spMkLst>
            <pc:docMk/>
            <pc:sldMk cId="3968893267" sldId="295"/>
            <ac:spMk id="7" creationId="{2EFA8AAB-FC79-112C-4E6E-4F6A996F8812}"/>
          </ac:spMkLst>
        </pc:spChg>
        <pc:picChg chg="add mod">
          <ac:chgData name="Pheeraphat Soroschokchai" userId="ee84343de002f251" providerId="LiveId" clId="{3BF233FC-765D-40B1-818A-AFDFC87F5E64}" dt="2023-08-12T14:48:36.773" v="6876" actId="1076"/>
          <ac:picMkLst>
            <pc:docMk/>
            <pc:sldMk cId="3968893267" sldId="295"/>
            <ac:picMk id="4" creationId="{17D4E84F-A79D-798D-7774-9780A97A5D79}"/>
          </ac:picMkLst>
        </pc:picChg>
        <pc:picChg chg="add mod">
          <ac:chgData name="Pheeraphat Soroschokchai" userId="ee84343de002f251" providerId="LiveId" clId="{3BF233FC-765D-40B1-818A-AFDFC87F5E64}" dt="2023-08-12T14:48:38.796" v="6877" actId="1076"/>
          <ac:picMkLst>
            <pc:docMk/>
            <pc:sldMk cId="3968893267" sldId="295"/>
            <ac:picMk id="9" creationId="{BA14169F-AFB9-EDCC-A25D-BDC65D8F592E}"/>
          </ac:picMkLst>
        </pc:picChg>
        <pc:picChg chg="add del mod">
          <ac:chgData name="Pheeraphat Soroschokchai" userId="ee84343de002f251" providerId="LiveId" clId="{3BF233FC-765D-40B1-818A-AFDFC87F5E64}" dt="2023-08-12T14:48:11.892" v="6869" actId="478"/>
          <ac:picMkLst>
            <pc:docMk/>
            <pc:sldMk cId="3968893267" sldId="295"/>
            <ac:picMk id="11" creationId="{1E125500-0635-AFD4-4229-C43C12B5BD27}"/>
          </ac:picMkLst>
        </pc:picChg>
        <pc:picChg chg="add mod">
          <ac:chgData name="Pheeraphat Soroschokchai" userId="ee84343de002f251" providerId="LiveId" clId="{3BF233FC-765D-40B1-818A-AFDFC87F5E64}" dt="2023-08-12T14:48:23.581" v="6871" actId="1076"/>
          <ac:picMkLst>
            <pc:docMk/>
            <pc:sldMk cId="3968893267" sldId="295"/>
            <ac:picMk id="13" creationId="{D28365D4-A4A9-6206-D16B-F2DFBE4D3557}"/>
          </ac:picMkLst>
        </pc:picChg>
      </pc:sldChg>
      <pc:sldChg chg="addSp delSp modSp add mod">
        <pc:chgData name="Pheeraphat Soroschokchai" userId="ee84343de002f251" providerId="LiveId" clId="{3BF233FC-765D-40B1-818A-AFDFC87F5E64}" dt="2023-08-12T14:59:05.264" v="7246" actId="115"/>
        <pc:sldMkLst>
          <pc:docMk/>
          <pc:sldMk cId="3004981900" sldId="296"/>
        </pc:sldMkLst>
        <pc:spChg chg="add mod">
          <ac:chgData name="Pheeraphat Soroschokchai" userId="ee84343de002f251" providerId="LiveId" clId="{3BF233FC-765D-40B1-818A-AFDFC87F5E64}" dt="2023-08-12T14:56:21.238" v="7132" actId="208"/>
          <ac:spMkLst>
            <pc:docMk/>
            <pc:sldMk cId="3004981900" sldId="296"/>
            <ac:spMk id="10" creationId="{EAE6FED5-DEA7-5B26-78F6-26B446D51872}"/>
          </ac:spMkLst>
        </pc:spChg>
        <pc:spChg chg="add del mod">
          <ac:chgData name="Pheeraphat Soroschokchai" userId="ee84343de002f251" providerId="LiveId" clId="{3BF233FC-765D-40B1-818A-AFDFC87F5E64}" dt="2023-08-12T14:56:13.543" v="7129"/>
          <ac:spMkLst>
            <pc:docMk/>
            <pc:sldMk cId="3004981900" sldId="296"/>
            <ac:spMk id="11" creationId="{C37C1341-1706-E8EE-4B32-E81C107CC0D0}"/>
          </ac:spMkLst>
        </pc:spChg>
        <pc:spChg chg="add mod">
          <ac:chgData name="Pheeraphat Soroschokchai" userId="ee84343de002f251" providerId="LiveId" clId="{3BF233FC-765D-40B1-818A-AFDFC87F5E64}" dt="2023-08-12T14:57:22.292" v="7226" actId="1076"/>
          <ac:spMkLst>
            <pc:docMk/>
            <pc:sldMk cId="3004981900" sldId="296"/>
            <ac:spMk id="12" creationId="{A5A7582F-659C-D284-7B17-7D2E75B22B0E}"/>
          </ac:spMkLst>
        </pc:spChg>
        <pc:spChg chg="add mod">
          <ac:chgData name="Pheeraphat Soroschokchai" userId="ee84343de002f251" providerId="LiveId" clId="{3BF233FC-765D-40B1-818A-AFDFC87F5E64}" dt="2023-08-12T14:59:05.264" v="7246" actId="115"/>
          <ac:spMkLst>
            <pc:docMk/>
            <pc:sldMk cId="3004981900" sldId="296"/>
            <ac:spMk id="13" creationId="{8500F578-B0FE-992A-69AF-C3CF809D96C3}"/>
          </ac:spMkLst>
        </pc:spChg>
        <pc:spChg chg="add del mod">
          <ac:chgData name="Pheeraphat Soroschokchai" userId="ee84343de002f251" providerId="LiveId" clId="{3BF233FC-765D-40B1-818A-AFDFC87F5E64}" dt="2023-08-12T14:58:19.753" v="7229" actId="478"/>
          <ac:spMkLst>
            <pc:docMk/>
            <pc:sldMk cId="3004981900" sldId="296"/>
            <ac:spMk id="14" creationId="{1BDD03A6-EDE5-1D72-B074-EFBA827C817B}"/>
          </ac:spMkLst>
        </pc:spChg>
        <pc:spChg chg="add mod">
          <ac:chgData name="Pheeraphat Soroschokchai" userId="ee84343de002f251" providerId="LiveId" clId="{3BF233FC-765D-40B1-818A-AFDFC87F5E64}" dt="2023-08-12T14:58:34.844" v="7245" actId="1076"/>
          <ac:spMkLst>
            <pc:docMk/>
            <pc:sldMk cId="3004981900" sldId="296"/>
            <ac:spMk id="15" creationId="{C93E3CF1-57A4-D9D1-5767-3AFF1E1F5AAA}"/>
          </ac:spMkLst>
        </pc:spChg>
        <pc:picChg chg="add mod">
          <ac:chgData name="Pheeraphat Soroschokchai" userId="ee84343de002f251" providerId="LiveId" clId="{3BF233FC-765D-40B1-818A-AFDFC87F5E64}" dt="2023-08-12T14:55:56.589" v="7119" actId="1076"/>
          <ac:picMkLst>
            <pc:docMk/>
            <pc:sldMk cId="3004981900" sldId="296"/>
            <ac:picMk id="3" creationId="{6249B0FC-28F3-6813-0E7C-8A41EFEB2DC7}"/>
          </ac:picMkLst>
        </pc:picChg>
        <pc:picChg chg="add mod">
          <ac:chgData name="Pheeraphat Soroschokchai" userId="ee84343de002f251" providerId="LiveId" clId="{3BF233FC-765D-40B1-818A-AFDFC87F5E64}" dt="2023-08-12T14:55:52.702" v="7118" actId="14100"/>
          <ac:picMkLst>
            <pc:docMk/>
            <pc:sldMk cId="3004981900" sldId="296"/>
            <ac:picMk id="7" creationId="{DA96B8ED-7E29-3BCD-683A-215604FD20B3}"/>
          </ac:picMkLst>
        </pc:picChg>
        <pc:picChg chg="add mod">
          <ac:chgData name="Pheeraphat Soroschokchai" userId="ee84343de002f251" providerId="LiveId" clId="{3BF233FC-765D-40B1-818A-AFDFC87F5E64}" dt="2023-08-12T14:56:05.566" v="7123" actId="1076"/>
          <ac:picMkLst>
            <pc:docMk/>
            <pc:sldMk cId="3004981900" sldId="296"/>
            <ac:picMk id="9" creationId="{B5A105E6-6B52-35AC-CC77-F71DB0EA51DC}"/>
          </ac:picMkLst>
        </pc:picChg>
      </pc:sldChg>
      <pc:sldChg chg="addSp delSp modSp add mod">
        <pc:chgData name="Pheeraphat Soroschokchai" userId="ee84343de002f251" providerId="LiveId" clId="{3BF233FC-765D-40B1-818A-AFDFC87F5E64}" dt="2023-08-12T15:18:01.703" v="7355" actId="1076"/>
        <pc:sldMkLst>
          <pc:docMk/>
          <pc:sldMk cId="877672042" sldId="297"/>
        </pc:sldMkLst>
        <pc:spChg chg="add del mod">
          <ac:chgData name="Pheeraphat Soroschokchai" userId="ee84343de002f251" providerId="LiveId" clId="{3BF233FC-765D-40B1-818A-AFDFC87F5E64}" dt="2023-08-12T15:17:54.137" v="7352" actId="478"/>
          <ac:spMkLst>
            <pc:docMk/>
            <pc:sldMk cId="877672042" sldId="297"/>
            <ac:spMk id="7" creationId="{1492F8A0-0557-A40C-44A9-F98E5B65BAE8}"/>
          </ac:spMkLst>
        </pc:spChg>
        <pc:picChg chg="add mod modCrop">
          <ac:chgData name="Pheeraphat Soroschokchai" userId="ee84343de002f251" providerId="LiveId" clId="{3BF233FC-765D-40B1-818A-AFDFC87F5E64}" dt="2023-08-12T15:18:01.703" v="7355" actId="1076"/>
          <ac:picMkLst>
            <pc:docMk/>
            <pc:sldMk cId="877672042" sldId="297"/>
            <ac:picMk id="3" creationId="{F3CA2270-E882-E662-2627-207B2BA28273}"/>
          </ac:picMkLst>
        </pc:picChg>
        <pc:picChg chg="add mod modCrop">
          <ac:chgData name="Pheeraphat Soroschokchai" userId="ee84343de002f251" providerId="LiveId" clId="{3BF233FC-765D-40B1-818A-AFDFC87F5E64}" dt="2023-08-12T15:18:01.703" v="7355" actId="1076"/>
          <ac:picMkLst>
            <pc:docMk/>
            <pc:sldMk cId="877672042" sldId="297"/>
            <ac:picMk id="4" creationId="{609CDF30-E160-798D-99B8-E76FAB7E99D3}"/>
          </ac:picMkLst>
        </pc:picChg>
      </pc:sldChg>
      <pc:sldChg chg="addSp delSp modSp add mod">
        <pc:chgData name="Pheeraphat Soroschokchai" userId="ee84343de002f251" providerId="LiveId" clId="{3BF233FC-765D-40B1-818A-AFDFC87F5E64}" dt="2023-08-12T15:26:51.671" v="7393" actId="1076"/>
        <pc:sldMkLst>
          <pc:docMk/>
          <pc:sldMk cId="2522069231" sldId="298"/>
        </pc:sldMkLst>
        <pc:spChg chg="add mod">
          <ac:chgData name="Pheeraphat Soroschokchai" userId="ee84343de002f251" providerId="LiveId" clId="{3BF233FC-765D-40B1-818A-AFDFC87F5E64}" dt="2023-08-12T15:25:34.350" v="7366" actId="1076"/>
          <ac:spMkLst>
            <pc:docMk/>
            <pc:sldMk cId="2522069231" sldId="298"/>
            <ac:spMk id="3" creationId="{384B6DED-B069-E01B-D457-1AF09CC491E9}"/>
          </ac:spMkLst>
        </pc:spChg>
        <pc:picChg chg="add mod">
          <ac:chgData name="Pheeraphat Soroschokchai" userId="ee84343de002f251" providerId="LiveId" clId="{3BF233FC-765D-40B1-818A-AFDFC87F5E64}" dt="2023-08-12T15:26:51.671" v="7393" actId="1076"/>
          <ac:picMkLst>
            <pc:docMk/>
            <pc:sldMk cId="2522069231" sldId="298"/>
            <ac:picMk id="7" creationId="{6AFA62C3-6E44-55B0-C5B7-B463A7345F64}"/>
          </ac:picMkLst>
        </pc:picChg>
        <pc:picChg chg="add del mod">
          <ac:chgData name="Pheeraphat Soroschokchai" userId="ee84343de002f251" providerId="LiveId" clId="{3BF233FC-765D-40B1-818A-AFDFC87F5E64}" dt="2023-08-12T15:26:38.699" v="7387" actId="478"/>
          <ac:picMkLst>
            <pc:docMk/>
            <pc:sldMk cId="2522069231" sldId="298"/>
            <ac:picMk id="9" creationId="{C21E83D8-400C-4A8B-E7D3-F5F69F28A38D}"/>
          </ac:picMkLst>
        </pc:picChg>
        <pc:picChg chg="add mod">
          <ac:chgData name="Pheeraphat Soroschokchai" userId="ee84343de002f251" providerId="LiveId" clId="{3BF233FC-765D-40B1-818A-AFDFC87F5E64}" dt="2023-08-12T15:26:48.711" v="7392" actId="1076"/>
          <ac:picMkLst>
            <pc:docMk/>
            <pc:sldMk cId="2522069231" sldId="298"/>
            <ac:picMk id="11" creationId="{828DE17F-6463-E457-B229-F3D986BB7DED}"/>
          </ac:picMkLst>
        </pc:picChg>
        <pc:picChg chg="add mod">
          <ac:chgData name="Pheeraphat Soroschokchai" userId="ee84343de002f251" providerId="LiveId" clId="{3BF233FC-765D-40B1-818A-AFDFC87F5E64}" dt="2023-08-12T15:26:36.438" v="7385" actId="14100"/>
          <ac:picMkLst>
            <pc:docMk/>
            <pc:sldMk cId="2522069231" sldId="298"/>
            <ac:picMk id="33794" creationId="{2B59349A-5E7A-2418-4A14-A8A196B7163F}"/>
          </ac:picMkLst>
        </pc:picChg>
      </pc:sldChg>
      <pc:sldChg chg="addSp modSp add mod">
        <pc:chgData name="Pheeraphat Soroschokchai" userId="ee84343de002f251" providerId="LiveId" clId="{3BF233FC-765D-40B1-818A-AFDFC87F5E64}" dt="2023-08-12T16:00:03.232" v="7555" actId="1076"/>
        <pc:sldMkLst>
          <pc:docMk/>
          <pc:sldMk cId="670304379" sldId="299"/>
        </pc:sldMkLst>
        <pc:spChg chg="add mod">
          <ac:chgData name="Pheeraphat Soroschokchai" userId="ee84343de002f251" providerId="LiveId" clId="{3BF233FC-765D-40B1-818A-AFDFC87F5E64}" dt="2023-08-12T16:00:03.232" v="7555" actId="1076"/>
          <ac:spMkLst>
            <pc:docMk/>
            <pc:sldMk cId="670304379" sldId="299"/>
            <ac:spMk id="8" creationId="{E5795CF2-4E4A-C87E-3878-F001976900D2}"/>
          </ac:spMkLst>
        </pc:spChg>
        <pc:picChg chg="add mod">
          <ac:chgData name="Pheeraphat Soroschokchai" userId="ee84343de002f251" providerId="LiveId" clId="{3BF233FC-765D-40B1-818A-AFDFC87F5E64}" dt="2023-08-12T15:59:02.775" v="7401" actId="1076"/>
          <ac:picMkLst>
            <pc:docMk/>
            <pc:sldMk cId="670304379" sldId="299"/>
            <ac:picMk id="3" creationId="{BDA91C08-99DC-8712-BFE9-44623FF50786}"/>
          </ac:picMkLst>
        </pc:picChg>
        <pc:picChg chg="add mod">
          <ac:chgData name="Pheeraphat Soroschokchai" userId="ee84343de002f251" providerId="LiveId" clId="{3BF233FC-765D-40B1-818A-AFDFC87F5E64}" dt="2023-08-12T15:59:12.464" v="7403" actId="1076"/>
          <ac:picMkLst>
            <pc:docMk/>
            <pc:sldMk cId="670304379" sldId="299"/>
            <ac:picMk id="7" creationId="{54EE718B-57D1-7B7F-9713-83194AACFB33}"/>
          </ac:picMkLst>
        </pc:picChg>
      </pc:sldChg>
      <pc:sldChg chg="addSp delSp modSp add mod ord">
        <pc:chgData name="Pheeraphat Soroschokchai" userId="ee84343de002f251" providerId="LiveId" clId="{3BF233FC-765D-40B1-818A-AFDFC87F5E64}" dt="2023-08-12T16:30:33.791" v="8671" actId="20577"/>
        <pc:sldMkLst>
          <pc:docMk/>
          <pc:sldMk cId="1463501400" sldId="300"/>
        </pc:sldMkLst>
        <pc:spChg chg="add del mod">
          <ac:chgData name="Pheeraphat Soroschokchai" userId="ee84343de002f251" providerId="LiveId" clId="{3BF233FC-765D-40B1-818A-AFDFC87F5E64}" dt="2023-08-12T16:18:19.777" v="7847" actId="478"/>
          <ac:spMkLst>
            <pc:docMk/>
            <pc:sldMk cId="1463501400" sldId="300"/>
            <ac:spMk id="2" creationId="{590CF771-D9B0-F7A0-A3F5-34F99DF24E45}"/>
          </ac:spMkLst>
        </pc:spChg>
        <pc:spChg chg="add mod">
          <ac:chgData name="Pheeraphat Soroschokchai" userId="ee84343de002f251" providerId="LiveId" clId="{3BF233FC-765D-40B1-818A-AFDFC87F5E64}" dt="2023-08-12T16:28:24.957" v="8626" actId="1037"/>
          <ac:spMkLst>
            <pc:docMk/>
            <pc:sldMk cId="1463501400" sldId="300"/>
            <ac:spMk id="3" creationId="{5065D724-3782-23A4-2318-957FC3CAB61B}"/>
          </ac:spMkLst>
        </pc:spChg>
        <pc:spChg chg="add mod">
          <ac:chgData name="Pheeraphat Soroschokchai" userId="ee84343de002f251" providerId="LiveId" clId="{3BF233FC-765D-40B1-818A-AFDFC87F5E64}" dt="2023-08-12T16:28:24.957" v="8626" actId="1037"/>
          <ac:spMkLst>
            <pc:docMk/>
            <pc:sldMk cId="1463501400" sldId="300"/>
            <ac:spMk id="4" creationId="{69570778-71F6-09DF-853E-5FD9FE92D1B6}"/>
          </ac:spMkLst>
        </pc:spChg>
        <pc:spChg chg="add mod">
          <ac:chgData name="Pheeraphat Soroschokchai" userId="ee84343de002f251" providerId="LiveId" clId="{3BF233FC-765D-40B1-818A-AFDFC87F5E64}" dt="2023-08-12T16:30:33.791" v="8671" actId="20577"/>
          <ac:spMkLst>
            <pc:docMk/>
            <pc:sldMk cId="1463501400" sldId="300"/>
            <ac:spMk id="7" creationId="{F7E85104-B1E0-540A-AA9E-CAC391719232}"/>
          </ac:spMkLst>
        </pc:spChg>
        <pc:spChg chg="add mod">
          <ac:chgData name="Pheeraphat Soroschokchai" userId="ee84343de002f251" providerId="LiveId" clId="{3BF233FC-765D-40B1-818A-AFDFC87F5E64}" dt="2023-08-12T16:28:24.957" v="8626" actId="1037"/>
          <ac:spMkLst>
            <pc:docMk/>
            <pc:sldMk cId="1463501400" sldId="300"/>
            <ac:spMk id="8" creationId="{B860F538-5CE9-6787-BFFB-680CB6DAA8DB}"/>
          </ac:spMkLst>
        </pc:spChg>
      </pc:sldChg>
      <pc:sldMasterChg chg="modSldLayout">
        <pc:chgData name="Pheeraphat Soroschokchai" userId="ee84343de002f251" providerId="LiveId" clId="{3BF233FC-765D-40B1-818A-AFDFC87F5E64}" dt="2023-08-12T04:09:56" v="302"/>
        <pc:sldMasterMkLst>
          <pc:docMk/>
          <pc:sldMasterMk cId="799179582" sldId="2147483648"/>
        </pc:sldMasterMkLst>
        <pc:sldLayoutChg chg="delSp">
          <pc:chgData name="Pheeraphat Soroschokchai" userId="ee84343de002f251" providerId="LiveId" clId="{3BF233FC-765D-40B1-818A-AFDFC87F5E64}" dt="2023-08-12T04:09:56" v="302"/>
          <pc:sldLayoutMkLst>
            <pc:docMk/>
            <pc:sldMasterMk cId="799179582" sldId="2147483648"/>
            <pc:sldLayoutMk cId="775107421" sldId="2147483650"/>
          </pc:sldLayoutMkLst>
          <pc:spChg chg="del">
            <ac:chgData name="Pheeraphat Soroschokchai" userId="ee84343de002f251" providerId="LiveId" clId="{3BF233FC-765D-40B1-818A-AFDFC87F5E64}" dt="2023-08-12T04:09:56" v="302"/>
            <ac:spMkLst>
              <pc:docMk/>
              <pc:sldMasterMk cId="799179582" sldId="2147483648"/>
              <pc:sldLayoutMk cId="775107421" sldId="2147483650"/>
              <ac:spMk id="4" creationId="{EB864921-0065-22BD-05E9-ED9A8FFBF422}"/>
            </ac:spMkLst>
          </pc:spChg>
          <pc:spChg chg="del">
            <ac:chgData name="Pheeraphat Soroschokchai" userId="ee84343de002f251" providerId="LiveId" clId="{3BF233FC-765D-40B1-818A-AFDFC87F5E64}" dt="2023-08-12T04:09:56" v="302"/>
            <ac:spMkLst>
              <pc:docMk/>
              <pc:sldMasterMk cId="799179582" sldId="2147483648"/>
              <pc:sldLayoutMk cId="775107421" sldId="2147483650"/>
              <ac:spMk id="5" creationId="{BB44C05C-BC71-9769-3664-5E036EBC873C}"/>
            </ac:spMkLst>
          </pc:spChg>
          <pc:spChg chg="del">
            <ac:chgData name="Pheeraphat Soroschokchai" userId="ee84343de002f251" providerId="LiveId" clId="{3BF233FC-765D-40B1-818A-AFDFC87F5E64}" dt="2023-08-12T04:09:56" v="302"/>
            <ac:spMkLst>
              <pc:docMk/>
              <pc:sldMasterMk cId="799179582" sldId="2147483648"/>
              <pc:sldLayoutMk cId="775107421" sldId="2147483650"/>
              <ac:spMk id="6" creationId="{00F8C085-F9AE-8B86-19F7-60AB61614B1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F4088-568A-4488-819A-04BDF11B08E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23AB3-0AD6-427D-B726-3F0818E5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3AB3-0AD6-427D-B726-3F0818E52B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3AB3-0AD6-427D-B726-3F0818E52B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8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3AB3-0AD6-427D-B726-3F0818E52B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7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3AB3-0AD6-427D-B726-3F0818E52B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3AB3-0AD6-427D-B726-3F0818E52B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3AB3-0AD6-427D-B726-3F0818E52B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3AB3-0AD6-427D-B726-3F0818E52B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4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3AB3-0AD6-427D-B726-3F0818E52B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99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3AB3-0AD6-427D-B726-3F0818E52B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B803-CCB9-6449-B878-0749061DC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66767-4074-2157-C0A9-318F75F6F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FAE2-FA67-1E9A-F1A1-ACB79AC2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C1-78D5-4822-B4D2-25962FB3039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94ED-213A-B803-9183-4800D189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E2500-887C-FE81-48AF-549EFC9D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7B85-8744-4B04-864E-9ECF96EE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5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33F0-5EEE-C48E-2A17-25D5885D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8F842-35FF-6702-D78B-963DEDDC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5DE66-92C6-9901-22E9-9F044179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C1-78D5-4822-B4D2-25962FB3039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4194-E5F8-038A-37DD-D479ED7B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8886-F8E5-6F21-0666-D132378C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7B85-8744-4B04-864E-9ECF96EE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4164A-B7CD-04C0-D0BA-0C10819D3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95B-D2B2-35D9-E18A-7CCA8136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1B5E2-CB7B-7A63-7CE1-0527A491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C1-78D5-4822-B4D2-25962FB3039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7FDA-E1FA-8761-A154-A4461820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D44F-E855-6FFF-AD9E-9ABD0B07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7B85-8744-4B04-864E-9ECF96EE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AB5C-1A14-5919-F9AB-737A6882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7905-766C-0AF0-62BB-0F3FA7B6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10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0D3E-6799-A193-C45A-1626DF35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58E72-3499-6B47-B84B-7C7BA298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00DC-702B-A3BA-52AD-F9B4C325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C1-78D5-4822-B4D2-25962FB3039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A422B-B76F-06A5-602E-98B4F3A6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D28E-A72B-E706-7FA4-B138A13A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7B85-8744-4B04-864E-9ECF96EE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2A72-CB44-B730-7BCF-7B269D40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3D9D-8898-432A-B13E-2B66F7FD8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07013-A112-167A-09D7-4446FDF8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DF07B-D855-870D-2C5C-C41F76A7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C1-78D5-4822-B4D2-25962FB3039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E5852-F2F7-98A2-F386-B6DD509F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82BFF-CE45-AE50-7822-98553B07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7B85-8744-4B04-864E-9ECF96EE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CCFB-610F-93C1-0269-66584805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ED38E-0F4D-2641-5BBA-4DEBEEADC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8CB5F-4228-1B2E-33EB-71B38F6E4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D45CE-D20B-3835-9899-85CFEA963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7D821-8E40-CC36-14AF-E4485970C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2921-37D2-FB5D-5266-EF85840D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C1-78D5-4822-B4D2-25962FB3039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8C8F4-993A-66D7-76AD-C11C4409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B3652-97B1-C240-FA1F-19A6007B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7B85-8744-4B04-864E-9ECF96EE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A23F-81E1-9EBA-E3BE-DF58CAB3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834CA-B3B9-33E2-70EF-D291DC33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C1-78D5-4822-B4D2-25962FB3039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1ECEE-F4F3-2143-324D-DA5A8C48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CC076-95DA-9EFF-9478-2DCBDA69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7B85-8744-4B04-864E-9ECF96EE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5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B33C0-E851-BF25-ED88-5C292069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C1-78D5-4822-B4D2-25962FB3039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DFB6B-B5F8-6DD7-BA08-541A3D55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4FAF0-0981-6211-84DE-CFB8E93E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7B85-8744-4B04-864E-9ECF96EE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8B90-FB1D-95B2-A61B-D2ED38E5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227B-9FDC-6357-8599-0FD541311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B9549-41EB-6451-4944-CC671AAE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8A962-428C-1FDA-7F67-F6A876E0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C1-78D5-4822-B4D2-25962FB3039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E7E37-0652-3522-AFF0-D27FE905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79954-A7C9-03D2-638B-EB75CCE9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7B85-8744-4B04-864E-9ECF96EE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0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447F-DA21-9EB7-E8CD-CEE1640B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567C9-2892-F9FC-779E-CF9699D02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FEDCB-0D25-CBEA-32D1-566C5058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4FC84-87EE-4B77-11EB-1A332118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C1-78D5-4822-B4D2-25962FB3039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3E406-5F4B-85D2-E2C1-E9294A30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C4A70-81E6-77CD-9E3C-FCF26244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7B85-8744-4B04-864E-9ECF96EE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9AC35-15D6-0F81-2ED0-03B594AC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6B9D1-C4AF-C8D6-03BE-A2AF74E15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4249-ED09-39A5-C94C-377454C6E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B2C1-78D5-4822-B4D2-25962FB3039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D185-06E4-2101-A192-AE78069C3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3D31-B124-F111-7031-F150892B2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7B85-8744-4B04-864E-9ECF96EE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7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facebook.com/FairFinanceThailan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nowledge.bualuang.co.th/knowledge-base/peer-peer-lending-p2p/" TargetMode="Externa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ockdit.com/nestifly" TargetMode="Externa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6AD7605-ADAB-8ED0-E11A-99741C3EA1FE}"/>
              </a:ext>
            </a:extLst>
          </p:cNvPr>
          <p:cNvSpPr/>
          <p:nvPr/>
        </p:nvSpPr>
        <p:spPr>
          <a:xfrm>
            <a:off x="15240" y="15241"/>
            <a:ext cx="12192000" cy="6857999"/>
          </a:xfrm>
          <a:prstGeom prst="rect">
            <a:avLst/>
          </a:prstGeom>
          <a:solidFill>
            <a:srgbClr val="113B5E"/>
          </a:solidFill>
          <a:ln>
            <a:solidFill>
              <a:srgbClr val="0D3C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054936B8-36AA-E4C5-132E-5F6D74023765}"/>
              </a:ext>
            </a:extLst>
          </p:cNvPr>
          <p:cNvSpPr/>
          <p:nvPr/>
        </p:nvSpPr>
        <p:spPr>
          <a:xfrm>
            <a:off x="2500132" y="2097911"/>
            <a:ext cx="7062967" cy="2662177"/>
          </a:xfrm>
          <a:prstGeom prst="rect">
            <a:avLst/>
          </a:prstGeom>
          <a:solidFill>
            <a:schemeClr val="bg1"/>
          </a:solidFill>
          <a:ln w="38100">
            <a:solidFill>
              <a:srgbClr val="FD40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B6FE8F-85AD-3766-D1B6-1BA09B71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700" y="2619779"/>
            <a:ext cx="4836600" cy="7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6E5532EB-F0CD-FD32-9A2F-3858064B9118}"/>
              </a:ext>
            </a:extLst>
          </p:cNvPr>
          <p:cNvSpPr txBox="1"/>
          <p:nvPr/>
        </p:nvSpPr>
        <p:spPr>
          <a:xfrm>
            <a:off x="2628901" y="3576628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D3C60"/>
                </a:solidFill>
                <a:latin typeface="+mj-lt"/>
              </a:rPr>
              <a:t>Defaulter </a:t>
            </a:r>
            <a:r>
              <a:rPr lang="en-US" sz="5400" b="1" dirty="0">
                <a:solidFill>
                  <a:srgbClr val="FD401D"/>
                </a:solidFill>
                <a:latin typeface="+mj-lt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15714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B64D64-AD43-5C1F-BDE4-116715D642EB}"/>
              </a:ext>
            </a:extLst>
          </p:cNvPr>
          <p:cNvSpPr txBox="1"/>
          <p:nvPr/>
        </p:nvSpPr>
        <p:spPr>
          <a:xfrm>
            <a:off x="2382455" y="1537453"/>
            <a:ext cx="7427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Target variable for supervised learning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0C00A-62DA-5AB9-94A8-F2F9E6D45E17}"/>
              </a:ext>
            </a:extLst>
          </p:cNvPr>
          <p:cNvSpPr txBox="1"/>
          <p:nvPr/>
        </p:nvSpPr>
        <p:spPr>
          <a:xfrm>
            <a:off x="567730" y="2324396"/>
            <a:ext cx="2360775" cy="54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D401D"/>
                </a:solidFill>
                <a:latin typeface="+mj-lt"/>
              </a:rPr>
              <a:t>loan_status</a:t>
            </a:r>
            <a:endParaRPr lang="en-US" sz="2800" b="1" dirty="0">
              <a:solidFill>
                <a:srgbClr val="FD401D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55609-7E8D-DDEF-C5AD-AE6960AC2133}"/>
              </a:ext>
            </a:extLst>
          </p:cNvPr>
          <p:cNvSpPr txBox="1"/>
          <p:nvPr/>
        </p:nvSpPr>
        <p:spPr>
          <a:xfrm>
            <a:off x="567730" y="2955345"/>
            <a:ext cx="5682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Loan status </a:t>
            </a:r>
            <a:r>
              <a:rPr lang="th-TH" sz="3200" dirty="0"/>
              <a:t>คือ สถานะของเงินกู้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Fully Paid</a:t>
            </a:r>
            <a:r>
              <a:rPr lang="th-TH" sz="3200" dirty="0"/>
              <a:t> </a:t>
            </a:r>
            <a:r>
              <a:rPr lang="en-US" sz="3200" dirty="0"/>
              <a:t>: 0 </a:t>
            </a:r>
            <a:r>
              <a:rPr lang="th-TH" sz="3200" dirty="0"/>
              <a:t>คือ จ่ายครบแล้ว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113B5E"/>
                </a:solidFill>
              </a:rPr>
              <a:t>Charge Off : 1 </a:t>
            </a:r>
            <a:r>
              <a:rPr lang="th-TH" sz="3200" b="1" dirty="0">
                <a:solidFill>
                  <a:srgbClr val="113B5E"/>
                </a:solidFill>
              </a:rPr>
              <a:t>คือ ผิดนัดชำระหนี้</a:t>
            </a:r>
            <a:br>
              <a:rPr lang="th-TH" sz="3200" b="1" dirty="0">
                <a:solidFill>
                  <a:srgbClr val="113B5E"/>
                </a:solidFill>
              </a:rPr>
            </a:br>
            <a:r>
              <a:rPr lang="th-TH" sz="3200" b="1" dirty="0">
                <a:solidFill>
                  <a:srgbClr val="113B5E"/>
                </a:solidFill>
              </a:rPr>
              <a:t>(อย่างน้อย 1 ครั้ง)</a:t>
            </a:r>
            <a:endParaRPr lang="en-US" sz="3200" b="1" dirty="0">
              <a:solidFill>
                <a:srgbClr val="113B5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D1499-1012-1625-E92A-DD0BF0A8F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01" y="5057876"/>
            <a:ext cx="3403678" cy="1479291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CA214211-2769-55B5-545F-F0846F86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55" y="2324396"/>
            <a:ext cx="6183885" cy="421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5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821485-50DA-090E-A5E1-6BC61E88AE10}"/>
              </a:ext>
            </a:extLst>
          </p:cNvPr>
          <p:cNvSpPr txBox="1"/>
          <p:nvPr/>
        </p:nvSpPr>
        <p:spPr>
          <a:xfrm>
            <a:off x="3048000" y="15374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Features selected by </a:t>
            </a:r>
            <a:r>
              <a:rPr lang="en-US" sz="2800" b="1" dirty="0" err="1">
                <a:latin typeface="+mj-lt"/>
              </a:rPr>
              <a:t>LightGBM</a:t>
            </a:r>
            <a:r>
              <a:rPr lang="en-US" sz="2800" b="1" dirty="0">
                <a:latin typeface="+mj-lt"/>
              </a:rPr>
              <a:t> 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4119A-71DE-0B9E-1827-742FE89E773B}"/>
              </a:ext>
            </a:extLst>
          </p:cNvPr>
          <p:cNvSpPr txBox="1"/>
          <p:nvPr/>
        </p:nvSpPr>
        <p:spPr>
          <a:xfrm>
            <a:off x="3253001" y="2476880"/>
            <a:ext cx="211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term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390C30-0AB5-B276-8E96-673476962C27}"/>
              </a:ext>
            </a:extLst>
          </p:cNvPr>
          <p:cNvSpPr/>
          <p:nvPr/>
        </p:nvSpPr>
        <p:spPr>
          <a:xfrm>
            <a:off x="2480841" y="2415017"/>
            <a:ext cx="589280" cy="585392"/>
          </a:xfrm>
          <a:prstGeom prst="roundRect">
            <a:avLst/>
          </a:prstGeom>
          <a:solidFill>
            <a:srgbClr val="0D3C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+mj-lt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44EF4-7F6E-03B1-2304-837681850B6C}"/>
              </a:ext>
            </a:extLst>
          </p:cNvPr>
          <p:cNvSpPr txBox="1"/>
          <p:nvPr/>
        </p:nvSpPr>
        <p:spPr>
          <a:xfrm>
            <a:off x="3253001" y="3271935"/>
            <a:ext cx="211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+mj-lt"/>
              </a:rPr>
              <a:t>sub_grade</a:t>
            </a:r>
            <a:endParaRPr lang="en-US" sz="2400" b="1" dirty="0"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03C4F1-B46F-8E03-DF88-43E29F3151EB}"/>
              </a:ext>
            </a:extLst>
          </p:cNvPr>
          <p:cNvSpPr/>
          <p:nvPr/>
        </p:nvSpPr>
        <p:spPr>
          <a:xfrm>
            <a:off x="2480841" y="3210072"/>
            <a:ext cx="589280" cy="585392"/>
          </a:xfrm>
          <a:prstGeom prst="roundRect">
            <a:avLst/>
          </a:prstGeom>
          <a:solidFill>
            <a:srgbClr val="FD40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+mj-lt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9844F-EF19-1033-C9E3-94D21C5D7379}"/>
              </a:ext>
            </a:extLst>
          </p:cNvPr>
          <p:cNvSpPr txBox="1"/>
          <p:nvPr/>
        </p:nvSpPr>
        <p:spPr>
          <a:xfrm>
            <a:off x="3253001" y="4119022"/>
            <a:ext cx="211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+mj-lt"/>
              </a:rPr>
              <a:t>annual_inc</a:t>
            </a:r>
            <a:endParaRPr lang="en-US" sz="2400" b="1" dirty="0"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26E5EF-8BA7-284D-9E04-04B0AFF04735}"/>
              </a:ext>
            </a:extLst>
          </p:cNvPr>
          <p:cNvSpPr/>
          <p:nvPr/>
        </p:nvSpPr>
        <p:spPr>
          <a:xfrm>
            <a:off x="2480841" y="4057159"/>
            <a:ext cx="589280" cy="585392"/>
          </a:xfrm>
          <a:prstGeom prst="roundRect">
            <a:avLst/>
          </a:prstGeom>
          <a:solidFill>
            <a:srgbClr val="0D3C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+mj-lt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09E08F-BADA-A617-E035-BCF68D34F0A2}"/>
              </a:ext>
            </a:extLst>
          </p:cNvPr>
          <p:cNvSpPr txBox="1"/>
          <p:nvPr/>
        </p:nvSpPr>
        <p:spPr>
          <a:xfrm>
            <a:off x="3253001" y="4966109"/>
            <a:ext cx="211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+mj-lt"/>
              </a:rPr>
              <a:t>dti</a:t>
            </a:r>
            <a:endParaRPr lang="en-US" sz="2400" b="1" dirty="0">
              <a:latin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925BB0-F6DE-F8BA-3DBD-4E176F9E6FD1}"/>
              </a:ext>
            </a:extLst>
          </p:cNvPr>
          <p:cNvSpPr/>
          <p:nvPr/>
        </p:nvSpPr>
        <p:spPr>
          <a:xfrm>
            <a:off x="2480841" y="4904246"/>
            <a:ext cx="589280" cy="585392"/>
          </a:xfrm>
          <a:prstGeom prst="roundRect">
            <a:avLst/>
          </a:prstGeom>
          <a:solidFill>
            <a:srgbClr val="FD40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+mj-lt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CFD66E-58CC-2E52-1DE1-3866410BF986}"/>
              </a:ext>
            </a:extLst>
          </p:cNvPr>
          <p:cNvSpPr txBox="1"/>
          <p:nvPr/>
        </p:nvSpPr>
        <p:spPr>
          <a:xfrm>
            <a:off x="3253001" y="5823028"/>
            <a:ext cx="211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+mj-lt"/>
              </a:rPr>
              <a:t>mort_acc</a:t>
            </a:r>
            <a:endParaRPr lang="en-US" sz="2400" b="1" dirty="0"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69F893-3F8B-DEC3-AECC-E60C405D2E50}"/>
              </a:ext>
            </a:extLst>
          </p:cNvPr>
          <p:cNvSpPr/>
          <p:nvPr/>
        </p:nvSpPr>
        <p:spPr>
          <a:xfrm>
            <a:off x="2480841" y="5761165"/>
            <a:ext cx="589280" cy="585392"/>
          </a:xfrm>
          <a:prstGeom prst="roundRect">
            <a:avLst/>
          </a:prstGeom>
          <a:solidFill>
            <a:srgbClr val="0D3C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+mj-lt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14B3DE-D812-62D7-80A4-14A9037E6DF3}"/>
              </a:ext>
            </a:extLst>
          </p:cNvPr>
          <p:cNvSpPr txBox="1"/>
          <p:nvPr/>
        </p:nvSpPr>
        <p:spPr>
          <a:xfrm>
            <a:off x="7597880" y="2538744"/>
            <a:ext cx="310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+mj-lt"/>
              </a:rPr>
              <a:t>home_ownership</a:t>
            </a:r>
            <a:endParaRPr lang="en-US" sz="2400" b="1" dirty="0">
              <a:latin typeface="+mj-lt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8F5D26-66A8-49AA-7F91-176C744F516C}"/>
              </a:ext>
            </a:extLst>
          </p:cNvPr>
          <p:cNvSpPr/>
          <p:nvPr/>
        </p:nvSpPr>
        <p:spPr>
          <a:xfrm>
            <a:off x="6825721" y="2476881"/>
            <a:ext cx="589280" cy="615524"/>
          </a:xfrm>
          <a:prstGeom prst="roundRect">
            <a:avLst/>
          </a:prstGeom>
          <a:solidFill>
            <a:srgbClr val="FD40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+mj-lt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E6CAA-36FB-F996-1A1C-569DE05DFB8F}"/>
              </a:ext>
            </a:extLst>
          </p:cNvPr>
          <p:cNvSpPr txBox="1"/>
          <p:nvPr/>
        </p:nvSpPr>
        <p:spPr>
          <a:xfrm>
            <a:off x="7597881" y="3333799"/>
            <a:ext cx="211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+mj-lt"/>
              </a:rPr>
              <a:t>int_rate</a:t>
            </a:r>
            <a:endParaRPr lang="en-US" sz="2400" b="1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7C83B8-2ACB-B678-1AD1-0A85E1AB578C}"/>
              </a:ext>
            </a:extLst>
          </p:cNvPr>
          <p:cNvSpPr/>
          <p:nvPr/>
        </p:nvSpPr>
        <p:spPr>
          <a:xfrm>
            <a:off x="6825721" y="3271936"/>
            <a:ext cx="589280" cy="615524"/>
          </a:xfrm>
          <a:prstGeom prst="roundRect">
            <a:avLst/>
          </a:prstGeom>
          <a:solidFill>
            <a:srgbClr val="0D3C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+mj-lt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EA633-E4DF-CFE7-BE7B-3900450DE195}"/>
              </a:ext>
            </a:extLst>
          </p:cNvPr>
          <p:cNvSpPr txBox="1"/>
          <p:nvPr/>
        </p:nvSpPr>
        <p:spPr>
          <a:xfrm>
            <a:off x="7597881" y="4180886"/>
            <a:ext cx="211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+mj-lt"/>
              </a:rPr>
              <a:t>zip_code</a:t>
            </a:r>
            <a:endParaRPr lang="en-US" sz="2400" b="1" dirty="0">
              <a:latin typeface="+mj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193ECCA-9D0E-F369-02AC-3744E1C092B1}"/>
              </a:ext>
            </a:extLst>
          </p:cNvPr>
          <p:cNvSpPr/>
          <p:nvPr/>
        </p:nvSpPr>
        <p:spPr>
          <a:xfrm>
            <a:off x="6825721" y="4119023"/>
            <a:ext cx="589280" cy="615524"/>
          </a:xfrm>
          <a:prstGeom prst="roundRect">
            <a:avLst/>
          </a:prstGeom>
          <a:solidFill>
            <a:srgbClr val="FD40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+mj-lt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75FBF9-013D-50D0-F8BA-D8E6C4623617}"/>
              </a:ext>
            </a:extLst>
          </p:cNvPr>
          <p:cNvSpPr txBox="1"/>
          <p:nvPr/>
        </p:nvSpPr>
        <p:spPr>
          <a:xfrm>
            <a:off x="7597881" y="5027973"/>
            <a:ext cx="211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installment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98D66F-C0DC-E795-D314-148463D44574}"/>
              </a:ext>
            </a:extLst>
          </p:cNvPr>
          <p:cNvSpPr/>
          <p:nvPr/>
        </p:nvSpPr>
        <p:spPr>
          <a:xfrm>
            <a:off x="6825721" y="4966110"/>
            <a:ext cx="589280" cy="615524"/>
          </a:xfrm>
          <a:prstGeom prst="roundRect">
            <a:avLst/>
          </a:prstGeom>
          <a:solidFill>
            <a:srgbClr val="0D3C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+mj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0407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A05514-FD2F-A69E-FF0B-8FEF816349C7}"/>
              </a:ext>
            </a:extLst>
          </p:cNvPr>
          <p:cNvSpPr txBox="1"/>
          <p:nvPr/>
        </p:nvSpPr>
        <p:spPr>
          <a:xfrm>
            <a:off x="702400" y="2361968"/>
            <a:ext cx="375875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Term of loan </a:t>
            </a:r>
            <a:r>
              <a:rPr lang="th-TH" sz="3200" dirty="0"/>
              <a:t>คือ </a:t>
            </a:r>
            <a:r>
              <a:rPr lang="en-US" sz="3200" dirty="0" err="1"/>
              <a:t>อายุของเงินกู้</a:t>
            </a:r>
            <a:endParaRPr lang="th-TH" sz="3200" dirty="0"/>
          </a:p>
          <a:p>
            <a:r>
              <a:rPr lang="en-US" sz="3200" dirty="0" err="1"/>
              <a:t>มีอยู่</a:t>
            </a:r>
            <a:r>
              <a:rPr lang="en-US" sz="3200" dirty="0"/>
              <a:t> 2 </a:t>
            </a:r>
            <a:r>
              <a:rPr lang="en-US" sz="3200" dirty="0" err="1"/>
              <a:t>ค่า</a:t>
            </a:r>
            <a:r>
              <a:rPr lang="th-TH" sz="3200" dirty="0"/>
              <a:t> </a:t>
            </a:r>
            <a:r>
              <a:rPr lang="en-US" sz="3200" dirty="0" err="1"/>
              <a:t>ได้แก่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36 months (3 years)</a:t>
            </a:r>
            <a:r>
              <a:rPr lang="th-TH" sz="3200" dirty="0"/>
              <a:t> </a:t>
            </a:r>
            <a:r>
              <a:rPr lang="en-US" sz="3200" dirty="0"/>
              <a:t>: 36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60 months (5 years) : 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3ACB0-C551-6B59-4FEB-048B781F5BBF}"/>
              </a:ext>
            </a:extLst>
          </p:cNvPr>
          <p:cNvSpPr txBox="1"/>
          <p:nvPr/>
        </p:nvSpPr>
        <p:spPr>
          <a:xfrm>
            <a:off x="702400" y="1701375"/>
            <a:ext cx="211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401D"/>
                </a:solidFill>
                <a:latin typeface="+mj-lt"/>
              </a:rPr>
              <a:t>term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AB7BED-90C9-229A-4416-3C0AEDDF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0" y="4561444"/>
            <a:ext cx="4285830" cy="1827781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1FD1E1E7-18DF-6CF0-368D-640510FF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741" y="1701375"/>
            <a:ext cx="6671180" cy="45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92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A05514-FD2F-A69E-FF0B-8FEF816349C7}"/>
              </a:ext>
            </a:extLst>
          </p:cNvPr>
          <p:cNvSpPr txBox="1"/>
          <p:nvPr/>
        </p:nvSpPr>
        <p:spPr>
          <a:xfrm>
            <a:off x="563504" y="2189868"/>
            <a:ext cx="33718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Sub Grade </a:t>
            </a:r>
            <a:r>
              <a:rPr lang="th-TH" sz="2400" dirty="0"/>
              <a:t>คือ เกรดสินเชื่อระดับย่อยที่ </a:t>
            </a:r>
            <a:r>
              <a:rPr lang="en-US" sz="2400" dirty="0"/>
              <a:t>Lending Club </a:t>
            </a:r>
            <a:r>
              <a:rPr lang="th-TH" sz="2400" dirty="0"/>
              <a:t>เป็นคนกำหนด </a:t>
            </a:r>
            <a:br>
              <a:rPr lang="en-US" sz="2400" dirty="0"/>
            </a:br>
            <a:r>
              <a:rPr lang="th-TH" sz="2400" dirty="0"/>
              <a:t>เช่น </a:t>
            </a:r>
            <a:r>
              <a:rPr lang="en-US" sz="2400" dirty="0"/>
              <a:t>A1, A2, A3, ..., G4, G5 </a:t>
            </a:r>
            <a:br>
              <a:rPr lang="en-US" sz="2400" dirty="0"/>
            </a:br>
            <a:r>
              <a:rPr lang="en-US" sz="2400" dirty="0"/>
              <a:t>(G5 </a:t>
            </a:r>
            <a:r>
              <a:rPr lang="th-TH" sz="2400" dirty="0"/>
              <a:t>เป็นเกรดระดับต่ำที่สุดและ </a:t>
            </a:r>
            <a:br>
              <a:rPr lang="th-TH" sz="2400" dirty="0"/>
            </a:br>
            <a:r>
              <a:rPr lang="th-TH" sz="2400" dirty="0"/>
              <a:t>โอกาสการผิดนัดชำระหนี้สูงที่สุด)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3ACB0-C551-6B59-4FEB-048B781F5BBF}"/>
              </a:ext>
            </a:extLst>
          </p:cNvPr>
          <p:cNvSpPr txBox="1"/>
          <p:nvPr/>
        </p:nvSpPr>
        <p:spPr>
          <a:xfrm>
            <a:off x="563504" y="1585628"/>
            <a:ext cx="211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D401D"/>
                </a:solidFill>
                <a:latin typeface="+mj-lt"/>
              </a:rPr>
              <a:t>sub_grade</a:t>
            </a:r>
            <a:endParaRPr lang="en-US" sz="2800" b="1" dirty="0">
              <a:solidFill>
                <a:srgbClr val="FD401D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19539-E1DD-91EE-12E2-67256A72A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4" y="4128860"/>
            <a:ext cx="3536601" cy="2410836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02D3CBDB-BBBB-5B72-3CFC-54F2E606F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59" y="1412594"/>
            <a:ext cx="74580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91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A05514-FD2F-A69E-FF0B-8FEF816349C7}"/>
              </a:ext>
            </a:extLst>
          </p:cNvPr>
          <p:cNvSpPr txBox="1"/>
          <p:nvPr/>
        </p:nvSpPr>
        <p:spPr>
          <a:xfrm>
            <a:off x="702400" y="2361968"/>
            <a:ext cx="37587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Annual Income </a:t>
            </a:r>
            <a:r>
              <a:rPr lang="th-TH" sz="3200" dirty="0"/>
              <a:t>คือ</a:t>
            </a:r>
            <a:br>
              <a:rPr lang="en-US" sz="3200" dirty="0"/>
            </a:br>
            <a:r>
              <a:rPr lang="th-TH" sz="3200" dirty="0"/>
              <a:t>รายได้ประจำปีของผู้กู้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3ACB0-C551-6B59-4FEB-048B781F5BBF}"/>
              </a:ext>
            </a:extLst>
          </p:cNvPr>
          <p:cNvSpPr txBox="1"/>
          <p:nvPr/>
        </p:nvSpPr>
        <p:spPr>
          <a:xfrm>
            <a:off x="702399" y="1701375"/>
            <a:ext cx="3106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D401D"/>
                </a:solidFill>
                <a:latin typeface="+mj-lt"/>
              </a:rPr>
              <a:t>annual_income</a:t>
            </a:r>
            <a:endParaRPr lang="en-US" sz="2800" b="1" dirty="0">
              <a:solidFill>
                <a:srgbClr val="FD401D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CA0F7-7688-9EF7-02F9-FFE580DA5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299" y="5165659"/>
            <a:ext cx="7775257" cy="1634466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C6832957-81D0-7D1D-6110-D95B5627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0" y="3291188"/>
            <a:ext cx="3371890" cy="167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FD123D96-CAD8-4A0B-B086-B2A0568E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480" y="1237392"/>
            <a:ext cx="7775257" cy="385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98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A05514-FD2F-A69E-FF0B-8FEF816349C7}"/>
              </a:ext>
            </a:extLst>
          </p:cNvPr>
          <p:cNvSpPr txBox="1"/>
          <p:nvPr/>
        </p:nvSpPr>
        <p:spPr>
          <a:xfrm>
            <a:off x="575079" y="2024891"/>
            <a:ext cx="40895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Debt to Income Ratio</a:t>
            </a:r>
            <a:r>
              <a:rPr lang="th-TH" sz="2800" dirty="0"/>
              <a:t> คือ</a:t>
            </a:r>
          </a:p>
          <a:p>
            <a:r>
              <a:rPr lang="th-TH" sz="2800" dirty="0"/>
              <a:t>หนี้สินรวมต่อเดือนหารรายได้ต่อเดือน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3ACB0-C551-6B59-4FEB-048B781F5BBF}"/>
              </a:ext>
            </a:extLst>
          </p:cNvPr>
          <p:cNvSpPr txBox="1"/>
          <p:nvPr/>
        </p:nvSpPr>
        <p:spPr>
          <a:xfrm>
            <a:off x="575079" y="1445791"/>
            <a:ext cx="211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D401D"/>
                </a:solidFill>
                <a:latin typeface="+mj-lt"/>
              </a:rPr>
              <a:t>dti</a:t>
            </a:r>
            <a:endParaRPr lang="en-US" sz="2800" b="1" dirty="0">
              <a:solidFill>
                <a:srgbClr val="FD401D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9CB9A-9968-F289-6862-3AB91EE1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82" y="4917258"/>
            <a:ext cx="6582035" cy="1813203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D5CC1FAE-9655-728E-B509-9ECBCEF3F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6" y="3056553"/>
            <a:ext cx="3500862" cy="173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8EE8FF73-56D1-FD83-06E1-EC13D6E5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24" y="1213159"/>
            <a:ext cx="7215769" cy="358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88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A05514-FD2F-A69E-FF0B-8FEF816349C7}"/>
              </a:ext>
            </a:extLst>
          </p:cNvPr>
          <p:cNvSpPr txBox="1"/>
          <p:nvPr/>
        </p:nvSpPr>
        <p:spPr>
          <a:xfrm>
            <a:off x="575079" y="2024891"/>
            <a:ext cx="40895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Mortgage Account </a:t>
            </a:r>
            <a:r>
              <a:rPr lang="th-TH" sz="3200" dirty="0"/>
              <a:t>คือ</a:t>
            </a:r>
          </a:p>
          <a:p>
            <a:r>
              <a:rPr lang="th-TH" sz="3200" dirty="0"/>
              <a:t>จำนวนบัญชีที่ใช้อสังหาริมทรัพย์</a:t>
            </a:r>
            <a:br>
              <a:rPr lang="th-TH" sz="3200" dirty="0"/>
            </a:br>
            <a:r>
              <a:rPr lang="th-TH" sz="3200" dirty="0"/>
              <a:t>ในการจำนองเพื่อขอกู้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3ACB0-C551-6B59-4FEB-048B781F5BBF}"/>
              </a:ext>
            </a:extLst>
          </p:cNvPr>
          <p:cNvSpPr txBox="1"/>
          <p:nvPr/>
        </p:nvSpPr>
        <p:spPr>
          <a:xfrm>
            <a:off x="575079" y="1445791"/>
            <a:ext cx="211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D401D"/>
                </a:solidFill>
                <a:latin typeface="+mj-lt"/>
              </a:rPr>
              <a:t>mort_acc</a:t>
            </a:r>
            <a:endParaRPr lang="en-US" sz="2800" b="1" dirty="0">
              <a:solidFill>
                <a:srgbClr val="FD401D"/>
              </a:solidFill>
              <a:latin typeface="+mj-lt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342F07B-124A-15AC-22FE-6ACFBE18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8" y="1445791"/>
            <a:ext cx="753427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FFA713-4255-99D5-5739-D59EB33F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73" y="3594551"/>
            <a:ext cx="4320914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5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A05514-FD2F-A69E-FF0B-8FEF816349C7}"/>
              </a:ext>
            </a:extLst>
          </p:cNvPr>
          <p:cNvSpPr txBox="1"/>
          <p:nvPr/>
        </p:nvSpPr>
        <p:spPr>
          <a:xfrm>
            <a:off x="575080" y="2024891"/>
            <a:ext cx="33950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Home Ownership </a:t>
            </a:r>
            <a:r>
              <a:rPr lang="th-TH" sz="2000" dirty="0"/>
              <a:t>คือ สถานะความเป็นเจ้าของบ้านที่ผู้กู้ระบุระหว่างการลงทะเบียนหรือได้รับจากรายงานเครดิต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000" dirty="0"/>
              <a:t>เช่า (</a:t>
            </a:r>
            <a:r>
              <a:rPr lang="en-US" sz="2000" dirty="0"/>
              <a:t>RENT)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000" dirty="0"/>
              <a:t>เป็นเจ้าของ (</a:t>
            </a:r>
            <a:r>
              <a:rPr lang="en-US" sz="2000" dirty="0"/>
              <a:t>OWN)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000" dirty="0"/>
              <a:t>จำนอง (</a:t>
            </a:r>
            <a:r>
              <a:rPr lang="en-US" sz="2000" dirty="0"/>
              <a:t>MORTGAGE)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000" dirty="0"/>
              <a:t>อื่นๆ (</a:t>
            </a:r>
            <a:r>
              <a:rPr lang="en-US" sz="2000" dirty="0"/>
              <a:t>OTHER)</a:t>
            </a:r>
            <a:endParaRPr lang="th-TH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3ACB0-C551-6B59-4FEB-048B781F5BBF}"/>
              </a:ext>
            </a:extLst>
          </p:cNvPr>
          <p:cNvSpPr txBox="1"/>
          <p:nvPr/>
        </p:nvSpPr>
        <p:spPr>
          <a:xfrm>
            <a:off x="575078" y="1445791"/>
            <a:ext cx="339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D401D"/>
                </a:solidFill>
                <a:latin typeface="+mj-lt"/>
              </a:rPr>
              <a:t>home_ownership</a:t>
            </a:r>
            <a:endParaRPr lang="en-US" sz="2800" b="1" dirty="0">
              <a:solidFill>
                <a:srgbClr val="FD401D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66AA7-4607-8A24-122F-22669487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78" y="4333799"/>
            <a:ext cx="3395036" cy="2267580"/>
          </a:xfrm>
          <a:prstGeom prst="rect">
            <a:avLst/>
          </a:prstGeom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4FB320E8-D938-07B4-228D-22D1FB2B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59" y="1448354"/>
            <a:ext cx="753427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2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CECCC19-CCB9-B00B-F2D3-810D123ED4AC}"/>
              </a:ext>
            </a:extLst>
          </p:cNvPr>
          <p:cNvSpPr txBox="1"/>
          <p:nvPr/>
        </p:nvSpPr>
        <p:spPr>
          <a:xfrm>
            <a:off x="414177" y="1386307"/>
            <a:ext cx="211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D401D"/>
                </a:solidFill>
                <a:latin typeface="+mj-lt"/>
              </a:rPr>
              <a:t>int_rate</a:t>
            </a:r>
            <a:endParaRPr lang="en-US" sz="2800" b="1" dirty="0">
              <a:solidFill>
                <a:srgbClr val="FD401D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1CBCA-3831-4049-3D12-B425C0A33D89}"/>
              </a:ext>
            </a:extLst>
          </p:cNvPr>
          <p:cNvSpPr txBox="1"/>
          <p:nvPr/>
        </p:nvSpPr>
        <p:spPr>
          <a:xfrm>
            <a:off x="414177" y="1989488"/>
            <a:ext cx="33950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Interest Rate </a:t>
            </a:r>
            <a:r>
              <a:rPr lang="th-TH" sz="3200" dirty="0"/>
              <a:t>คือ </a:t>
            </a:r>
          </a:p>
          <a:p>
            <a:r>
              <a:rPr lang="th-TH" sz="3200" dirty="0"/>
              <a:t>อัตราดอกเบี้ยเงินกู้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DB149-94B5-5E55-B1A0-83F7BD01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72" y="4835097"/>
            <a:ext cx="6640899" cy="1873643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BD6CB072-5C2F-D10E-E566-8B3C2DCDA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358" y="1331336"/>
            <a:ext cx="7018929" cy="34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B8A37A3-BF02-5E57-F62D-B0982EFEE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1" y="3292451"/>
            <a:ext cx="4990525" cy="33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21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0577094C-4DDD-E115-FB6F-81B3DF2A4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937" y="2270538"/>
            <a:ext cx="6178838" cy="426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EA4DCA-740A-8B6D-8F0D-A7587CACB912}"/>
              </a:ext>
            </a:extLst>
          </p:cNvPr>
          <p:cNvSpPr txBox="1"/>
          <p:nvPr/>
        </p:nvSpPr>
        <p:spPr>
          <a:xfrm>
            <a:off x="560473" y="1483985"/>
            <a:ext cx="211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D401D"/>
                </a:solidFill>
                <a:latin typeface="+mj-lt"/>
              </a:rPr>
              <a:t>zip_code</a:t>
            </a:r>
            <a:endParaRPr lang="en-US" sz="2800" b="1" dirty="0">
              <a:solidFill>
                <a:srgbClr val="FD401D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7DABD-8E9D-69A0-2D90-19895FD338D2}"/>
              </a:ext>
            </a:extLst>
          </p:cNvPr>
          <p:cNvSpPr txBox="1"/>
          <p:nvPr/>
        </p:nvSpPr>
        <p:spPr>
          <a:xfrm>
            <a:off x="2354547" y="1585273"/>
            <a:ext cx="8988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Zip code </a:t>
            </a:r>
            <a:r>
              <a:rPr lang="th-TH" sz="2400" dirty="0"/>
              <a:t>คือ รหัสไปรษณีย์ที่ผู้กู้ระบุในทะเบียนบ้าน (เป็นตัวแปรที่ </a:t>
            </a:r>
            <a:r>
              <a:rPr lang="en-US" sz="2400" dirty="0"/>
              <a:t>generate </a:t>
            </a:r>
            <a:r>
              <a:rPr lang="th-TH" sz="2400" dirty="0"/>
              <a:t>ขึ้นมาใหม่จาก </a:t>
            </a:r>
            <a:r>
              <a:rPr lang="en-US" sz="2400" dirty="0"/>
              <a:t>address</a:t>
            </a:r>
            <a:r>
              <a:rPr lang="th-TH" sz="24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87EF1-0E56-843E-AAC5-723307599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29" y="2270539"/>
            <a:ext cx="5543534" cy="426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solidFill>
                <a:srgbClr val="0D3C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9C1947-AB5A-C41C-7E6C-9FF9BE767987}"/>
              </a:ext>
            </a:extLst>
          </p:cNvPr>
          <p:cNvSpPr txBox="1"/>
          <p:nvPr/>
        </p:nvSpPr>
        <p:spPr>
          <a:xfrm>
            <a:off x="1082362" y="3108815"/>
            <a:ext cx="5933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เป็นบริษัท </a:t>
            </a:r>
            <a:r>
              <a:rPr lang="en-US" sz="2800" dirty="0"/>
              <a:t>Fintech </a:t>
            </a:r>
            <a:r>
              <a:rPr lang="th-TH" sz="2800" dirty="0"/>
              <a:t>ขนาดใหญ่</a:t>
            </a:r>
            <a:br>
              <a:rPr lang="th-TH" sz="2800" dirty="0"/>
            </a:br>
            <a:r>
              <a:rPr lang="th-TH" sz="2800" dirty="0"/>
              <a:t>ให้บริการเกี่ยวกับสินเชื่อ / กู้ยืมออนไลน์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ไม่ผ่านตัวกลางอย่างสถาบันการเงิน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เป็นการกู้ลักษณะ </a:t>
            </a:r>
            <a:r>
              <a:rPr lang="en-US" sz="2800" dirty="0"/>
              <a:t>Peer-to-Peer Lending (P2P)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มีการประเมินความเสี่ยงของผู้กู้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มีรายได้จากค่าธรรมเนียมใน</a:t>
            </a:r>
            <a:r>
              <a:rPr lang="th-TH" sz="2800" dirty="0" err="1"/>
              <a:t>การทำ</a:t>
            </a:r>
            <a:r>
              <a:rPr lang="th-TH" sz="2800" dirty="0"/>
              <a:t>ธุรกรรมแต่ละครั้ง</a:t>
            </a:r>
            <a:endParaRPr lang="en-US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CE91DB-1D47-7B62-8BF7-B3657E97FFA5}"/>
              </a:ext>
            </a:extLst>
          </p:cNvPr>
          <p:cNvGrpSpPr/>
          <p:nvPr/>
        </p:nvGrpSpPr>
        <p:grpSpPr>
          <a:xfrm>
            <a:off x="7386031" y="1836480"/>
            <a:ext cx="3362638" cy="4569782"/>
            <a:chOff x="7281601" y="1476318"/>
            <a:chExt cx="2979998" cy="4441882"/>
          </a:xfrm>
        </p:grpSpPr>
        <p:pic>
          <p:nvPicPr>
            <p:cNvPr id="7170" name="Picture 2" descr="ไม่มีคำอธิบายรูปภาพ">
              <a:extLst>
                <a:ext uri="{FF2B5EF4-FFF2-40B4-BE49-F238E27FC236}">
                  <a16:creationId xmlns:a16="http://schemas.microsoft.com/office/drawing/2014/main" id="{E809E8E4-8289-2D10-3F5B-6EDB9EEC50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4" t="17025" r="52153" b="18257"/>
            <a:stretch/>
          </p:blipFill>
          <p:spPr bwMode="auto">
            <a:xfrm>
              <a:off x="7281602" y="1476318"/>
              <a:ext cx="2979997" cy="24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ไม่มีคำอธิบายรูปภาพ">
              <a:extLst>
                <a:ext uri="{FF2B5EF4-FFF2-40B4-BE49-F238E27FC236}">
                  <a16:creationId xmlns:a16="http://schemas.microsoft.com/office/drawing/2014/main" id="{B5DF8AC9-8EA0-8DF8-0B0A-B4D5A70E2B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5" t="18410" r="5822" b="16872"/>
            <a:stretch/>
          </p:blipFill>
          <p:spPr bwMode="auto">
            <a:xfrm>
              <a:off x="7281601" y="3429000"/>
              <a:ext cx="2979997" cy="24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2645FB5-0376-3C22-E5DF-40903C6CC616}"/>
              </a:ext>
            </a:extLst>
          </p:cNvPr>
          <p:cNvSpPr txBox="1"/>
          <p:nvPr/>
        </p:nvSpPr>
        <p:spPr>
          <a:xfrm>
            <a:off x="1081575" y="2036432"/>
            <a:ext cx="550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13B5E"/>
                </a:solidFill>
                <a:latin typeface="+mj-lt"/>
              </a:rPr>
              <a:t>Business Understanding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4AFBBAA-1EC2-8C9D-8A20-C41BD46F80E4}"/>
              </a:ext>
            </a:extLst>
          </p:cNvPr>
          <p:cNvSpPr txBox="1"/>
          <p:nvPr/>
        </p:nvSpPr>
        <p:spPr>
          <a:xfrm>
            <a:off x="7015802" y="6485088"/>
            <a:ext cx="4103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Source : </a:t>
            </a:r>
            <a:r>
              <a:rPr lang="en-US" sz="1400" dirty="0">
                <a:latin typeface="+mj-lt"/>
                <a:hlinkClick r:id="rId4"/>
              </a:rPr>
              <a:t>Fair Finance Thailand | Facebook</a:t>
            </a:r>
            <a:endParaRPr lang="th-TH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43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8BD3A2-3E5E-679B-36B1-A5AC923FDCF4}"/>
              </a:ext>
            </a:extLst>
          </p:cNvPr>
          <p:cNvSpPr txBox="1"/>
          <p:nvPr/>
        </p:nvSpPr>
        <p:spPr>
          <a:xfrm>
            <a:off x="977531" y="2736502"/>
            <a:ext cx="2293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401D"/>
                </a:solidFill>
                <a:latin typeface="+mj-lt"/>
              </a:rPr>
              <a:t>Installment</a:t>
            </a:r>
            <a:endParaRPr lang="th-TH" sz="2800" b="1" dirty="0">
              <a:solidFill>
                <a:srgbClr val="FD401D"/>
              </a:solidFill>
              <a:latin typeface="+mj-lt"/>
            </a:endParaRPr>
          </a:p>
          <a:p>
            <a:r>
              <a:rPr lang="th-TH" sz="2800" b="1" dirty="0">
                <a:solidFill>
                  <a:srgbClr val="FD401D"/>
                </a:solidFill>
                <a:latin typeface="+mj-lt"/>
              </a:rPr>
              <a:t> </a:t>
            </a:r>
          </a:p>
          <a:p>
            <a:r>
              <a:rPr lang="th-TH" sz="2800" dirty="0">
                <a:latin typeface="+mj-lt"/>
              </a:rPr>
              <a:t>คือ ค่างวดเงินผ่อนที่</a:t>
            </a:r>
          </a:p>
          <a:p>
            <a:r>
              <a:rPr lang="th-TH" sz="2800" dirty="0">
                <a:latin typeface="+mj-lt"/>
              </a:rPr>
              <a:t>ชำระในแต่ละงวด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20011-3B25-6CED-9077-6F8168311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651" y="5087515"/>
            <a:ext cx="6719933" cy="166742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15529381-911A-4944-A395-A34B8809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300" y="1224659"/>
            <a:ext cx="7784637" cy="386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715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5E17E-2ED9-282D-DD19-80F2DAB0E70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29E41-64C7-0A5D-32B5-8392CDB18317}"/>
              </a:ext>
            </a:extLst>
          </p:cNvPr>
          <p:cNvSpPr txBox="1"/>
          <p:nvPr/>
        </p:nvSpPr>
        <p:spPr>
          <a:xfrm>
            <a:off x="2067560" y="2767279"/>
            <a:ext cx="8056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D401D"/>
                </a:solidFill>
                <a:latin typeface="+mj-lt"/>
              </a:rPr>
              <a:t>Data Preparation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Data Cleansing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Data Transformation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8991-6D47-535C-646C-4344128D09EF}"/>
              </a:ext>
            </a:extLst>
          </p:cNvPr>
          <p:cNvSpPr txBox="1"/>
          <p:nvPr/>
        </p:nvSpPr>
        <p:spPr>
          <a:xfrm>
            <a:off x="5621438" y="1445030"/>
            <a:ext cx="949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849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9BBED61-C155-1E68-1410-A650C0503821}"/>
              </a:ext>
            </a:extLst>
          </p:cNvPr>
          <p:cNvSpPr txBox="1"/>
          <p:nvPr/>
        </p:nvSpPr>
        <p:spPr>
          <a:xfrm>
            <a:off x="3048965" y="1449605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D401D"/>
                </a:solidFill>
                <a:latin typeface="+mj-lt"/>
              </a:rPr>
              <a:t>Handling Numerical Variables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4EBC78-9574-A39E-BBF4-2E0FDC713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37" y="2207271"/>
            <a:ext cx="3292879" cy="1391178"/>
          </a:xfrm>
          <a:prstGeom prst="rect">
            <a:avLst/>
          </a:prstGeom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B1F60BA0-9832-D59C-AE6E-09B62D7F6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485" y="3771340"/>
            <a:ext cx="4119492" cy="285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B6EB450-BAFB-28B7-C2EC-32611C4E523D}"/>
              </a:ext>
            </a:extLst>
          </p:cNvPr>
          <p:cNvGrpSpPr/>
          <p:nvPr/>
        </p:nvGrpSpPr>
        <p:grpSpPr>
          <a:xfrm>
            <a:off x="1316938" y="2207271"/>
            <a:ext cx="4513433" cy="4423236"/>
            <a:chOff x="383032" y="2170150"/>
            <a:chExt cx="4513433" cy="44232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7122B9-2C8D-1213-BFB8-31AB848D0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1727"/>
            <a:stretch/>
          </p:blipFill>
          <p:spPr>
            <a:xfrm>
              <a:off x="383032" y="2170150"/>
              <a:ext cx="4513433" cy="442323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67D72-D958-563E-8FAF-8A5C57CD90DD}"/>
                </a:ext>
              </a:extLst>
            </p:cNvPr>
            <p:cNvSpPr/>
            <p:nvPr/>
          </p:nvSpPr>
          <p:spPr>
            <a:xfrm>
              <a:off x="815848" y="3200400"/>
              <a:ext cx="1988312" cy="1320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906A26-7A8A-EDA8-39A1-26C2343C9559}"/>
                </a:ext>
              </a:extLst>
            </p:cNvPr>
            <p:cNvSpPr/>
            <p:nvPr/>
          </p:nvSpPr>
          <p:spPr>
            <a:xfrm>
              <a:off x="815848" y="6071616"/>
              <a:ext cx="3756152" cy="2743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136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D0731C5-F68C-2E04-AEA6-62C81701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47" y="2770426"/>
            <a:ext cx="4953429" cy="135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21C83-6A32-C984-AB08-750276274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6" y="4295422"/>
            <a:ext cx="4953429" cy="1604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93C758-D73D-3FB9-3CBA-6C5EBD263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028" y="2770426"/>
            <a:ext cx="5722787" cy="24694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BBED61-C155-1E68-1410-A650C0503821}"/>
              </a:ext>
            </a:extLst>
          </p:cNvPr>
          <p:cNvSpPr txBox="1"/>
          <p:nvPr/>
        </p:nvSpPr>
        <p:spPr>
          <a:xfrm>
            <a:off x="3048965" y="1449605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D401D"/>
                </a:solidFill>
                <a:latin typeface="+mj-lt"/>
              </a:rPr>
              <a:t>Handling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945716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EFD332B-805E-6943-BED3-5E641399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40" y="3751443"/>
            <a:ext cx="5439359" cy="1746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2FD96F-C984-047E-FE93-103129EB9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281" y="1714696"/>
            <a:ext cx="3473744" cy="4746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F03D06-CE37-86D5-ADAD-75398BC307FA}"/>
              </a:ext>
            </a:extLst>
          </p:cNvPr>
          <p:cNvSpPr txBox="1"/>
          <p:nvPr/>
        </p:nvSpPr>
        <p:spPr>
          <a:xfrm>
            <a:off x="927641" y="1898669"/>
            <a:ext cx="54393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D401D"/>
                </a:solidFill>
                <a:latin typeface="+mj-lt"/>
              </a:rPr>
              <a:t>Change Data type from objects to category </a:t>
            </a:r>
          </a:p>
          <a:p>
            <a:pPr algn="ctr"/>
            <a:r>
              <a:rPr lang="en-US" sz="3200" b="1" dirty="0">
                <a:solidFill>
                  <a:srgbClr val="FD401D"/>
                </a:solidFill>
                <a:latin typeface="+mj-lt"/>
              </a:rPr>
              <a:t>for Feature Selections</a:t>
            </a:r>
          </a:p>
        </p:txBody>
      </p:sp>
    </p:spTree>
    <p:extLst>
      <p:ext uri="{BB962C8B-B14F-4D97-AF65-F5344CB8AC3E}">
        <p14:creationId xmlns:p14="http://schemas.microsoft.com/office/powerpoint/2010/main" val="3398759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AAEF666-4089-0DB4-86BA-A926B5575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21"/>
          <a:stretch/>
        </p:blipFill>
        <p:spPr>
          <a:xfrm>
            <a:off x="3185652" y="2409552"/>
            <a:ext cx="5334462" cy="3145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FA43DE-2591-8605-63B7-B9308FF28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157" y="5713008"/>
            <a:ext cx="7893892" cy="825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5BC48C-1AE7-137C-50FA-7BDA13045393}"/>
              </a:ext>
            </a:extLst>
          </p:cNvPr>
          <p:cNvSpPr txBox="1"/>
          <p:nvPr/>
        </p:nvSpPr>
        <p:spPr>
          <a:xfrm>
            <a:off x="3185652" y="1420091"/>
            <a:ext cx="545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D401D"/>
                </a:solidFill>
                <a:latin typeface="+mj-lt"/>
              </a:rPr>
              <a:t>Handling Missing Value</a:t>
            </a:r>
          </a:p>
        </p:txBody>
      </p:sp>
    </p:spTree>
    <p:extLst>
      <p:ext uri="{BB962C8B-B14F-4D97-AF65-F5344CB8AC3E}">
        <p14:creationId xmlns:p14="http://schemas.microsoft.com/office/powerpoint/2010/main" val="496592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053FB2-3D57-FAEA-68B7-2CDEDDDAACAF}"/>
              </a:ext>
            </a:extLst>
          </p:cNvPr>
          <p:cNvSpPr txBox="1"/>
          <p:nvPr/>
        </p:nvSpPr>
        <p:spPr>
          <a:xfrm>
            <a:off x="313056" y="1410470"/>
            <a:ext cx="4676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D401D"/>
                </a:solidFill>
                <a:latin typeface="+mj-lt"/>
              </a:rPr>
              <a:t>Drop Variables</a:t>
            </a:r>
            <a:endParaRPr lang="th-TH" sz="3600" b="1" dirty="0">
              <a:solidFill>
                <a:srgbClr val="FD401D"/>
              </a:solidFill>
              <a:latin typeface="+mj-lt"/>
            </a:endParaRPr>
          </a:p>
          <a:p>
            <a:r>
              <a:rPr lang="th-TH" sz="2400" b="1" dirty="0">
                <a:solidFill>
                  <a:schemeClr val="bg1">
                    <a:lumMod val="50000"/>
                  </a:schemeClr>
                </a:solidFill>
              </a:rPr>
              <a:t>ก่อนเลือก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th-TH" sz="2400" b="1" dirty="0">
                <a:solidFill>
                  <a:schemeClr val="bg1">
                    <a:lumMod val="50000"/>
                  </a:schemeClr>
                </a:solidFill>
              </a:rPr>
              <a:t>อีกครั้ง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4E84F-A79D-798D-7774-9780A97A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95" y="2509906"/>
            <a:ext cx="7489829" cy="646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A8AAB-FC79-112C-4E6E-4F6A996F8812}"/>
              </a:ext>
            </a:extLst>
          </p:cNvPr>
          <p:cNvSpPr txBox="1"/>
          <p:nvPr/>
        </p:nvSpPr>
        <p:spPr>
          <a:xfrm>
            <a:off x="245805" y="3240010"/>
            <a:ext cx="85922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เหตุผลที่ </a:t>
            </a:r>
            <a:r>
              <a:rPr lang="en-US" sz="2400" dirty="0"/>
              <a:t>drop variables </a:t>
            </a:r>
            <a:r>
              <a:rPr lang="th-TH" sz="2400" dirty="0"/>
              <a:t>ดังกล่าว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grade</a:t>
            </a:r>
            <a:r>
              <a:rPr lang="en-US" sz="2400" dirty="0"/>
              <a:t> -</a:t>
            </a:r>
            <a:r>
              <a:rPr lang="th-TH" sz="2400" dirty="0"/>
              <a:t> ซ้ำกับตัวแปรอย่าง </a:t>
            </a:r>
            <a:r>
              <a:rPr lang="en-US" sz="2400" dirty="0" err="1"/>
              <a:t>sub_grade</a:t>
            </a:r>
            <a:r>
              <a:rPr lang="en-US" sz="2400" dirty="0"/>
              <a:t> </a:t>
            </a:r>
            <a:r>
              <a:rPr lang="th-TH" sz="2400" dirty="0"/>
              <a:t>จึงเลือกตัวที่แสดงรายละเอียดได้มากกว่าอย่าง </a:t>
            </a:r>
            <a:r>
              <a:rPr lang="en-US" sz="2400" dirty="0" err="1"/>
              <a:t>sub_grade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/>
              <a:t>emp_title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th-TH" sz="2400" dirty="0"/>
              <a:t>เนื่องจากเป็นตัวแปรที่มีค่าเป็นชื่ออาชีพต่าง ๆ จึงมี </a:t>
            </a:r>
            <a:r>
              <a:rPr lang="en-US" sz="2400" dirty="0"/>
              <a:t>unique value </a:t>
            </a:r>
            <a:r>
              <a:rPr lang="th-TH" sz="2400" dirty="0"/>
              <a:t>ถึง 173</a:t>
            </a:r>
            <a:r>
              <a:rPr lang="en-US" sz="2400" dirty="0"/>
              <a:t>,</a:t>
            </a:r>
            <a:r>
              <a:rPr lang="th-TH" sz="2400" dirty="0"/>
              <a:t>105 ตัว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title</a:t>
            </a:r>
            <a:r>
              <a:rPr lang="en-US" sz="2400" dirty="0"/>
              <a:t> -  </a:t>
            </a:r>
            <a:r>
              <a:rPr lang="th-TH" sz="2400" dirty="0"/>
              <a:t>แสดงรายละเอียดเกี่ยวกับว่ากู้เงินไปทำอะไร จึงมี </a:t>
            </a:r>
            <a:r>
              <a:rPr lang="en-US" sz="2400" dirty="0"/>
              <a:t>unique value </a:t>
            </a:r>
            <a:r>
              <a:rPr lang="th-TH" sz="2400" dirty="0"/>
              <a:t>ถึง 41</a:t>
            </a:r>
            <a:r>
              <a:rPr lang="en-US" sz="2400" dirty="0"/>
              <a:t>,</a:t>
            </a:r>
            <a:r>
              <a:rPr lang="th-TH" sz="2400" dirty="0"/>
              <a:t>327 ตัว</a:t>
            </a:r>
            <a:br>
              <a:rPr lang="th-TH" sz="2400" dirty="0"/>
            </a:br>
            <a:r>
              <a:rPr lang="th-TH" sz="2400" dirty="0"/>
              <a:t>และมีตัวแปรอย่าง </a:t>
            </a:r>
            <a:r>
              <a:rPr lang="en-US" sz="2400" dirty="0"/>
              <a:t>purpose </a:t>
            </a:r>
            <a:r>
              <a:rPr lang="th-TH" sz="2400" dirty="0"/>
              <a:t>ที่แยกเป็นประเภทเหตุผลการกู้เงินชัดเจน สามารถใช้แทนกันได้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address</a:t>
            </a:r>
            <a:r>
              <a:rPr lang="en-US" sz="2400" dirty="0"/>
              <a:t> –</a:t>
            </a:r>
            <a:r>
              <a:rPr lang="th-TH" sz="2400" dirty="0"/>
              <a:t>เกี่ยวกับที่อยู่ของผู้กู้ จึงมี </a:t>
            </a:r>
            <a:r>
              <a:rPr lang="en-US" sz="2400" dirty="0"/>
              <a:t>unique value </a:t>
            </a:r>
            <a:r>
              <a:rPr lang="th-TH" sz="2400" dirty="0"/>
              <a:t>ถึง 393</a:t>
            </a:r>
            <a:r>
              <a:rPr lang="en-US" sz="2400" dirty="0"/>
              <a:t>,</a:t>
            </a:r>
            <a:r>
              <a:rPr lang="th-TH" sz="2400" dirty="0"/>
              <a:t>700 ตัว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/>
              <a:t>issue_d</a:t>
            </a:r>
            <a:r>
              <a:rPr lang="en-US" sz="2400" b="1" dirty="0"/>
              <a:t> </a:t>
            </a:r>
            <a:r>
              <a:rPr lang="en-US" sz="2400" dirty="0"/>
              <a:t>–</a:t>
            </a:r>
            <a:r>
              <a:rPr lang="th-TH" sz="2400" dirty="0"/>
              <a:t> เกี่ยวกับวัน/เดือน/ปี ที่กู้เงินของ </a:t>
            </a:r>
            <a:r>
              <a:rPr lang="en-US" sz="2400" dirty="0"/>
              <a:t>transaction </a:t>
            </a:r>
            <a:r>
              <a:rPr lang="th-TH" sz="2400" dirty="0"/>
              <a:t>ดังกล่าว *คิดว่าไม่ควรนำมาใช้ทำนาย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/>
              <a:t>emp_length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th-TH" sz="2400" dirty="0"/>
              <a:t>เกี่ยวกับระยะเวลาการทำงานของผู้กู้ ทุกระยะเวลามีค่าแทบจะเหมือนกันจึงไม่สำคัญ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14169F-AFB9-EDCC-A25D-BDC65D8F5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286" y="2902758"/>
            <a:ext cx="2243207" cy="37535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8365D4-A4A9-6206-D16B-F2DFBE4D3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674" y="1270837"/>
            <a:ext cx="3848433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9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249B0FC-28F3-6813-0E7C-8A41EFEB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2" y="1300252"/>
            <a:ext cx="5482428" cy="1707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6B8ED-7E29-3BCD-683A-215604FD2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72" y="3677464"/>
            <a:ext cx="5482428" cy="2902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A105E6-6B52-35AC-CC77-F71DB0EA5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780" y="1300252"/>
            <a:ext cx="3896453" cy="528016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AE6FED5-DEA7-5B26-78F6-26B446D51872}"/>
              </a:ext>
            </a:extLst>
          </p:cNvPr>
          <p:cNvSpPr/>
          <p:nvPr/>
        </p:nvSpPr>
        <p:spPr>
          <a:xfrm>
            <a:off x="6223819" y="4994787"/>
            <a:ext cx="532141" cy="226142"/>
          </a:xfrm>
          <a:prstGeom prst="rightArrow">
            <a:avLst/>
          </a:prstGeom>
          <a:solidFill>
            <a:srgbClr val="9A0F1D"/>
          </a:solidFill>
          <a:ln>
            <a:solidFill>
              <a:srgbClr val="9A0F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A7582F-659C-D284-7B17-7D2E75B22B0E}"/>
              </a:ext>
            </a:extLst>
          </p:cNvPr>
          <p:cNvSpPr/>
          <p:nvPr/>
        </p:nvSpPr>
        <p:spPr>
          <a:xfrm rot="5400000">
            <a:off x="872139" y="3234525"/>
            <a:ext cx="532141" cy="226142"/>
          </a:xfrm>
          <a:prstGeom prst="rightArrow">
            <a:avLst/>
          </a:prstGeom>
          <a:solidFill>
            <a:srgbClr val="9A0F1D"/>
          </a:solidFill>
          <a:ln>
            <a:solidFill>
              <a:srgbClr val="9A0F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0F578-B0FE-992A-69AF-C3CF809D96C3}"/>
              </a:ext>
            </a:extLst>
          </p:cNvPr>
          <p:cNvSpPr txBox="1"/>
          <p:nvPr/>
        </p:nvSpPr>
        <p:spPr>
          <a:xfrm>
            <a:off x="1386948" y="3180536"/>
            <a:ext cx="510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Drop Outlier </a:t>
            </a:r>
            <a:r>
              <a:rPr lang="th-TH" b="1" dirty="0"/>
              <a:t>แค่ </a:t>
            </a:r>
            <a:r>
              <a:rPr lang="en-US" b="1" u="sng" dirty="0"/>
              <a:t>train</a:t>
            </a:r>
            <a:r>
              <a:rPr lang="en-US" b="1" dirty="0"/>
              <a:t> data </a:t>
            </a:r>
            <a:r>
              <a:rPr lang="th-TH" b="1" dirty="0"/>
              <a:t>เพราะ </a:t>
            </a:r>
            <a:r>
              <a:rPr lang="en-US" b="1" u="sng" dirty="0"/>
              <a:t>test</a:t>
            </a:r>
            <a:r>
              <a:rPr lang="en-US" b="1" dirty="0"/>
              <a:t> data </a:t>
            </a:r>
            <a:r>
              <a:rPr lang="th-TH" b="1" dirty="0"/>
              <a:t>จะได้คงข้อมูลจริงไว้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E3CF1-57A4-D9D1-5767-3AFF1E1F5AAA}"/>
              </a:ext>
            </a:extLst>
          </p:cNvPr>
          <p:cNvSpPr txBox="1"/>
          <p:nvPr/>
        </p:nvSpPr>
        <p:spPr>
          <a:xfrm>
            <a:off x="6096000" y="4625455"/>
            <a:ext cx="75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004981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CA2270-E882-E662-2627-207B2BA28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70"/>
          <a:stretch/>
        </p:blipFill>
        <p:spPr>
          <a:xfrm>
            <a:off x="2471385" y="1806615"/>
            <a:ext cx="7032917" cy="1189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CDF30-E160-798D-99B8-E76FAB7E99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99"/>
          <a:stretch/>
        </p:blipFill>
        <p:spPr>
          <a:xfrm>
            <a:off x="2471385" y="3331005"/>
            <a:ext cx="7032917" cy="26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72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794" name="Picture 2">
            <a:extLst>
              <a:ext uri="{FF2B5EF4-FFF2-40B4-BE49-F238E27FC236}">
                <a16:creationId xmlns:a16="http://schemas.microsoft.com/office/drawing/2014/main" id="{2B59349A-5E7A-2418-4A14-A8A196B7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69" y="2149157"/>
            <a:ext cx="61817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4B6DED-B069-E01B-D457-1AF09CC491E9}"/>
              </a:ext>
            </a:extLst>
          </p:cNvPr>
          <p:cNvSpPr txBox="1"/>
          <p:nvPr/>
        </p:nvSpPr>
        <p:spPr>
          <a:xfrm>
            <a:off x="2546554" y="1436563"/>
            <a:ext cx="7413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D401D"/>
                </a:solidFill>
                <a:latin typeface="+mj-lt"/>
              </a:rPr>
              <a:t>Features Selection (Features Importance)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A62C3-6E44-55B0-C5B7-B463A7345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58" y="2237524"/>
            <a:ext cx="5024787" cy="3540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8DE17F-6463-E457-B229-F3D986BB7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28" y="5833888"/>
            <a:ext cx="5182049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6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14" descr="P2P 2 + w disclaimer">
            <a:extLst>
              <a:ext uri="{FF2B5EF4-FFF2-40B4-BE49-F238E27FC236}">
                <a16:creationId xmlns:a16="http://schemas.microsoft.com/office/drawing/2014/main" id="{F9A71566-CE1C-3D75-1C9B-89DCB7A7B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98" y="1452294"/>
            <a:ext cx="6107802" cy="43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57485F0-D3E0-F953-6E57-048BC114FE47}"/>
              </a:ext>
            </a:extLst>
          </p:cNvPr>
          <p:cNvSpPr txBox="1"/>
          <p:nvPr/>
        </p:nvSpPr>
        <p:spPr>
          <a:xfrm>
            <a:off x="2866663" y="5988148"/>
            <a:ext cx="645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: </a:t>
            </a:r>
            <a:r>
              <a:rPr lang="en-US" dirty="0">
                <a:hlinkClick r:id="rId5"/>
              </a:rPr>
              <a:t>Peer-to-Peer Lending (P2P) : </a:t>
            </a:r>
            <a:r>
              <a:rPr lang="th-TH" dirty="0">
                <a:hlinkClick r:id="rId5"/>
              </a:rPr>
              <a:t>ทางเลือกการขอสินเชื่อและการลงทุนรูปแบบใหม่ที่ สะดวก รวดเร็ว ไม่ต้องใช้สลิปเงินเดือน โดย </a:t>
            </a:r>
            <a:r>
              <a:rPr lang="en-US" dirty="0">
                <a:hlinkClick r:id="rId5"/>
              </a:rPr>
              <a:t>Share Loan by </a:t>
            </a:r>
            <a:r>
              <a:rPr lang="en-US" dirty="0" err="1">
                <a:hlinkClick r:id="rId5"/>
              </a:rPr>
              <a:t>NestiFly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Bualuang</a:t>
            </a:r>
            <a:r>
              <a:rPr lang="en-US" dirty="0">
                <a:hlinkClick r:id="rId5"/>
              </a:rPr>
              <a:t> Knowledge Sharing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69312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DA91C08-99DC-8712-BFE9-44623FF50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824" y="1357056"/>
            <a:ext cx="7356351" cy="2071944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05B5B11-B0F0-83EC-CFEF-8F44D2515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156" y="3567698"/>
            <a:ext cx="2103733" cy="3234421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F839E0BF-0BB7-A1BC-9318-1C2E0A12D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360" y="3945379"/>
            <a:ext cx="4474108" cy="24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04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C2BD629E-9DDC-21DC-5DAA-35E3CCDE6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3789"/>
            <a:ext cx="4939349" cy="3954932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F51DAA0-C8DD-2260-E7BD-86D35E56C9CE}"/>
              </a:ext>
            </a:extLst>
          </p:cNvPr>
          <p:cNvSpPr txBox="1"/>
          <p:nvPr/>
        </p:nvSpPr>
        <p:spPr>
          <a:xfrm>
            <a:off x="5762288" y="1662435"/>
            <a:ext cx="5606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FD401D"/>
                </a:solidFill>
              </a:rPr>
              <a:t>ตัวอย่างของจำนวนข้อมูลหลังจาก </a:t>
            </a:r>
            <a:r>
              <a:rPr lang="en-US" sz="2800" b="1" dirty="0">
                <a:solidFill>
                  <a:srgbClr val="FD401D"/>
                </a:solidFill>
              </a:rPr>
              <a:t>Imbalance data</a:t>
            </a:r>
            <a:endParaRPr lang="th-TH" sz="2800" b="1" dirty="0">
              <a:solidFill>
                <a:srgbClr val="FD401D"/>
              </a:solidFill>
            </a:endParaRPr>
          </a:p>
        </p:txBody>
      </p:sp>
      <p:grpSp>
        <p:nvGrpSpPr>
          <p:cNvPr id="14" name="กลุ่ม 13">
            <a:extLst>
              <a:ext uri="{FF2B5EF4-FFF2-40B4-BE49-F238E27FC236}">
                <a16:creationId xmlns:a16="http://schemas.microsoft.com/office/drawing/2014/main" id="{BCCAAAFA-DA24-4E26-EBB1-1F5140563128}"/>
              </a:ext>
            </a:extLst>
          </p:cNvPr>
          <p:cNvGrpSpPr/>
          <p:nvPr/>
        </p:nvGrpSpPr>
        <p:grpSpPr>
          <a:xfrm>
            <a:off x="960562" y="1375221"/>
            <a:ext cx="4180424" cy="5201424"/>
            <a:chOff x="6518056" y="1745198"/>
            <a:chExt cx="4180424" cy="5201424"/>
          </a:xfrm>
        </p:grpSpPr>
        <p:sp>
          <p:nvSpPr>
            <p:cNvPr id="3" name="TextBox 7">
              <a:extLst>
                <a:ext uri="{FF2B5EF4-FFF2-40B4-BE49-F238E27FC236}">
                  <a16:creationId xmlns:a16="http://schemas.microsoft.com/office/drawing/2014/main" id="{1C810452-9FA6-5703-D570-6327267485EF}"/>
                </a:ext>
              </a:extLst>
            </p:cNvPr>
            <p:cNvSpPr txBox="1"/>
            <p:nvPr/>
          </p:nvSpPr>
          <p:spPr>
            <a:xfrm>
              <a:off x="7172129" y="3429000"/>
              <a:ext cx="34050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/>
                <a:t>การ </a:t>
              </a:r>
              <a:r>
                <a:rPr lang="en-US" sz="3200" b="1" dirty="0"/>
                <a:t>Imbalance data</a:t>
              </a:r>
            </a:p>
            <a:p>
              <a:r>
                <a:rPr lang="th-TH" sz="3200" b="1" dirty="0"/>
                <a:t>จะทำพร้อมกับ </a:t>
              </a:r>
              <a:r>
                <a:rPr lang="en-US" sz="3200" b="1" dirty="0"/>
                <a:t>train model</a:t>
              </a:r>
              <a:endParaRPr lang="th-TH" sz="3200" b="1" dirty="0"/>
            </a:p>
            <a:p>
              <a:r>
                <a:rPr lang="th-TH" sz="3200" b="1" dirty="0"/>
                <a:t>ในคำสั่ง </a:t>
              </a:r>
              <a:r>
                <a:rPr lang="en-US" sz="3200" b="1" dirty="0"/>
                <a:t>pipeline</a:t>
              </a:r>
            </a:p>
          </p:txBody>
        </p:sp>
        <p:sp>
          <p:nvSpPr>
            <p:cNvPr id="9" name="กล่องข้อความ 8">
              <a:extLst>
                <a:ext uri="{FF2B5EF4-FFF2-40B4-BE49-F238E27FC236}">
                  <a16:creationId xmlns:a16="http://schemas.microsoft.com/office/drawing/2014/main" id="{17A2309C-7EF3-221A-B186-8E82D3FBA94E}"/>
                </a:ext>
              </a:extLst>
            </p:cNvPr>
            <p:cNvSpPr txBox="1"/>
            <p:nvPr/>
          </p:nvSpPr>
          <p:spPr>
            <a:xfrm>
              <a:off x="6518056" y="2351782"/>
              <a:ext cx="108712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/>
                <a:t>“</a:t>
              </a:r>
              <a:endParaRPr lang="th-TH" sz="16600" dirty="0"/>
            </a:p>
          </p:txBody>
        </p:sp>
        <p:sp>
          <p:nvSpPr>
            <p:cNvPr id="10" name="กล่องข้อความ 9">
              <a:extLst>
                <a:ext uri="{FF2B5EF4-FFF2-40B4-BE49-F238E27FC236}">
                  <a16:creationId xmlns:a16="http://schemas.microsoft.com/office/drawing/2014/main" id="{C86CCCC7-6B0E-DDFB-FBA0-7F56540A7EEB}"/>
                </a:ext>
              </a:extLst>
            </p:cNvPr>
            <p:cNvSpPr txBox="1"/>
            <p:nvPr/>
          </p:nvSpPr>
          <p:spPr>
            <a:xfrm>
              <a:off x="9611360" y="1745198"/>
              <a:ext cx="1087120" cy="520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</a:rPr>
                <a:t>“</a:t>
              </a:r>
              <a:r>
                <a:rPr lang="en-US" sz="16600" dirty="0"/>
                <a:t>”</a:t>
              </a:r>
              <a:endParaRPr lang="th-TH" sz="1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724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5E17E-2ED9-282D-DD19-80F2DAB0E70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29E41-64C7-0A5D-32B5-8392CDB18317}"/>
              </a:ext>
            </a:extLst>
          </p:cNvPr>
          <p:cNvSpPr txBox="1"/>
          <p:nvPr/>
        </p:nvSpPr>
        <p:spPr>
          <a:xfrm>
            <a:off x="2067560" y="2767279"/>
            <a:ext cx="8056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D401D"/>
                </a:solidFill>
                <a:latin typeface="+mj-lt"/>
              </a:rPr>
              <a:t>Modeling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8991-6D47-535C-646C-4344128D09EF}"/>
              </a:ext>
            </a:extLst>
          </p:cNvPr>
          <p:cNvSpPr txBox="1"/>
          <p:nvPr/>
        </p:nvSpPr>
        <p:spPr>
          <a:xfrm>
            <a:off x="5621438" y="1445030"/>
            <a:ext cx="949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60D50A6-00AC-F9B9-2BC6-DA8052ABBEBD}"/>
              </a:ext>
            </a:extLst>
          </p:cNvPr>
          <p:cNvSpPr txBox="1"/>
          <p:nvPr/>
        </p:nvSpPr>
        <p:spPr>
          <a:xfrm>
            <a:off x="3163988" y="3847352"/>
            <a:ext cx="58640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by Classification Algorithm of Supervised Learning</a:t>
            </a:r>
          </a:p>
          <a:p>
            <a:endParaRPr lang="en-US" sz="1800" b="1" dirty="0">
              <a:solidFill>
                <a:schemeClr val="bg1"/>
              </a:solidFill>
              <a:latin typeface="+mj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  <a:latin typeface="+mj-lt"/>
              </a:rPr>
              <a:t>LightGBM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– Classifier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  <a:latin typeface="+mj-lt"/>
              </a:rPr>
              <a:t>XGboost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– Classifier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Random Forest - Classifier</a:t>
            </a:r>
          </a:p>
        </p:txBody>
      </p:sp>
    </p:spTree>
    <p:extLst>
      <p:ext uri="{BB962C8B-B14F-4D97-AF65-F5344CB8AC3E}">
        <p14:creationId xmlns:p14="http://schemas.microsoft.com/office/powerpoint/2010/main" val="4165245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6AC7E4A8-A377-9020-228A-323ADA094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" b="385"/>
          <a:stretch/>
        </p:blipFill>
        <p:spPr>
          <a:xfrm>
            <a:off x="5303520" y="1330961"/>
            <a:ext cx="5694262" cy="5262879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10FB780-7C3F-FCF9-6C0C-9C8155DCB9FF}"/>
              </a:ext>
            </a:extLst>
          </p:cNvPr>
          <p:cNvSpPr txBox="1"/>
          <p:nvPr/>
        </p:nvSpPr>
        <p:spPr>
          <a:xfrm>
            <a:off x="588557" y="2565170"/>
            <a:ext cx="41697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Light Gradient </a:t>
            </a:r>
          </a:p>
          <a:p>
            <a:pPr algn="ctr"/>
            <a:r>
              <a:rPr lang="en-US" sz="3600" dirty="0">
                <a:latin typeface="+mj-lt"/>
              </a:rPr>
              <a:t>Boosting </a:t>
            </a:r>
          </a:p>
          <a:p>
            <a:pPr algn="ctr"/>
            <a:r>
              <a:rPr lang="en-US" sz="3600" dirty="0">
                <a:latin typeface="+mj-lt"/>
              </a:rPr>
              <a:t>Machine-Classifier</a:t>
            </a:r>
          </a:p>
          <a:p>
            <a:pPr algn="ctr"/>
            <a:r>
              <a:rPr lang="en-US" sz="3600" dirty="0">
                <a:latin typeface="+mj-lt"/>
              </a:rPr>
              <a:t>(</a:t>
            </a:r>
            <a:r>
              <a:rPr lang="en-US" sz="3600" dirty="0" err="1">
                <a:latin typeface="+mj-lt"/>
              </a:rPr>
              <a:t>LightGBM</a:t>
            </a:r>
            <a:r>
              <a:rPr lang="en-US" sz="36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9324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6CEB6E45-AEF7-5FF2-2395-B652CA0FE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"/>
          <a:stretch/>
        </p:blipFill>
        <p:spPr>
          <a:xfrm>
            <a:off x="5303520" y="1616615"/>
            <a:ext cx="5694262" cy="4432543"/>
          </a:xfrm>
          <a:prstGeom prst="rect">
            <a:avLst/>
          </a:prstGeom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447E89C-5D4B-AE48-8E12-4A8E58628E19}"/>
              </a:ext>
            </a:extLst>
          </p:cNvPr>
          <p:cNvSpPr txBox="1"/>
          <p:nvPr/>
        </p:nvSpPr>
        <p:spPr>
          <a:xfrm>
            <a:off x="565408" y="2796664"/>
            <a:ext cx="41697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Extreme Gradient Boosting-Classifier</a:t>
            </a:r>
          </a:p>
          <a:p>
            <a:pPr algn="ctr"/>
            <a:r>
              <a:rPr lang="en-US" sz="3600" dirty="0">
                <a:latin typeface="+mj-lt"/>
              </a:rPr>
              <a:t>(</a:t>
            </a:r>
            <a:r>
              <a:rPr lang="en-US" sz="3600" dirty="0" err="1">
                <a:latin typeface="+mj-lt"/>
              </a:rPr>
              <a:t>XGboost</a:t>
            </a:r>
            <a:r>
              <a:rPr lang="en-US" sz="36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1889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8B68FB2-73A5-7459-07CD-ACF207BFD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" t="1045" b="-1045"/>
          <a:stretch/>
        </p:blipFill>
        <p:spPr>
          <a:xfrm>
            <a:off x="4740022" y="2294031"/>
            <a:ext cx="7134774" cy="3270199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4713151-6C87-C76C-47D5-4B8A433BFBF0}"/>
              </a:ext>
            </a:extLst>
          </p:cNvPr>
          <p:cNvSpPr txBox="1"/>
          <p:nvPr/>
        </p:nvSpPr>
        <p:spPr>
          <a:xfrm>
            <a:off x="218168" y="3311261"/>
            <a:ext cx="4169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884829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5E17E-2ED9-282D-DD19-80F2DAB0E70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29E41-64C7-0A5D-32B5-8392CDB18317}"/>
              </a:ext>
            </a:extLst>
          </p:cNvPr>
          <p:cNvSpPr txBox="1"/>
          <p:nvPr/>
        </p:nvSpPr>
        <p:spPr>
          <a:xfrm>
            <a:off x="2067560" y="2767279"/>
            <a:ext cx="8056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D401D"/>
                </a:solidFill>
                <a:latin typeface="+mj-lt"/>
              </a:rPr>
              <a:t>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8991-6D47-535C-646C-4344128D09EF}"/>
              </a:ext>
            </a:extLst>
          </p:cNvPr>
          <p:cNvSpPr txBox="1"/>
          <p:nvPr/>
        </p:nvSpPr>
        <p:spPr>
          <a:xfrm>
            <a:off x="5621438" y="1445030"/>
            <a:ext cx="949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60D50A6-00AC-F9B9-2BC6-DA8052ABBEBD}"/>
              </a:ext>
            </a:extLst>
          </p:cNvPr>
          <p:cNvSpPr txBox="1"/>
          <p:nvPr/>
        </p:nvSpPr>
        <p:spPr>
          <a:xfrm>
            <a:off x="4546190" y="3871972"/>
            <a:ext cx="30996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Evaluation Metrics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Confusion Matrix</a:t>
            </a:r>
            <a:br>
              <a:rPr lang="en-US" sz="1800" b="1" dirty="0">
                <a:solidFill>
                  <a:schemeClr val="bg1"/>
                </a:solidFill>
                <a:latin typeface="+mj-lt"/>
              </a:rPr>
            </a:br>
            <a:r>
              <a:rPr lang="en-US" sz="1800" b="1" dirty="0">
                <a:solidFill>
                  <a:schemeClr val="bg1"/>
                </a:solidFill>
                <a:latin typeface="+mj-lt"/>
              </a:rPr>
              <a:t>• Accuracy	• F1-score</a:t>
            </a:r>
            <a:br>
              <a:rPr lang="en-US" sz="1800" b="1" dirty="0">
                <a:solidFill>
                  <a:schemeClr val="bg1"/>
                </a:solidFill>
                <a:latin typeface="+mj-lt"/>
              </a:rPr>
            </a:br>
            <a:r>
              <a:rPr lang="en-US" sz="1800" b="1" dirty="0">
                <a:solidFill>
                  <a:schemeClr val="bg1"/>
                </a:solidFill>
                <a:latin typeface="+mj-lt"/>
              </a:rPr>
              <a:t>• Precision	• Recall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ROC – AUC Curve</a:t>
            </a:r>
          </a:p>
        </p:txBody>
      </p:sp>
    </p:spTree>
    <p:extLst>
      <p:ext uri="{BB962C8B-B14F-4D97-AF65-F5344CB8AC3E}">
        <p14:creationId xmlns:p14="http://schemas.microsoft.com/office/powerpoint/2010/main" val="3898101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1942152-D9E6-DBB9-DFCB-805417EC0133}"/>
              </a:ext>
            </a:extLst>
          </p:cNvPr>
          <p:cNvSpPr txBox="1"/>
          <p:nvPr/>
        </p:nvSpPr>
        <p:spPr>
          <a:xfrm>
            <a:off x="3800474" y="1510383"/>
            <a:ext cx="459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D401D"/>
                </a:solidFill>
                <a:latin typeface="+mj-lt"/>
              </a:rPr>
              <a:t>Main Metrics</a:t>
            </a:r>
            <a:endParaRPr lang="th-TH" sz="2800" b="1" dirty="0">
              <a:solidFill>
                <a:srgbClr val="FD401D"/>
              </a:solidFill>
              <a:latin typeface="+mj-lt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E746157-CF5E-EC1D-3840-AB93935373F5}"/>
              </a:ext>
            </a:extLst>
          </p:cNvPr>
          <p:cNvSpPr txBox="1"/>
          <p:nvPr/>
        </p:nvSpPr>
        <p:spPr>
          <a:xfrm>
            <a:off x="2590601" y="3445579"/>
            <a:ext cx="7010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13B5E"/>
                </a:solidFill>
              </a:rPr>
              <a:t>Recall</a:t>
            </a:r>
            <a:r>
              <a:rPr lang="en-US" sz="2400" dirty="0">
                <a:solidFill>
                  <a:srgbClr val="113B5E"/>
                </a:solidFill>
              </a:rPr>
              <a:t> : </a:t>
            </a:r>
            <a:r>
              <a:rPr lang="th-TH" sz="2400" dirty="0">
                <a:solidFill>
                  <a:srgbClr val="113B5E"/>
                </a:solidFill>
              </a:rPr>
              <a:t>เนื่องจากต้องการหาผู้มีโอกาสเป็น </a:t>
            </a:r>
            <a:r>
              <a:rPr lang="en-US" sz="2400" dirty="0">
                <a:solidFill>
                  <a:srgbClr val="113B5E"/>
                </a:solidFill>
              </a:rPr>
              <a:t>Defaulter </a:t>
            </a:r>
            <a:r>
              <a:rPr lang="th-TH" sz="2400" dirty="0">
                <a:solidFill>
                  <a:srgbClr val="113B5E"/>
                </a:solidFill>
              </a:rPr>
              <a:t>ให้ได้มากที่สุด</a:t>
            </a:r>
            <a:endParaRPr lang="en-US" sz="2400" dirty="0">
              <a:solidFill>
                <a:srgbClr val="113B5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13B5E"/>
                </a:solidFill>
              </a:rPr>
              <a:t>AUC score </a:t>
            </a:r>
            <a:r>
              <a:rPr lang="en-US" sz="2400" dirty="0">
                <a:solidFill>
                  <a:srgbClr val="113B5E"/>
                </a:solidFill>
              </a:rPr>
              <a:t>: </a:t>
            </a:r>
            <a:r>
              <a:rPr lang="th-TH" sz="2400" dirty="0">
                <a:solidFill>
                  <a:srgbClr val="113B5E"/>
                </a:solidFill>
              </a:rPr>
              <a:t>ช่วยประเมินความสามารถของโมเดลในการแยกแยะคลาสของ</a:t>
            </a:r>
            <a:r>
              <a:rPr lang="en-US" sz="2400" dirty="0">
                <a:solidFill>
                  <a:srgbClr val="113B5E"/>
                </a:solidFill>
              </a:rPr>
              <a:t> True Positive </a:t>
            </a:r>
            <a:r>
              <a:rPr lang="th-TH" sz="2400" dirty="0">
                <a:solidFill>
                  <a:srgbClr val="113B5E"/>
                </a:solidFill>
              </a:rPr>
              <a:t>และ </a:t>
            </a:r>
            <a:r>
              <a:rPr lang="en-US" sz="2400" dirty="0">
                <a:solidFill>
                  <a:srgbClr val="113B5E"/>
                </a:solidFill>
              </a:rPr>
              <a:t>True Negative </a:t>
            </a:r>
            <a:r>
              <a:rPr lang="th-TH" sz="2400" dirty="0">
                <a:solidFill>
                  <a:srgbClr val="113B5E"/>
                </a:solidFill>
              </a:rPr>
              <a:t>และเหมาะสมกับการใช้วัดความสามารถกับข้อมูลที่มีลักษณะ </a:t>
            </a:r>
            <a:r>
              <a:rPr lang="en-US" sz="2400" dirty="0">
                <a:solidFill>
                  <a:srgbClr val="113B5E"/>
                </a:solidFill>
              </a:rPr>
              <a:t>Imbalance data</a:t>
            </a:r>
          </a:p>
        </p:txBody>
      </p:sp>
      <p:grpSp>
        <p:nvGrpSpPr>
          <p:cNvPr id="11" name="กลุ่ม 10">
            <a:extLst>
              <a:ext uri="{FF2B5EF4-FFF2-40B4-BE49-F238E27FC236}">
                <a16:creationId xmlns:a16="http://schemas.microsoft.com/office/drawing/2014/main" id="{3A0A364E-2C74-ACC9-50A6-00726C7B3553}"/>
              </a:ext>
            </a:extLst>
          </p:cNvPr>
          <p:cNvGrpSpPr/>
          <p:nvPr/>
        </p:nvGrpSpPr>
        <p:grpSpPr>
          <a:xfrm>
            <a:off x="2176460" y="2277428"/>
            <a:ext cx="7839075" cy="929268"/>
            <a:chOff x="1990725" y="2433057"/>
            <a:chExt cx="7839075" cy="929268"/>
          </a:xfrm>
        </p:grpSpPr>
        <p:sp>
          <p:nvSpPr>
            <p:cNvPr id="8" name="สี่เหลี่ยมผืนผ้า: มุมมน 7">
              <a:extLst>
                <a:ext uri="{FF2B5EF4-FFF2-40B4-BE49-F238E27FC236}">
                  <a16:creationId xmlns:a16="http://schemas.microsoft.com/office/drawing/2014/main" id="{77D7AAE3-8148-F35A-A48C-A266EE476E11}"/>
                </a:ext>
              </a:extLst>
            </p:cNvPr>
            <p:cNvSpPr/>
            <p:nvPr/>
          </p:nvSpPr>
          <p:spPr>
            <a:xfrm>
              <a:off x="1990725" y="2433057"/>
              <a:ext cx="7839075" cy="929268"/>
            </a:xfrm>
            <a:prstGeom prst="roundRect">
              <a:avLst/>
            </a:prstGeom>
            <a:solidFill>
              <a:srgbClr val="113B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" name="กล่องข้อความ 2">
              <a:extLst>
                <a:ext uri="{FF2B5EF4-FFF2-40B4-BE49-F238E27FC236}">
                  <a16:creationId xmlns:a16="http://schemas.microsoft.com/office/drawing/2014/main" id="{1D9AEE90-3D3A-743D-4CD6-8D20B204DAD7}"/>
                </a:ext>
              </a:extLst>
            </p:cNvPr>
            <p:cNvSpPr txBox="1"/>
            <p:nvPr/>
          </p:nvSpPr>
          <p:spPr>
            <a:xfrm>
              <a:off x="2852932" y="2575934"/>
              <a:ext cx="674846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000" dirty="0">
                  <a:solidFill>
                    <a:schemeClr val="bg1"/>
                  </a:solidFill>
                </a:rPr>
                <a:t>จากวัตถุประสงค์ที่ต้องการโมเดลที่ช่วยกรองผู้ที่มี </a:t>
              </a:r>
              <a:r>
                <a:rPr lang="en-US" sz="2000" dirty="0">
                  <a:solidFill>
                    <a:schemeClr val="bg1"/>
                  </a:solidFill>
                </a:rPr>
                <a:t>“</a:t>
              </a:r>
              <a:r>
                <a:rPr lang="th-TH" sz="2000" dirty="0">
                  <a:solidFill>
                    <a:schemeClr val="bg1"/>
                  </a:solidFill>
                </a:rPr>
                <a:t>โอกาสผิดนัดชำระหนี้</a:t>
              </a:r>
              <a:r>
                <a:rPr lang="en-US" sz="2000" dirty="0">
                  <a:solidFill>
                    <a:schemeClr val="bg1"/>
                  </a:solidFill>
                </a:rPr>
                <a:t>”</a:t>
              </a:r>
              <a:r>
                <a:rPr lang="th-TH" sz="2000" dirty="0">
                  <a:solidFill>
                    <a:schemeClr val="bg1"/>
                  </a:solidFill>
                </a:rPr>
                <a:t> เบื้องต้น </a:t>
              </a:r>
              <a:br>
                <a:rPr lang="th-TH" sz="2000" dirty="0">
                  <a:solidFill>
                    <a:schemeClr val="bg1"/>
                  </a:solidFill>
                </a:rPr>
              </a:br>
              <a:r>
                <a:rPr lang="th-TH" sz="2000" dirty="0">
                  <a:solidFill>
                    <a:schemeClr val="bg1"/>
                  </a:solidFill>
                </a:rPr>
                <a:t>เพื่อให้นักลงทุนใช้ในการพิจารณาเลือกผู้กู้ที่เหมาะสมแก่การลงทุนและยังช่วยลดความเสี่ยงได้</a:t>
              </a:r>
            </a:p>
          </p:txBody>
        </p:sp>
        <p:pic>
          <p:nvPicPr>
            <p:cNvPr id="10" name="กราฟิก 9" descr="การแชทแบบขวาไปซ้าย">
              <a:extLst>
                <a:ext uri="{FF2B5EF4-FFF2-40B4-BE49-F238E27FC236}">
                  <a16:creationId xmlns:a16="http://schemas.microsoft.com/office/drawing/2014/main" id="{E106FA54-2380-5C3D-5AE7-44CF5A905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7800" y="2562798"/>
              <a:ext cx="707887" cy="707887"/>
            </a:xfrm>
            <a:prstGeom prst="rect">
              <a:avLst/>
            </a:prstGeom>
          </p:spPr>
        </p:pic>
      </p:grpSp>
      <p:pic>
        <p:nvPicPr>
          <p:cNvPr id="5122" name="Picture 2" descr="Confusion Matrix | Applied Deep Learning with Keras">
            <a:extLst>
              <a:ext uri="{FF2B5EF4-FFF2-40B4-BE49-F238E27FC236}">
                <a16:creationId xmlns:a16="http://schemas.microsoft.com/office/drawing/2014/main" id="{48DF8A78-B2E6-0F71-6284-687BA0C7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468" y="5099967"/>
            <a:ext cx="2634529" cy="135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ceiver operating characteristic - Wikipedia">
            <a:extLst>
              <a:ext uri="{FF2B5EF4-FFF2-40B4-BE49-F238E27FC236}">
                <a16:creationId xmlns:a16="http://schemas.microsoft.com/office/drawing/2014/main" id="{F9DE9190-AB58-6285-E4FA-7D66D9E6A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619185"/>
            <a:ext cx="1895474" cy="18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933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B4EFF6A7-DEE6-7714-71B5-0DAEE839CAF9}"/>
              </a:ext>
            </a:extLst>
          </p:cNvPr>
          <p:cNvSpPr txBox="1"/>
          <p:nvPr/>
        </p:nvSpPr>
        <p:spPr>
          <a:xfrm>
            <a:off x="2384385" y="1493624"/>
            <a:ext cx="7423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13B5E"/>
                </a:solidFill>
                <a:latin typeface="+mj-lt"/>
              </a:rPr>
              <a:t>Comparison table of </a:t>
            </a:r>
            <a:r>
              <a:rPr lang="en-US" sz="2800" b="1" dirty="0">
                <a:solidFill>
                  <a:srgbClr val="FD401D"/>
                </a:solidFill>
                <a:latin typeface="+mj-lt"/>
              </a:rPr>
              <a:t>3 classification models</a:t>
            </a:r>
            <a:r>
              <a:rPr lang="en-US" sz="2800" b="1" dirty="0">
                <a:solidFill>
                  <a:srgbClr val="113B5E"/>
                </a:solidFill>
                <a:latin typeface="+mj-lt"/>
              </a:rPr>
              <a:t> and comparison by </a:t>
            </a:r>
            <a:r>
              <a:rPr lang="en-US" sz="2800" b="1" dirty="0">
                <a:solidFill>
                  <a:srgbClr val="FD401D"/>
                </a:solidFill>
                <a:latin typeface="+mj-lt"/>
              </a:rPr>
              <a:t>imbalance method</a:t>
            </a:r>
            <a:endParaRPr lang="th-TH" sz="2800" b="1" dirty="0">
              <a:solidFill>
                <a:srgbClr val="FD401D"/>
              </a:solidFill>
              <a:latin typeface="+mj-lt"/>
            </a:endParaRP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6186542B-68BF-B883-1B0C-170E3CC58E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253"/>
          <a:stretch/>
        </p:blipFill>
        <p:spPr>
          <a:xfrm>
            <a:off x="98059" y="4290085"/>
            <a:ext cx="5408457" cy="15233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43542938-0671-BDC4-6B97-ADADEF8EA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751" y="2661864"/>
            <a:ext cx="6485290" cy="15342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A68DB17D-D356-2175-43F7-539737E47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751" y="4288498"/>
            <a:ext cx="6458090" cy="15249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2" name="รูปภาพ 21">
            <a:extLst>
              <a:ext uri="{FF2B5EF4-FFF2-40B4-BE49-F238E27FC236}">
                <a16:creationId xmlns:a16="http://schemas.microsoft.com/office/drawing/2014/main" id="{85BE3781-B68F-BF7F-7B43-708FC7998F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6640"/>
          <a:stretch/>
        </p:blipFill>
        <p:spPr>
          <a:xfrm>
            <a:off x="98058" y="2661864"/>
            <a:ext cx="5408457" cy="15233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E08E188A-233D-1100-DCCD-DFBBD43AA14A}"/>
              </a:ext>
            </a:extLst>
          </p:cNvPr>
          <p:cNvSpPr txBox="1"/>
          <p:nvPr/>
        </p:nvSpPr>
        <p:spPr>
          <a:xfrm>
            <a:off x="1328737" y="6096909"/>
            <a:ext cx="953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/>
              <a:t>เมื่อ </a:t>
            </a:r>
            <a:r>
              <a:rPr lang="en-US" sz="2800" b="1" dirty="0"/>
              <a:t>Precision </a:t>
            </a:r>
            <a:r>
              <a:rPr lang="th-TH" sz="2800" b="1" dirty="0"/>
              <a:t>เพิ่ม </a:t>
            </a:r>
            <a:r>
              <a:rPr lang="en-US" sz="2800" b="1" dirty="0"/>
              <a:t>Recall </a:t>
            </a:r>
            <a:r>
              <a:rPr lang="th-TH" sz="2800" b="1" dirty="0"/>
              <a:t>จะลดลงในทุกๆ กรณีดังนั้นจึงเลือก </a:t>
            </a:r>
            <a:r>
              <a:rPr lang="en-US" sz="2800" b="1" dirty="0"/>
              <a:t>Main Metrics </a:t>
            </a:r>
            <a:r>
              <a:rPr lang="th-TH" sz="2800" b="1" dirty="0"/>
              <a:t>เป็น </a:t>
            </a:r>
            <a:r>
              <a:rPr lang="en-US" sz="2800" b="1" dirty="0"/>
              <a:t>Recall</a:t>
            </a:r>
            <a:endParaRPr lang="th-TH" sz="2800" b="1" dirty="0"/>
          </a:p>
        </p:txBody>
      </p:sp>
    </p:spTree>
    <p:extLst>
      <p:ext uri="{BB962C8B-B14F-4D97-AF65-F5344CB8AC3E}">
        <p14:creationId xmlns:p14="http://schemas.microsoft.com/office/powerpoint/2010/main" val="2621895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EB50140-0F81-D196-5067-2CE32E1753B8}"/>
              </a:ext>
            </a:extLst>
          </p:cNvPr>
          <p:cNvSpPr txBox="1"/>
          <p:nvPr/>
        </p:nvSpPr>
        <p:spPr>
          <a:xfrm>
            <a:off x="3738877" y="1592640"/>
            <a:ext cx="4714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/>
              <a:t>เลือก </a:t>
            </a:r>
            <a:r>
              <a:rPr lang="en-US" sz="3200" b="1" dirty="0"/>
              <a:t>Model </a:t>
            </a:r>
            <a:r>
              <a:rPr lang="th-TH" sz="3200" b="1" dirty="0"/>
              <a:t>และ </a:t>
            </a:r>
            <a:r>
              <a:rPr lang="en-US" sz="3200" b="1" dirty="0"/>
              <a:t>Imbalance Method </a:t>
            </a:r>
            <a:r>
              <a:rPr lang="th-TH" sz="3200" b="1" dirty="0"/>
              <a:t>ที่ให้ค่า </a:t>
            </a:r>
            <a:r>
              <a:rPr lang="en-US" sz="3200" b="1" dirty="0"/>
              <a:t>Recall </a:t>
            </a:r>
            <a:r>
              <a:rPr lang="th-TH" sz="3200" b="1" dirty="0"/>
              <a:t>และ </a:t>
            </a:r>
            <a:r>
              <a:rPr lang="en-US" sz="3200" b="1" dirty="0"/>
              <a:t>AUC </a:t>
            </a:r>
            <a:r>
              <a:rPr lang="th-TH" sz="3200" b="1" dirty="0"/>
              <a:t>สูงที่สุด</a:t>
            </a:r>
          </a:p>
        </p:txBody>
      </p:sp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77650DB9-2199-1047-F5C5-4342A9CA8DCD}"/>
              </a:ext>
            </a:extLst>
          </p:cNvPr>
          <p:cNvGrpSpPr/>
          <p:nvPr/>
        </p:nvGrpSpPr>
        <p:grpSpPr>
          <a:xfrm>
            <a:off x="194970" y="2814915"/>
            <a:ext cx="11802057" cy="1076960"/>
            <a:chOff x="194970" y="3491190"/>
            <a:chExt cx="11802057" cy="1076960"/>
          </a:xfrm>
        </p:grpSpPr>
        <p:pic>
          <p:nvPicPr>
            <p:cNvPr id="4" name="รูปภาพ 3">
              <a:extLst>
                <a:ext uri="{FF2B5EF4-FFF2-40B4-BE49-F238E27FC236}">
                  <a16:creationId xmlns:a16="http://schemas.microsoft.com/office/drawing/2014/main" id="{1B9963C3-704A-1FF4-6C81-1116BF7C7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970" y="3491190"/>
              <a:ext cx="11802057" cy="107696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8" name="สี่เหลี่ยมผืนผ้า 7">
              <a:extLst>
                <a:ext uri="{FF2B5EF4-FFF2-40B4-BE49-F238E27FC236}">
                  <a16:creationId xmlns:a16="http://schemas.microsoft.com/office/drawing/2014/main" id="{5AFBB9A3-8EC6-4DBA-AA4E-35CB18B6EBC8}"/>
                </a:ext>
              </a:extLst>
            </p:cNvPr>
            <p:cNvSpPr/>
            <p:nvPr/>
          </p:nvSpPr>
          <p:spPr>
            <a:xfrm>
              <a:off x="8199120" y="4029669"/>
              <a:ext cx="396240" cy="189905"/>
            </a:xfrm>
            <a:prstGeom prst="rect">
              <a:avLst/>
            </a:prstGeom>
            <a:noFill/>
            <a:ln w="38100">
              <a:solidFill>
                <a:srgbClr val="FD40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A98E69C5-D7E7-BC5D-6CC2-D8D251D7DAAE}"/>
                </a:ext>
              </a:extLst>
            </p:cNvPr>
            <p:cNvSpPr/>
            <p:nvPr/>
          </p:nvSpPr>
          <p:spPr>
            <a:xfrm>
              <a:off x="9837420" y="4029670"/>
              <a:ext cx="487680" cy="189904"/>
            </a:xfrm>
            <a:prstGeom prst="rect">
              <a:avLst/>
            </a:prstGeom>
            <a:noFill/>
            <a:ln w="38100">
              <a:solidFill>
                <a:srgbClr val="FD40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C5642521-00BC-CA6A-E885-33BA0181A9BC}"/>
              </a:ext>
            </a:extLst>
          </p:cNvPr>
          <p:cNvSpPr txBox="1"/>
          <p:nvPr/>
        </p:nvSpPr>
        <p:spPr>
          <a:xfrm>
            <a:off x="2712240" y="4575541"/>
            <a:ext cx="67675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13B5E"/>
                </a:solidFill>
                <a:latin typeface="+mj-lt"/>
              </a:rPr>
              <a:t>Best Model</a:t>
            </a:r>
            <a:endParaRPr lang="th-TH" sz="2400" b="1" dirty="0">
              <a:solidFill>
                <a:srgbClr val="113B5E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Model : </a:t>
            </a:r>
            <a:r>
              <a:rPr lang="en-US" dirty="0" err="1">
                <a:latin typeface="+mj-lt"/>
              </a:rPr>
              <a:t>LightGBM</a:t>
            </a:r>
            <a:r>
              <a:rPr lang="en-US" dirty="0">
                <a:latin typeface="+mj-lt"/>
              </a:rPr>
              <a:t> - </a:t>
            </a:r>
            <a:r>
              <a:rPr lang="en-US" dirty="0" err="1">
                <a:latin typeface="+mj-lt"/>
              </a:rPr>
              <a:t>class_weight</a:t>
            </a:r>
            <a:r>
              <a:rPr lang="en-US" dirty="0">
                <a:latin typeface="+mj-lt"/>
              </a:rPr>
              <a:t> = “balanced”</a:t>
            </a:r>
          </a:p>
          <a:p>
            <a:r>
              <a:rPr lang="en-US" dirty="0">
                <a:latin typeface="+mj-lt"/>
              </a:rPr>
              <a:t>Imbalance Method : RandomUnderSampler - </a:t>
            </a:r>
            <a:r>
              <a:rPr lang="en-US" dirty="0" err="1">
                <a:latin typeface="+mj-lt"/>
              </a:rPr>
              <a:t>sampling_strategy</a:t>
            </a:r>
            <a:r>
              <a:rPr lang="en-US" dirty="0">
                <a:latin typeface="+mj-lt"/>
              </a:rPr>
              <a:t> = 0.3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Charge-Off Recall = 0.80</a:t>
            </a:r>
          </a:p>
          <a:p>
            <a:r>
              <a:rPr lang="en-US" dirty="0">
                <a:latin typeface="+mj-lt"/>
              </a:rPr>
              <a:t>AUC score = 0.9050   </a:t>
            </a:r>
            <a:endParaRPr lang="th-T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338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94" name="Picture 2" descr="P2P 4 + w disclaimer">
            <a:extLst>
              <a:ext uri="{FF2B5EF4-FFF2-40B4-BE49-F238E27FC236}">
                <a16:creationId xmlns:a16="http://schemas.microsoft.com/office/drawing/2014/main" id="{135C102D-897E-EFEA-04D4-50BC8DBA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2"/>
          <a:stretch/>
        </p:blipFill>
        <p:spPr bwMode="auto">
          <a:xfrm>
            <a:off x="1682152" y="1925341"/>
            <a:ext cx="8827696" cy="430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7962BF8-2FC0-3DB5-53CD-7865CDF5CBBC}"/>
              </a:ext>
            </a:extLst>
          </p:cNvPr>
          <p:cNvSpPr txBox="1"/>
          <p:nvPr/>
        </p:nvSpPr>
        <p:spPr>
          <a:xfrm>
            <a:off x="3048000" y="63398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+mj-lt"/>
                <a:hlinkClick r:id="rId5"/>
              </a:rPr>
              <a:t>NestiFly</a:t>
            </a:r>
            <a:r>
              <a:rPr lang="en-US" dirty="0">
                <a:latin typeface="+mj-lt"/>
                <a:hlinkClick r:id="rId5"/>
              </a:rPr>
              <a:t> (blockdit.com)</a:t>
            </a:r>
            <a:endParaRPr lang="th-T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1436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D027C5-966F-E0A3-C62F-C902E699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40" y="2298005"/>
            <a:ext cx="5172434" cy="39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F6691842-A4B8-D131-44D1-E8CEF5E73DA9}"/>
              </a:ext>
            </a:extLst>
          </p:cNvPr>
          <p:cNvSpPr txBox="1"/>
          <p:nvPr/>
        </p:nvSpPr>
        <p:spPr>
          <a:xfrm>
            <a:off x="1985962" y="1422996"/>
            <a:ext cx="8220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D401D"/>
                </a:solidFill>
                <a:latin typeface="+mj-lt"/>
              </a:rPr>
              <a:t>Best Model Evaluation Metrics</a:t>
            </a:r>
            <a:endParaRPr lang="th-TH" sz="2800" b="1" dirty="0">
              <a:solidFill>
                <a:srgbClr val="FD401D"/>
              </a:solidFill>
              <a:latin typeface="+mj-lt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A8A5EC87-174E-B0E6-0D9B-2F187B726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64" y="2486068"/>
            <a:ext cx="4282638" cy="1705031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A2A8A2D1-94F4-9629-BE77-4487BD524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865" y="4338888"/>
            <a:ext cx="4282638" cy="1654194"/>
          </a:xfrm>
          <a:prstGeom prst="rect">
            <a:avLst/>
          </a:prstGeom>
        </p:spPr>
      </p:pic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C94AEBFF-92FF-85F1-2546-1ADB071D67BA}"/>
              </a:ext>
            </a:extLst>
          </p:cNvPr>
          <p:cNvSpPr/>
          <p:nvPr/>
        </p:nvSpPr>
        <p:spPr>
          <a:xfrm>
            <a:off x="8658226" y="5055743"/>
            <a:ext cx="647700" cy="240157"/>
          </a:xfrm>
          <a:prstGeom prst="rect">
            <a:avLst/>
          </a:prstGeom>
          <a:noFill/>
          <a:ln w="38100">
            <a:solidFill>
              <a:srgbClr val="FD40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1683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F6691842-A4B8-D131-44D1-E8CEF5E73DA9}"/>
              </a:ext>
            </a:extLst>
          </p:cNvPr>
          <p:cNvSpPr txBox="1"/>
          <p:nvPr/>
        </p:nvSpPr>
        <p:spPr>
          <a:xfrm>
            <a:off x="1985962" y="1422996"/>
            <a:ext cx="8220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D401D"/>
                </a:solidFill>
                <a:latin typeface="+mj-lt"/>
              </a:rPr>
              <a:t>Best Model Evaluation Metrics</a:t>
            </a:r>
            <a:endParaRPr lang="th-TH" sz="2800" b="1" dirty="0">
              <a:solidFill>
                <a:srgbClr val="FD401D"/>
              </a:solidFill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029B82-6143-8806-FE8B-545353B7D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49" y="2520851"/>
            <a:ext cx="4493886" cy="360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F0027848-AC07-EEC7-71B8-2CF55A95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476625"/>
            <a:ext cx="5509338" cy="117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16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1283C584-2A56-6821-44E1-79CFE4299710}"/>
              </a:ext>
            </a:extLst>
          </p:cNvPr>
          <p:cNvSpPr txBox="1"/>
          <p:nvPr/>
        </p:nvSpPr>
        <p:spPr>
          <a:xfrm>
            <a:off x="4200842" y="1320749"/>
            <a:ext cx="379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D401D"/>
                </a:solidFill>
                <a:latin typeface="+mj-lt"/>
              </a:rPr>
              <a:t>Conclusion</a:t>
            </a:r>
          </a:p>
        </p:txBody>
      </p:sp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38407CF8-5442-5B62-DA17-3F6A2106FDB2}"/>
              </a:ext>
            </a:extLst>
          </p:cNvPr>
          <p:cNvSpPr/>
          <p:nvPr/>
        </p:nvSpPr>
        <p:spPr>
          <a:xfrm>
            <a:off x="1490737" y="2210868"/>
            <a:ext cx="2638425" cy="4162072"/>
          </a:xfrm>
          <a:prstGeom prst="round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Features Importance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9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Term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Sub grade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Annual 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Debt to 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Mortgage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Home ownership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Interest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Zip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Installment</a:t>
            </a:r>
          </a:p>
          <a:p>
            <a:endParaRPr lang="en-US" dirty="0">
              <a:latin typeface="+mj-lt"/>
            </a:endParaRPr>
          </a:p>
          <a:p>
            <a:r>
              <a:rPr lang="th-TH" dirty="0"/>
              <a:t>หลังจากการ </a:t>
            </a:r>
            <a:r>
              <a:rPr lang="en-US" dirty="0"/>
              <a:t>EDA</a:t>
            </a:r>
            <a:r>
              <a:rPr lang="th-TH" dirty="0"/>
              <a:t> ข้อมูลก็เห็นได้ชัดว่าส่งผลต่อการผิดนัดชำระหนี้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2F043D8-6500-3C19-AF04-A272E4CCFDA5}"/>
              </a:ext>
            </a:extLst>
          </p:cNvPr>
          <p:cNvSpPr txBox="1"/>
          <p:nvPr/>
        </p:nvSpPr>
        <p:spPr>
          <a:xfrm>
            <a:off x="4714557" y="2534365"/>
            <a:ext cx="5838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+mj-lt"/>
              </a:rPr>
              <a:t>ได้ </a:t>
            </a:r>
            <a:r>
              <a:rPr lang="en-US" sz="2800" b="1" dirty="0"/>
              <a:t>Model</a:t>
            </a:r>
            <a:r>
              <a:rPr lang="en-US" sz="2800" b="1" dirty="0">
                <a:latin typeface="+mj-lt"/>
              </a:rPr>
              <a:t> </a:t>
            </a:r>
            <a:r>
              <a:rPr lang="th-TH" sz="2800" b="1" dirty="0">
                <a:latin typeface="+mj-lt"/>
              </a:rPr>
              <a:t>ที่ตรงตามวัตถุประสงค์ คือ</a:t>
            </a:r>
            <a:endParaRPr lang="en-US" sz="2000" b="1" dirty="0">
              <a:solidFill>
                <a:srgbClr val="113B5E"/>
              </a:solidFill>
              <a:latin typeface="+mj-lt"/>
            </a:endParaRPr>
          </a:p>
          <a:p>
            <a:r>
              <a:rPr lang="en-US" sz="2000" dirty="0">
                <a:latin typeface="+mj-lt"/>
              </a:rPr>
              <a:t>Model : </a:t>
            </a:r>
            <a:r>
              <a:rPr lang="en-US" sz="2000" dirty="0">
                <a:solidFill>
                  <a:srgbClr val="FD401D"/>
                </a:solidFill>
                <a:latin typeface="+mj-lt"/>
              </a:rPr>
              <a:t>Light Gradient Boosting Machine-Classifier</a:t>
            </a:r>
            <a:endParaRPr lang="en-US" sz="2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Charge-Off Recall = 0.80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AUC score = 0.9050</a:t>
            </a:r>
            <a:endParaRPr lang="th-TH" sz="2000" dirty="0">
              <a:latin typeface="+mj-lt"/>
            </a:endParaRPr>
          </a:p>
        </p:txBody>
      </p:sp>
      <p:cxnSp>
        <p:nvCxnSpPr>
          <p:cNvPr id="10" name="ตัวเชื่อมต่อตรง 9">
            <a:extLst>
              <a:ext uri="{FF2B5EF4-FFF2-40B4-BE49-F238E27FC236}">
                <a16:creationId xmlns:a16="http://schemas.microsoft.com/office/drawing/2014/main" id="{C4C13A8E-0646-6DB2-3455-7B9AEF1634F1}"/>
              </a:ext>
            </a:extLst>
          </p:cNvPr>
          <p:cNvCxnSpPr>
            <a:cxnSpLocks/>
          </p:cNvCxnSpPr>
          <p:nvPr/>
        </p:nvCxnSpPr>
        <p:spPr>
          <a:xfrm>
            <a:off x="4572468" y="4248865"/>
            <a:ext cx="6762282" cy="0"/>
          </a:xfrm>
          <a:prstGeom prst="line">
            <a:avLst/>
          </a:prstGeom>
          <a:ln w="76200">
            <a:solidFill>
              <a:srgbClr val="113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E7CA590-4365-35B3-DE1B-FD69FA475095}"/>
              </a:ext>
            </a:extLst>
          </p:cNvPr>
          <p:cNvSpPr txBox="1"/>
          <p:nvPr/>
        </p:nvSpPr>
        <p:spPr>
          <a:xfrm>
            <a:off x="4714557" y="4609149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b="1" dirty="0"/>
              <a:t>เข้าใจเกี่ยวกับลักษณะการกู้เงินแบบ </a:t>
            </a:r>
            <a:r>
              <a:rPr lang="en-US" sz="2400" b="1" dirty="0"/>
              <a:t>P2P</a:t>
            </a:r>
            <a:endParaRPr lang="th-TH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b="1" dirty="0"/>
              <a:t>ได้เรียนรู้เทคนิคและวิธีการ </a:t>
            </a:r>
            <a:r>
              <a:rPr lang="en-US" sz="2400" b="1" dirty="0"/>
              <a:t>EDA </a:t>
            </a:r>
            <a:endParaRPr lang="th-TH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b="1" dirty="0"/>
              <a:t>ได้เรียนขั้นตอนและเครื่องมือต่างๆ ที่สำคัญในการเตรียมข้อมูล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th-TH" sz="2400" b="1" dirty="0"/>
          </a:p>
        </p:txBody>
      </p:sp>
    </p:spTree>
    <p:extLst>
      <p:ext uri="{BB962C8B-B14F-4D97-AF65-F5344CB8AC3E}">
        <p14:creationId xmlns:p14="http://schemas.microsoft.com/office/powerpoint/2010/main" val="4255796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Free Google Thank You Slide &amp; PowerPoint Templates">
            <a:extLst>
              <a:ext uri="{FF2B5EF4-FFF2-40B4-BE49-F238E27FC236}">
                <a16:creationId xmlns:a16="http://schemas.microsoft.com/office/drawing/2014/main" id="{52B0A4EA-F6CF-CA2E-6485-3A59FB6C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46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65D724-3782-23A4-2318-957FC3CAB61B}"/>
              </a:ext>
            </a:extLst>
          </p:cNvPr>
          <p:cNvSpPr txBox="1"/>
          <p:nvPr/>
        </p:nvSpPr>
        <p:spPr>
          <a:xfrm>
            <a:off x="1125315" y="2805082"/>
            <a:ext cx="4046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000" dirty="0"/>
              <a:t>ต้องการฝึกฝนและพัฒนาการทำความเข้าใจและสำรวจข้อมูลด้วยมุมมองต่าง ๆ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000" dirty="0"/>
              <a:t>ต้องการเข้าใจวิธีการเตรียมข้อมูลในรูปแบบต่าง ๆ</a:t>
            </a:r>
            <a:r>
              <a:rPr lang="en-US" sz="2000" dirty="0"/>
              <a:t> </a:t>
            </a:r>
            <a:r>
              <a:rPr lang="th-TH" sz="2000" dirty="0"/>
              <a:t>และวิธีการ </a:t>
            </a:r>
            <a:r>
              <a:rPr lang="en-US" sz="2000" dirty="0"/>
              <a:t>Coding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000" dirty="0"/>
              <a:t>ต้องการฝึกฝน</a:t>
            </a:r>
            <a:r>
              <a:rPr lang="en-US" sz="2000" dirty="0"/>
              <a:t> Coding </a:t>
            </a:r>
            <a:r>
              <a:rPr lang="th-TH" sz="2000" dirty="0"/>
              <a:t>ในการทำ </a:t>
            </a:r>
            <a:r>
              <a:rPr lang="en-US" sz="2000" dirty="0"/>
              <a:t>Machine Learning</a:t>
            </a:r>
            <a:r>
              <a:rPr lang="th-TH" sz="2000" dirty="0"/>
              <a:t> และรู้จักกับ </a:t>
            </a:r>
            <a:r>
              <a:rPr lang="en-US" sz="2000" dirty="0"/>
              <a:t>Model </a:t>
            </a:r>
            <a:r>
              <a:rPr lang="th-TH" sz="2000" dirty="0"/>
              <a:t>ใหม่ๆ ที่ไม่เคยศึกษา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000" dirty="0"/>
              <a:t>ต้องการ </a:t>
            </a:r>
            <a:r>
              <a:rPr lang="en-US" sz="2000" dirty="0"/>
              <a:t>Case Study </a:t>
            </a:r>
            <a:r>
              <a:rPr lang="th-TH" sz="2000" dirty="0"/>
              <a:t>ที่เกี่ยวกับมุมมองการเงิน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70778-71F6-09DF-853E-5FD9FE92D1B6}"/>
              </a:ext>
            </a:extLst>
          </p:cNvPr>
          <p:cNvSpPr txBox="1"/>
          <p:nvPr/>
        </p:nvSpPr>
        <p:spPr>
          <a:xfrm>
            <a:off x="6217927" y="1826136"/>
            <a:ext cx="508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13B5E"/>
                </a:solidFill>
                <a:latin typeface="+mj-lt"/>
              </a:rPr>
              <a:t>Business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85104-B1E0-540A-AA9E-CAC391719232}"/>
              </a:ext>
            </a:extLst>
          </p:cNvPr>
          <p:cNvSpPr txBox="1"/>
          <p:nvPr/>
        </p:nvSpPr>
        <p:spPr>
          <a:xfrm>
            <a:off x="6397701" y="2805082"/>
            <a:ext cx="4756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000" dirty="0"/>
              <a:t>ต้องการทำความเข้าใจตัวแปรหรือปัจจัยที่มีผลต่อการผิดนัดชำระหนี้ด้วยการ </a:t>
            </a:r>
            <a:r>
              <a:rPr lang="en-US" sz="2000" dirty="0"/>
              <a:t>Exploratory Data Analysis</a:t>
            </a:r>
            <a:endParaRPr lang="th-TH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000" dirty="0"/>
              <a:t>การให้กู้ยืมเงินเป็นการลงทุนที่มีความเสี่ยง ดังนั้นเมื่อเกิดการผิดนัดชำระหนี้ จะส่งผลเสียกับผู้ให้กู้หรือนักลงทุน หมายความว่าหากระบุ </a:t>
            </a:r>
            <a:r>
              <a:rPr lang="en-US" sz="2000" dirty="0"/>
              <a:t>Defaulter </a:t>
            </a:r>
            <a:r>
              <a:rPr lang="th-TH" sz="2000" dirty="0"/>
              <a:t>ได้จะส่งผลให้ลดความสูญเสียในรูปตัวเงินจากการผิดนัดชำระหนี้ได้ (</a:t>
            </a:r>
            <a:r>
              <a:rPr lang="en-US" sz="2000" dirty="0"/>
              <a:t>Change-off / Default)</a:t>
            </a:r>
            <a:endParaRPr lang="th-TH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000" dirty="0"/>
              <a:t>ต้องการโมเดลที่ช่วยกรองผู้ที่มี </a:t>
            </a:r>
            <a:r>
              <a:rPr lang="en-US" sz="2000" dirty="0"/>
              <a:t>“</a:t>
            </a:r>
            <a:r>
              <a:rPr lang="th-TH" sz="2000" dirty="0"/>
              <a:t>โอกาสผิดนัดชำระหนี้</a:t>
            </a:r>
            <a:r>
              <a:rPr lang="en-US" sz="2000" dirty="0"/>
              <a:t>”</a:t>
            </a:r>
            <a:r>
              <a:rPr lang="th-TH" sz="2000" dirty="0"/>
              <a:t> เบื้องต้น เพื่อให้นักลงทุนใช้ในการพิจารณาเลือกผู้กู้ที่เหมาะสมแก่การลงทุนและยังช่วยลดความเสี่ยงได้ระดับนึ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0F538-5CE9-6787-BFFB-680CB6DAA8DB}"/>
              </a:ext>
            </a:extLst>
          </p:cNvPr>
          <p:cNvSpPr txBox="1"/>
          <p:nvPr/>
        </p:nvSpPr>
        <p:spPr>
          <a:xfrm>
            <a:off x="965717" y="1826136"/>
            <a:ext cx="436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13B5E"/>
                </a:solidFill>
                <a:latin typeface="+mj-lt"/>
              </a:rPr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146350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7D0D1B-4C6C-2E5C-EA23-F3AD23B18ECD}"/>
              </a:ext>
            </a:extLst>
          </p:cNvPr>
          <p:cNvSpPr/>
          <p:nvPr/>
        </p:nvSpPr>
        <p:spPr>
          <a:xfrm>
            <a:off x="587083" y="2993239"/>
            <a:ext cx="2372426" cy="3187642"/>
          </a:xfrm>
          <a:prstGeom prst="round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33BF75-4CCF-1096-4287-8B42DB40B8A1}"/>
              </a:ext>
            </a:extLst>
          </p:cNvPr>
          <p:cNvSpPr/>
          <p:nvPr/>
        </p:nvSpPr>
        <p:spPr>
          <a:xfrm>
            <a:off x="3443354" y="2993237"/>
            <a:ext cx="2372426" cy="3187643"/>
          </a:xfrm>
          <a:prstGeom prst="roundRect">
            <a:avLst/>
          </a:prstGeom>
          <a:noFill/>
          <a:ln w="19050">
            <a:solidFill>
              <a:srgbClr val="113B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80A67D-4FCF-7006-523B-46E3F5D9C649}"/>
              </a:ext>
            </a:extLst>
          </p:cNvPr>
          <p:cNvSpPr/>
          <p:nvPr/>
        </p:nvSpPr>
        <p:spPr>
          <a:xfrm>
            <a:off x="6299625" y="2993236"/>
            <a:ext cx="2372426" cy="3187645"/>
          </a:xfrm>
          <a:prstGeom prst="round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9F507-5BBC-4787-1829-A846D0DAC23C}"/>
              </a:ext>
            </a:extLst>
          </p:cNvPr>
          <p:cNvSpPr/>
          <p:nvPr/>
        </p:nvSpPr>
        <p:spPr>
          <a:xfrm>
            <a:off x="9155896" y="2993235"/>
            <a:ext cx="2372426" cy="3187645"/>
          </a:xfrm>
          <a:prstGeom prst="roundRect">
            <a:avLst/>
          </a:prstGeom>
          <a:noFill/>
          <a:ln w="19050">
            <a:solidFill>
              <a:srgbClr val="113B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EA3AB-6AEA-252B-1C69-4AFBEB353FB3}"/>
              </a:ext>
            </a:extLst>
          </p:cNvPr>
          <p:cNvSpPr txBox="1"/>
          <p:nvPr/>
        </p:nvSpPr>
        <p:spPr>
          <a:xfrm>
            <a:off x="1298734" y="3507128"/>
            <a:ext cx="94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3EEAB-60B1-C363-F193-12745A588373}"/>
              </a:ext>
            </a:extLst>
          </p:cNvPr>
          <p:cNvSpPr txBox="1"/>
          <p:nvPr/>
        </p:nvSpPr>
        <p:spPr>
          <a:xfrm>
            <a:off x="4155005" y="3507127"/>
            <a:ext cx="94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7547B-BD49-5AE3-C6EB-324CB5A9D771}"/>
              </a:ext>
            </a:extLst>
          </p:cNvPr>
          <p:cNvSpPr txBox="1"/>
          <p:nvPr/>
        </p:nvSpPr>
        <p:spPr>
          <a:xfrm>
            <a:off x="9867547" y="3507127"/>
            <a:ext cx="94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C54206-15DC-2465-984B-8CCE1A946140}"/>
              </a:ext>
            </a:extLst>
          </p:cNvPr>
          <p:cNvSpPr txBox="1"/>
          <p:nvPr/>
        </p:nvSpPr>
        <p:spPr>
          <a:xfrm>
            <a:off x="7011276" y="3507127"/>
            <a:ext cx="94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4ADDB-3758-649F-5762-30E43B8733F7}"/>
              </a:ext>
            </a:extLst>
          </p:cNvPr>
          <p:cNvSpPr txBox="1"/>
          <p:nvPr/>
        </p:nvSpPr>
        <p:spPr>
          <a:xfrm>
            <a:off x="3746186" y="1705951"/>
            <a:ext cx="469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D401D"/>
                </a:solidFill>
                <a:latin typeface="+mj-lt"/>
              </a:rPr>
              <a:t>PROJECT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0D5AA9-8146-1E46-7CD3-721248105DAC}"/>
              </a:ext>
            </a:extLst>
          </p:cNvPr>
          <p:cNvSpPr txBox="1"/>
          <p:nvPr/>
        </p:nvSpPr>
        <p:spPr>
          <a:xfrm>
            <a:off x="762471" y="4374959"/>
            <a:ext cx="20216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+mj-lt"/>
              </a:rPr>
              <a:t>Exploratory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+mj-lt"/>
              </a:rPr>
              <a:t>Data Analysis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(Data Understanding)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815C4-1D9A-9FE0-0295-7F4FAD17541C}"/>
              </a:ext>
            </a:extLst>
          </p:cNvPr>
          <p:cNvSpPr txBox="1"/>
          <p:nvPr/>
        </p:nvSpPr>
        <p:spPr>
          <a:xfrm>
            <a:off x="6475014" y="4374959"/>
            <a:ext cx="2021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+mj-lt"/>
              </a:rPr>
              <a:t>Modeling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5F5D28-2550-FEA4-6FCF-D7E237572BD2}"/>
              </a:ext>
            </a:extLst>
          </p:cNvPr>
          <p:cNvSpPr txBox="1"/>
          <p:nvPr/>
        </p:nvSpPr>
        <p:spPr>
          <a:xfrm>
            <a:off x="3618742" y="4374959"/>
            <a:ext cx="2021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+mj-lt"/>
              </a:rPr>
              <a:t>Data</a:t>
            </a:r>
          </a:p>
          <a:p>
            <a:pPr algn="ctr"/>
            <a:r>
              <a:rPr lang="en-US" sz="2200" b="1" dirty="0">
                <a:latin typeface="+mj-lt"/>
              </a:rPr>
              <a:t>Preparation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3901E-9CA1-B2E4-24C6-9E96E69BB185}"/>
              </a:ext>
            </a:extLst>
          </p:cNvPr>
          <p:cNvSpPr txBox="1"/>
          <p:nvPr/>
        </p:nvSpPr>
        <p:spPr>
          <a:xfrm>
            <a:off x="9475052" y="4374959"/>
            <a:ext cx="1734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+mj-lt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81686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7D0D1B-4C6C-2E5C-EA23-F3AD23B18ECD}"/>
              </a:ext>
            </a:extLst>
          </p:cNvPr>
          <p:cNvSpPr/>
          <p:nvPr/>
        </p:nvSpPr>
        <p:spPr>
          <a:xfrm>
            <a:off x="587083" y="2993239"/>
            <a:ext cx="945743" cy="3187642"/>
          </a:xfrm>
          <a:prstGeom prst="round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80A67D-4FCF-7006-523B-46E3F5D9C649}"/>
              </a:ext>
            </a:extLst>
          </p:cNvPr>
          <p:cNvSpPr/>
          <p:nvPr/>
        </p:nvSpPr>
        <p:spPr>
          <a:xfrm>
            <a:off x="9151611" y="2992847"/>
            <a:ext cx="949124" cy="3187645"/>
          </a:xfrm>
          <a:prstGeom prst="round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9F507-5BBC-4787-1829-A846D0DAC23C}"/>
              </a:ext>
            </a:extLst>
          </p:cNvPr>
          <p:cNvSpPr/>
          <p:nvPr/>
        </p:nvSpPr>
        <p:spPr>
          <a:xfrm>
            <a:off x="10584580" y="3004814"/>
            <a:ext cx="945743" cy="3187645"/>
          </a:xfrm>
          <a:prstGeom prst="roundRect">
            <a:avLst/>
          </a:prstGeom>
          <a:noFill/>
          <a:ln w="19050">
            <a:solidFill>
              <a:srgbClr val="113B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EA3AB-6AEA-252B-1C69-4AFBEB353FB3}"/>
              </a:ext>
            </a:extLst>
          </p:cNvPr>
          <p:cNvSpPr txBox="1"/>
          <p:nvPr/>
        </p:nvSpPr>
        <p:spPr>
          <a:xfrm>
            <a:off x="587083" y="3506739"/>
            <a:ext cx="94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7547B-BD49-5AE3-C6EB-324CB5A9D771}"/>
              </a:ext>
            </a:extLst>
          </p:cNvPr>
          <p:cNvSpPr txBox="1"/>
          <p:nvPr/>
        </p:nvSpPr>
        <p:spPr>
          <a:xfrm>
            <a:off x="10581199" y="3506740"/>
            <a:ext cx="94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C54206-15DC-2465-984B-8CCE1A946140}"/>
              </a:ext>
            </a:extLst>
          </p:cNvPr>
          <p:cNvSpPr txBox="1"/>
          <p:nvPr/>
        </p:nvSpPr>
        <p:spPr>
          <a:xfrm>
            <a:off x="9151611" y="3506740"/>
            <a:ext cx="94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4ADDB-3758-649F-5762-30E43B8733F7}"/>
              </a:ext>
            </a:extLst>
          </p:cNvPr>
          <p:cNvSpPr txBox="1"/>
          <p:nvPr/>
        </p:nvSpPr>
        <p:spPr>
          <a:xfrm>
            <a:off x="3746186" y="1705951"/>
            <a:ext cx="469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D401D"/>
                </a:solidFill>
                <a:latin typeface="+mj-lt"/>
              </a:rPr>
              <a:t>PROJECT PROCESS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9E8980-03FE-FCE5-97F3-4886E09A9F43}"/>
              </a:ext>
            </a:extLst>
          </p:cNvPr>
          <p:cNvSpPr/>
          <p:nvPr/>
        </p:nvSpPr>
        <p:spPr>
          <a:xfrm>
            <a:off x="2112266" y="2992849"/>
            <a:ext cx="2372426" cy="3187643"/>
          </a:xfrm>
          <a:prstGeom prst="roundRect">
            <a:avLst/>
          </a:prstGeom>
          <a:noFill/>
          <a:ln w="19050">
            <a:solidFill>
              <a:srgbClr val="113B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AE2A6-545B-679D-DACD-DDF9AE25D1AA}"/>
              </a:ext>
            </a:extLst>
          </p:cNvPr>
          <p:cNvSpPr txBox="1"/>
          <p:nvPr/>
        </p:nvSpPr>
        <p:spPr>
          <a:xfrm>
            <a:off x="2823917" y="3506739"/>
            <a:ext cx="94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CCDC6-E359-8237-9EB2-AAA640245FDA}"/>
              </a:ext>
            </a:extLst>
          </p:cNvPr>
          <p:cNvSpPr txBox="1"/>
          <p:nvPr/>
        </p:nvSpPr>
        <p:spPr>
          <a:xfrm>
            <a:off x="2287654" y="4374571"/>
            <a:ext cx="2021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+mj-lt"/>
              </a:rPr>
              <a:t>Data</a:t>
            </a:r>
          </a:p>
          <a:p>
            <a:pPr algn="ctr"/>
            <a:r>
              <a:rPr lang="en-US" sz="2200" b="1" dirty="0">
                <a:latin typeface="+mj-lt"/>
              </a:rPr>
              <a:t>Preparation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53A4C-8C87-A7E1-11BB-7FCB1C3B5617}"/>
              </a:ext>
            </a:extLst>
          </p:cNvPr>
          <p:cNvSpPr txBox="1"/>
          <p:nvPr/>
        </p:nvSpPr>
        <p:spPr>
          <a:xfrm>
            <a:off x="4789767" y="3186285"/>
            <a:ext cx="43161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Handling Numerical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Handling Categorical 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Handling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Drop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Check for duplicate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Train Test Split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Outlier Handling for Train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X_train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y_train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X_test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y_test</a:t>
            </a:r>
            <a:r>
              <a:rPr lang="en-US" sz="1600" dirty="0">
                <a:latin typeface="+mj-lt"/>
              </a:rPr>
              <a:t> Split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Data Normalization (</a:t>
            </a:r>
            <a:r>
              <a:rPr lang="en-US" sz="1600" dirty="0" err="1">
                <a:latin typeface="+mj-lt"/>
              </a:rPr>
              <a:t>X_train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X_test</a:t>
            </a:r>
            <a:r>
              <a:rPr lang="en-US" sz="1600" dirty="0">
                <a:latin typeface="+mj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Features Selection by </a:t>
            </a:r>
            <a:r>
              <a:rPr lang="en-US" sz="1600" dirty="0" err="1">
                <a:latin typeface="+mj-lt"/>
              </a:rPr>
              <a:t>LightGBM</a:t>
            </a:r>
            <a:endParaRPr lang="en-US" sz="16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Encoding (One Hot Encoding)</a:t>
            </a:r>
          </a:p>
        </p:txBody>
      </p:sp>
    </p:spTree>
    <p:extLst>
      <p:ext uri="{BB962C8B-B14F-4D97-AF65-F5344CB8AC3E}">
        <p14:creationId xmlns:p14="http://schemas.microsoft.com/office/powerpoint/2010/main" val="320574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5E17E-2ED9-282D-DD19-80F2DAB0E70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29E41-64C7-0A5D-32B5-8392CDB18317}"/>
              </a:ext>
            </a:extLst>
          </p:cNvPr>
          <p:cNvSpPr txBox="1"/>
          <p:nvPr/>
        </p:nvSpPr>
        <p:spPr>
          <a:xfrm>
            <a:off x="2067560" y="2767279"/>
            <a:ext cx="80568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D401D"/>
                </a:solidFill>
                <a:latin typeface="+mj-lt"/>
              </a:rPr>
              <a:t>Exploratory Data Analysis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(Data Understanding)</a:t>
            </a:r>
            <a:endParaRPr lang="th-TH" sz="2000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th-TH" sz="2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* for target variable and features selected by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LightGBM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8991-6D47-535C-646C-4344128D09EF}"/>
              </a:ext>
            </a:extLst>
          </p:cNvPr>
          <p:cNvSpPr txBox="1"/>
          <p:nvPr/>
        </p:nvSpPr>
        <p:spPr>
          <a:xfrm>
            <a:off x="5621438" y="1445030"/>
            <a:ext cx="949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246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6FC14C-7BB2-A3B5-EB5B-EF25AB3EB952}"/>
              </a:ext>
            </a:extLst>
          </p:cNvPr>
          <p:cNvGrpSpPr/>
          <p:nvPr/>
        </p:nvGrpSpPr>
        <p:grpSpPr>
          <a:xfrm>
            <a:off x="0" y="1"/>
            <a:ext cx="12192000" cy="1076960"/>
            <a:chOff x="0" y="1"/>
            <a:chExt cx="12192000" cy="1076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5B838-6EE9-129D-4421-6910B072D05D}"/>
                </a:ext>
              </a:extLst>
            </p:cNvPr>
            <p:cNvSpPr/>
            <p:nvPr/>
          </p:nvSpPr>
          <p:spPr>
            <a:xfrm>
              <a:off x="0" y="1"/>
              <a:ext cx="12192000" cy="1076960"/>
            </a:xfrm>
            <a:prstGeom prst="rect">
              <a:avLst/>
            </a:prstGeom>
            <a:solidFill>
              <a:srgbClr val="113B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Lending Club: Creating the Marketplace Lending Business Model - Digital  Innovation and Transformation">
              <a:extLst>
                <a:ext uri="{FF2B5EF4-FFF2-40B4-BE49-F238E27FC236}">
                  <a16:creationId xmlns:a16="http://schemas.microsoft.com/office/drawing/2014/main" id="{50F9565D-9B89-1617-E285-ADF1065D1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b="19755"/>
            <a:stretch/>
          </p:blipFill>
          <p:spPr bwMode="auto">
            <a:xfrm>
              <a:off x="0" y="55881"/>
              <a:ext cx="3809213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72B670E-CD6F-4DB7-97C1-0ED24C64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515" y="1210042"/>
            <a:ext cx="3415158" cy="5533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EB5948-1B89-E8C5-53B9-B10FC67A3ED6}"/>
              </a:ext>
            </a:extLst>
          </p:cNvPr>
          <p:cNvSpPr txBox="1"/>
          <p:nvPr/>
        </p:nvSpPr>
        <p:spPr>
          <a:xfrm>
            <a:off x="6157732" y="2403639"/>
            <a:ext cx="58026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Number of data is </a:t>
            </a:r>
            <a:r>
              <a:rPr lang="en-US" sz="3200" b="1" dirty="0">
                <a:solidFill>
                  <a:srgbClr val="FD401D"/>
                </a:solidFill>
              </a:rPr>
              <a:t>396,030 rows</a:t>
            </a:r>
          </a:p>
          <a:p>
            <a:r>
              <a:rPr lang="en-US" sz="3200" dirty="0"/>
              <a:t>1 row = 1 transaction &amp; information of borrower</a:t>
            </a:r>
            <a:endParaRPr lang="th-TH" sz="3200" dirty="0"/>
          </a:p>
          <a:p>
            <a:endParaRPr lang="en-US" sz="3200" dirty="0"/>
          </a:p>
          <a:p>
            <a:r>
              <a:rPr lang="en-US" sz="3200" b="1" dirty="0"/>
              <a:t>Data types</a:t>
            </a:r>
          </a:p>
          <a:p>
            <a:r>
              <a:rPr lang="en-US" sz="3200" dirty="0"/>
              <a:t>Categorical (Object) – </a:t>
            </a:r>
            <a:r>
              <a:rPr lang="en-US" sz="3200" dirty="0">
                <a:solidFill>
                  <a:srgbClr val="FD401D"/>
                </a:solidFill>
              </a:rPr>
              <a:t>15 features</a:t>
            </a:r>
          </a:p>
          <a:p>
            <a:r>
              <a:rPr lang="en-US" sz="3200" dirty="0"/>
              <a:t>Numerical (Float64) – </a:t>
            </a:r>
            <a:r>
              <a:rPr lang="en-US" sz="3200" dirty="0">
                <a:solidFill>
                  <a:srgbClr val="FD401D"/>
                </a:solidFill>
              </a:rPr>
              <a:t>12 features</a:t>
            </a:r>
          </a:p>
          <a:p>
            <a:r>
              <a:rPr lang="en-US" sz="3200" dirty="0"/>
              <a:t>Total </a:t>
            </a:r>
            <a:r>
              <a:rPr lang="en-US" sz="3200" dirty="0">
                <a:solidFill>
                  <a:srgbClr val="FD401D"/>
                </a:solidFill>
              </a:rPr>
              <a:t>27 features</a:t>
            </a:r>
          </a:p>
        </p:txBody>
      </p:sp>
    </p:spTree>
    <p:extLst>
      <p:ext uri="{BB962C8B-B14F-4D97-AF65-F5344CB8AC3E}">
        <p14:creationId xmlns:p14="http://schemas.microsoft.com/office/powerpoint/2010/main" val="58868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 Sarabun New">
      <a:majorFont>
        <a:latin typeface="Gill Sans MT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1228</Words>
  <Application>Microsoft Office PowerPoint</Application>
  <PresentationFormat>แบบจอกว้าง</PresentationFormat>
  <Paragraphs>210</Paragraphs>
  <Slides>43</Slides>
  <Notes>9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43</vt:i4>
      </vt:variant>
    </vt:vector>
  </HeadingPairs>
  <TitlesOfParts>
    <vt:vector size="49" baseType="lpstr">
      <vt:lpstr>Arial</vt:lpstr>
      <vt:lpstr>Calibri</vt:lpstr>
      <vt:lpstr>Gill Sans MT</vt:lpstr>
      <vt:lpstr>TH Sarabun New</vt:lpstr>
      <vt:lpstr>Wingdings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Pheeraphat Soroschokchai</dc:creator>
  <cp:lastModifiedBy>2010211100085 Teerana Tumcharoen</cp:lastModifiedBy>
  <cp:revision>53</cp:revision>
  <dcterms:created xsi:type="dcterms:W3CDTF">2023-08-12T03:11:05Z</dcterms:created>
  <dcterms:modified xsi:type="dcterms:W3CDTF">2023-08-18T14:02:40Z</dcterms:modified>
</cp:coreProperties>
</file>