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2" r:id="rId2"/>
    <p:sldId id="471" r:id="rId3"/>
    <p:sldId id="509" r:id="rId4"/>
    <p:sldId id="502" r:id="rId5"/>
    <p:sldId id="503" r:id="rId6"/>
    <p:sldId id="504" r:id="rId7"/>
    <p:sldId id="505" r:id="rId8"/>
    <p:sldId id="507" r:id="rId9"/>
    <p:sldId id="508" r:id="rId10"/>
    <p:sldId id="506" r:id="rId11"/>
    <p:sldId id="465" r:id="rId12"/>
    <p:sldId id="463" r:id="rId13"/>
    <p:sldId id="510" r:id="rId14"/>
    <p:sldId id="473" r:id="rId15"/>
    <p:sldId id="496" r:id="rId16"/>
    <p:sldId id="511" r:id="rId17"/>
    <p:sldId id="492" r:id="rId18"/>
    <p:sldId id="500" r:id="rId19"/>
    <p:sldId id="501" r:id="rId20"/>
    <p:sldId id="409" r:id="rId21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5D5"/>
    <a:srgbClr val="FF6600"/>
    <a:srgbClr val="009900"/>
    <a:srgbClr val="6CADCA"/>
    <a:srgbClr val="CC9900"/>
    <a:srgbClr val="339966"/>
    <a:srgbClr val="C1FFDD"/>
    <a:srgbClr val="4396B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85765" autoAdjust="0"/>
  </p:normalViewPr>
  <p:slideViewPr>
    <p:cSldViewPr>
      <p:cViewPr>
        <p:scale>
          <a:sx n="80" d="100"/>
          <a:sy n="80" d="100"/>
        </p:scale>
        <p:origin x="-2766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CB5DE-85E5-4863-AD1E-CE6442613E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CB335-12A2-42AF-8043-E848E94E034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8B37014-0E41-42BD-A1CE-C5581AC48395}" type="parTrans" cxnId="{523A8AA0-BEC6-4F00-B58B-25A5E57B0B6D}">
      <dgm:prSet/>
      <dgm:spPr/>
      <dgm:t>
        <a:bodyPr/>
        <a:lstStyle/>
        <a:p>
          <a:endParaRPr lang="en-US"/>
        </a:p>
      </dgm:t>
    </dgm:pt>
    <dgm:pt modelId="{91DE7B58-883D-47F4-993D-C3C22BC09D68}" type="sibTrans" cxnId="{523A8AA0-BEC6-4F00-B58B-25A5E57B0B6D}">
      <dgm:prSet/>
      <dgm:spPr/>
      <dgm:t>
        <a:bodyPr/>
        <a:lstStyle/>
        <a:p>
          <a:endParaRPr lang="en-US"/>
        </a:p>
      </dgm:t>
    </dgm:pt>
    <dgm:pt modelId="{1322D882-BEDD-4617-945D-09C8AF0F39B9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th-TH" dirty="0" smtClean="0"/>
            <a:t>แนะนำบริษัท </a:t>
          </a:r>
          <a:r>
            <a:rPr lang="en-US" dirty="0" smtClean="0"/>
            <a:t>Garena</a:t>
          </a:r>
          <a:endParaRPr lang="en-US" dirty="0"/>
        </a:p>
      </dgm:t>
    </dgm:pt>
    <dgm:pt modelId="{7F580EC6-6CDA-4D29-AA8B-7CD7770A885F}" type="parTrans" cxnId="{4E2B4303-D10A-4CFD-9DB0-BB945775F9AF}">
      <dgm:prSet/>
      <dgm:spPr/>
      <dgm:t>
        <a:bodyPr/>
        <a:lstStyle/>
        <a:p>
          <a:endParaRPr lang="en-US"/>
        </a:p>
      </dgm:t>
    </dgm:pt>
    <dgm:pt modelId="{8BF6070D-7778-46B0-B7E7-BA135BD2FFFD}" type="sibTrans" cxnId="{4E2B4303-D10A-4CFD-9DB0-BB945775F9AF}">
      <dgm:prSet/>
      <dgm:spPr/>
      <dgm:t>
        <a:bodyPr/>
        <a:lstStyle/>
        <a:p>
          <a:endParaRPr lang="en-US"/>
        </a:p>
      </dgm:t>
    </dgm:pt>
    <dgm:pt modelId="{4B94F766-B8B3-403F-8A93-623A690CC5D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DF4454D-AE40-4751-A310-F1A90F37D097}" type="parTrans" cxnId="{27340CFF-7481-4EC8-8C67-9D83D3466DDD}">
      <dgm:prSet/>
      <dgm:spPr/>
      <dgm:t>
        <a:bodyPr/>
        <a:lstStyle/>
        <a:p>
          <a:endParaRPr lang="en-US"/>
        </a:p>
      </dgm:t>
    </dgm:pt>
    <dgm:pt modelId="{E6D17905-8AE1-465F-AF8E-F172EC419EE0}" type="sibTrans" cxnId="{27340CFF-7481-4EC8-8C67-9D83D3466DDD}">
      <dgm:prSet/>
      <dgm:spPr/>
      <dgm:t>
        <a:bodyPr/>
        <a:lstStyle/>
        <a:p>
          <a:endParaRPr lang="en-US"/>
        </a:p>
      </dgm:t>
    </dgm:pt>
    <dgm:pt modelId="{55EF7D1C-22C2-47C9-84A9-F3B7B60DD2E4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th-TH" dirty="0" smtClean="0"/>
            <a:t>แผนธุรกิจเกมมือถือในปี </a:t>
          </a:r>
          <a:r>
            <a:rPr lang="en-US" dirty="0" smtClean="0"/>
            <a:t>2015</a:t>
          </a:r>
          <a:endParaRPr lang="en-US" dirty="0"/>
        </a:p>
      </dgm:t>
    </dgm:pt>
    <dgm:pt modelId="{952E2744-7E2A-490C-82BB-94CED23F73BD}" type="parTrans" cxnId="{3EFFCCA6-9576-45D2-A806-393A5A9B9958}">
      <dgm:prSet/>
      <dgm:spPr/>
      <dgm:t>
        <a:bodyPr/>
        <a:lstStyle/>
        <a:p>
          <a:endParaRPr lang="en-US"/>
        </a:p>
      </dgm:t>
    </dgm:pt>
    <dgm:pt modelId="{81D2F649-F73B-4717-9A2E-9C6FECF631AB}" type="sibTrans" cxnId="{3EFFCCA6-9576-45D2-A806-393A5A9B9958}">
      <dgm:prSet/>
      <dgm:spPr/>
      <dgm:t>
        <a:bodyPr/>
        <a:lstStyle/>
        <a:p>
          <a:endParaRPr lang="en-US"/>
        </a:p>
      </dgm:t>
    </dgm:pt>
    <dgm:pt modelId="{726940BF-23DB-4C11-8E9F-C8BB93C7ED8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32C9EC-54A8-4CDE-AC98-E8ABB2DB4D24}" type="parTrans" cxnId="{8A669DD2-BC0E-4716-A580-17EF5F001FC3}">
      <dgm:prSet/>
      <dgm:spPr/>
      <dgm:t>
        <a:bodyPr/>
        <a:lstStyle/>
        <a:p>
          <a:endParaRPr lang="en-US"/>
        </a:p>
      </dgm:t>
    </dgm:pt>
    <dgm:pt modelId="{2E1565E1-29E9-47F3-BCC9-8CAAA7E86859}" type="sibTrans" cxnId="{8A669DD2-BC0E-4716-A580-17EF5F001FC3}">
      <dgm:prSet/>
      <dgm:spPr/>
      <dgm:t>
        <a:bodyPr/>
        <a:lstStyle/>
        <a:p>
          <a:endParaRPr lang="en-US"/>
        </a:p>
      </dgm:t>
    </dgm:pt>
    <dgm:pt modelId="{9E7A6933-FFF8-4E83-9E26-D125E1E1D106}">
      <dgm:prSet phldrT="[Text]"/>
      <dgm:spPr>
        <a:solidFill>
          <a:schemeClr val="accent3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th-TH" b="0" cap="none" dirty="0" smtClean="0"/>
            <a:t>แนวทางการร่วมมือทางธุรกิจกับ </a:t>
          </a:r>
          <a:r>
            <a:rPr lang="en-US" b="0" cap="none" dirty="0" smtClean="0"/>
            <a:t>Dunkin' Donuts</a:t>
          </a:r>
          <a:endParaRPr lang="en-US" b="0" dirty="0"/>
        </a:p>
      </dgm:t>
    </dgm:pt>
    <dgm:pt modelId="{7BA86E07-ABBA-41F8-924F-2041075A8A5F}" type="parTrans" cxnId="{06C71C6E-6D1B-4E05-B62F-1422BC7DE9CB}">
      <dgm:prSet/>
      <dgm:spPr/>
      <dgm:t>
        <a:bodyPr/>
        <a:lstStyle/>
        <a:p>
          <a:endParaRPr lang="en-US"/>
        </a:p>
      </dgm:t>
    </dgm:pt>
    <dgm:pt modelId="{44183AA4-3900-4407-9916-721828BA31A6}" type="sibTrans" cxnId="{06C71C6E-6D1B-4E05-B62F-1422BC7DE9CB}">
      <dgm:prSet/>
      <dgm:spPr/>
      <dgm:t>
        <a:bodyPr/>
        <a:lstStyle/>
        <a:p>
          <a:endParaRPr lang="en-US"/>
        </a:p>
      </dgm:t>
    </dgm:pt>
    <dgm:pt modelId="{24A8C59D-A647-4A93-8CB7-E194016F2971}" type="pres">
      <dgm:prSet presAssocID="{4C2CB5DE-85E5-4863-AD1E-CE6442613E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0B58B9-A9C6-4680-93C1-6F592B843346}" type="pres">
      <dgm:prSet presAssocID="{66BCB335-12A2-42AF-8043-E848E94E0348}" presName="linNode" presStyleCnt="0"/>
      <dgm:spPr/>
    </dgm:pt>
    <dgm:pt modelId="{E3241ED5-422B-48A6-887A-448B07DEB89C}" type="pres">
      <dgm:prSet presAssocID="{66BCB335-12A2-42AF-8043-E848E94E0348}" presName="parentText" presStyleLbl="node1" presStyleIdx="0" presStyleCnt="3" custLinFactNeighborX="-1171" custLinFactNeighborY="-30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C291A-9857-4CDF-BF91-F2D3A5584324}" type="pres">
      <dgm:prSet presAssocID="{66BCB335-12A2-42AF-8043-E848E94E034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24EBB-7B26-4CBE-93FE-2CF6C5651676}" type="pres">
      <dgm:prSet presAssocID="{91DE7B58-883D-47F4-993D-C3C22BC09D68}" presName="sp" presStyleCnt="0"/>
      <dgm:spPr/>
    </dgm:pt>
    <dgm:pt modelId="{AEE0CE59-CCF1-41CB-AB3B-8A82F666BB09}" type="pres">
      <dgm:prSet presAssocID="{4B94F766-B8B3-403F-8A93-623A690CC5DD}" presName="linNode" presStyleCnt="0"/>
      <dgm:spPr/>
    </dgm:pt>
    <dgm:pt modelId="{129EE5BF-1235-4841-A365-87EA55CF3D1F}" type="pres">
      <dgm:prSet presAssocID="{4B94F766-B8B3-403F-8A93-623A690CC5D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47438-30EA-4C73-91B5-88AD10315B86}" type="pres">
      <dgm:prSet presAssocID="{4B94F766-B8B3-403F-8A93-623A690CC5D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FD097-2377-4C90-ABE3-041010A4CDE5}" type="pres">
      <dgm:prSet presAssocID="{E6D17905-8AE1-465F-AF8E-F172EC419EE0}" presName="sp" presStyleCnt="0"/>
      <dgm:spPr/>
    </dgm:pt>
    <dgm:pt modelId="{551AE342-B90C-41A7-A09F-5921DC32AC3E}" type="pres">
      <dgm:prSet presAssocID="{726940BF-23DB-4C11-8E9F-C8BB93C7ED81}" presName="linNode" presStyleCnt="0"/>
      <dgm:spPr/>
    </dgm:pt>
    <dgm:pt modelId="{53D1E130-C470-4032-96A9-E6342E6B5CE5}" type="pres">
      <dgm:prSet presAssocID="{726940BF-23DB-4C11-8E9F-C8BB93C7ED81}" presName="parentText" presStyleLbl="node1" presStyleIdx="2" presStyleCnt="3" custLinFactNeighborX="196" custLinFactNeighborY="-10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5C54D-B03A-4761-8AA2-534B2D4B14AC}" type="pres">
      <dgm:prSet presAssocID="{726940BF-23DB-4C11-8E9F-C8BB93C7ED81}" presName="descendantText" presStyleLbl="alignAccFollowNode1" presStyleIdx="2" presStyleCnt="3" custLinFactNeighborX="-2430" custLinFactNeighborY="-77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79E2F8-03E1-41B1-86E2-95E6E852FF15}" type="presOf" srcId="{726940BF-23DB-4C11-8E9F-C8BB93C7ED81}" destId="{53D1E130-C470-4032-96A9-E6342E6B5CE5}" srcOrd="0" destOrd="0" presId="urn:microsoft.com/office/officeart/2005/8/layout/vList5"/>
    <dgm:cxn modelId="{8A669DD2-BC0E-4716-A580-17EF5F001FC3}" srcId="{4C2CB5DE-85E5-4863-AD1E-CE6442613E9D}" destId="{726940BF-23DB-4C11-8E9F-C8BB93C7ED81}" srcOrd="2" destOrd="0" parTransId="{AF32C9EC-54A8-4CDE-AC98-E8ABB2DB4D24}" sibTransId="{2E1565E1-29E9-47F3-BCC9-8CAAA7E86859}"/>
    <dgm:cxn modelId="{B64D4665-398B-4BBE-B26F-3E0D6709FEF5}" type="presOf" srcId="{4C2CB5DE-85E5-4863-AD1E-CE6442613E9D}" destId="{24A8C59D-A647-4A93-8CB7-E194016F2971}" srcOrd="0" destOrd="0" presId="urn:microsoft.com/office/officeart/2005/8/layout/vList5"/>
    <dgm:cxn modelId="{41879174-75A4-4C2A-A16A-9F3C85D31538}" type="presOf" srcId="{9E7A6933-FFF8-4E83-9E26-D125E1E1D106}" destId="{2D35C54D-B03A-4761-8AA2-534B2D4B14AC}" srcOrd="0" destOrd="0" presId="urn:microsoft.com/office/officeart/2005/8/layout/vList5"/>
    <dgm:cxn modelId="{724BC3A1-F46E-4C2A-9C07-7945DC6FF01B}" type="presOf" srcId="{1322D882-BEDD-4617-945D-09C8AF0F39B9}" destId="{D70C291A-9857-4CDF-BF91-F2D3A5584324}" srcOrd="0" destOrd="0" presId="urn:microsoft.com/office/officeart/2005/8/layout/vList5"/>
    <dgm:cxn modelId="{4E2B4303-D10A-4CFD-9DB0-BB945775F9AF}" srcId="{66BCB335-12A2-42AF-8043-E848E94E0348}" destId="{1322D882-BEDD-4617-945D-09C8AF0F39B9}" srcOrd="0" destOrd="0" parTransId="{7F580EC6-6CDA-4D29-AA8B-7CD7770A885F}" sibTransId="{8BF6070D-7778-46B0-B7E7-BA135BD2FFFD}"/>
    <dgm:cxn modelId="{523A8AA0-BEC6-4F00-B58B-25A5E57B0B6D}" srcId="{4C2CB5DE-85E5-4863-AD1E-CE6442613E9D}" destId="{66BCB335-12A2-42AF-8043-E848E94E0348}" srcOrd="0" destOrd="0" parTransId="{48B37014-0E41-42BD-A1CE-C5581AC48395}" sibTransId="{91DE7B58-883D-47F4-993D-C3C22BC09D68}"/>
    <dgm:cxn modelId="{F26F2782-F009-4E7D-983D-EDCA0E0241AC}" type="presOf" srcId="{66BCB335-12A2-42AF-8043-E848E94E0348}" destId="{E3241ED5-422B-48A6-887A-448B07DEB89C}" srcOrd="0" destOrd="0" presId="urn:microsoft.com/office/officeart/2005/8/layout/vList5"/>
    <dgm:cxn modelId="{0FAFF8EF-0C6D-4BAE-B15A-0E598165CF0D}" type="presOf" srcId="{55EF7D1C-22C2-47C9-84A9-F3B7B60DD2E4}" destId="{2DB47438-30EA-4C73-91B5-88AD10315B86}" srcOrd="0" destOrd="0" presId="urn:microsoft.com/office/officeart/2005/8/layout/vList5"/>
    <dgm:cxn modelId="{3EFFCCA6-9576-45D2-A806-393A5A9B9958}" srcId="{4B94F766-B8B3-403F-8A93-623A690CC5DD}" destId="{55EF7D1C-22C2-47C9-84A9-F3B7B60DD2E4}" srcOrd="0" destOrd="0" parTransId="{952E2744-7E2A-490C-82BB-94CED23F73BD}" sibTransId="{81D2F649-F73B-4717-9A2E-9C6FECF631AB}"/>
    <dgm:cxn modelId="{06C71C6E-6D1B-4E05-B62F-1422BC7DE9CB}" srcId="{726940BF-23DB-4C11-8E9F-C8BB93C7ED81}" destId="{9E7A6933-FFF8-4E83-9E26-D125E1E1D106}" srcOrd="0" destOrd="0" parTransId="{7BA86E07-ABBA-41F8-924F-2041075A8A5F}" sibTransId="{44183AA4-3900-4407-9916-721828BA31A6}"/>
    <dgm:cxn modelId="{AFCBBD8F-B9D2-440F-8E3E-D11F2B718C2A}" type="presOf" srcId="{4B94F766-B8B3-403F-8A93-623A690CC5DD}" destId="{129EE5BF-1235-4841-A365-87EA55CF3D1F}" srcOrd="0" destOrd="0" presId="urn:microsoft.com/office/officeart/2005/8/layout/vList5"/>
    <dgm:cxn modelId="{27340CFF-7481-4EC8-8C67-9D83D3466DDD}" srcId="{4C2CB5DE-85E5-4863-AD1E-CE6442613E9D}" destId="{4B94F766-B8B3-403F-8A93-623A690CC5DD}" srcOrd="1" destOrd="0" parTransId="{FDF4454D-AE40-4751-A310-F1A90F37D097}" sibTransId="{E6D17905-8AE1-465F-AF8E-F172EC419EE0}"/>
    <dgm:cxn modelId="{51045BF2-D2F2-4F97-B1B5-7384EA07A09D}" type="presParOf" srcId="{24A8C59D-A647-4A93-8CB7-E194016F2971}" destId="{BE0B58B9-A9C6-4680-93C1-6F592B843346}" srcOrd="0" destOrd="0" presId="urn:microsoft.com/office/officeart/2005/8/layout/vList5"/>
    <dgm:cxn modelId="{1883633B-028D-4F06-ABCA-D1DF1D6A2695}" type="presParOf" srcId="{BE0B58B9-A9C6-4680-93C1-6F592B843346}" destId="{E3241ED5-422B-48A6-887A-448B07DEB89C}" srcOrd="0" destOrd="0" presId="urn:microsoft.com/office/officeart/2005/8/layout/vList5"/>
    <dgm:cxn modelId="{5730A549-0C22-4A06-AE77-356990557836}" type="presParOf" srcId="{BE0B58B9-A9C6-4680-93C1-6F592B843346}" destId="{D70C291A-9857-4CDF-BF91-F2D3A5584324}" srcOrd="1" destOrd="0" presId="urn:microsoft.com/office/officeart/2005/8/layout/vList5"/>
    <dgm:cxn modelId="{74B77EF3-9121-495E-BDEE-0BCA11279625}" type="presParOf" srcId="{24A8C59D-A647-4A93-8CB7-E194016F2971}" destId="{61124EBB-7B26-4CBE-93FE-2CF6C5651676}" srcOrd="1" destOrd="0" presId="urn:microsoft.com/office/officeart/2005/8/layout/vList5"/>
    <dgm:cxn modelId="{543921B4-8D35-4C6E-9319-685743BE2E66}" type="presParOf" srcId="{24A8C59D-A647-4A93-8CB7-E194016F2971}" destId="{AEE0CE59-CCF1-41CB-AB3B-8A82F666BB09}" srcOrd="2" destOrd="0" presId="urn:microsoft.com/office/officeart/2005/8/layout/vList5"/>
    <dgm:cxn modelId="{90E1A622-4B7B-4A16-B037-2E683E94E8F3}" type="presParOf" srcId="{AEE0CE59-CCF1-41CB-AB3B-8A82F666BB09}" destId="{129EE5BF-1235-4841-A365-87EA55CF3D1F}" srcOrd="0" destOrd="0" presId="urn:microsoft.com/office/officeart/2005/8/layout/vList5"/>
    <dgm:cxn modelId="{BD8F9FAE-8481-46D9-B1E6-243E02C59CEE}" type="presParOf" srcId="{AEE0CE59-CCF1-41CB-AB3B-8A82F666BB09}" destId="{2DB47438-30EA-4C73-91B5-88AD10315B86}" srcOrd="1" destOrd="0" presId="urn:microsoft.com/office/officeart/2005/8/layout/vList5"/>
    <dgm:cxn modelId="{CD404791-61B3-4EE6-AFBF-E7A7BB974734}" type="presParOf" srcId="{24A8C59D-A647-4A93-8CB7-E194016F2971}" destId="{BC1FD097-2377-4C90-ABE3-041010A4CDE5}" srcOrd="3" destOrd="0" presId="urn:microsoft.com/office/officeart/2005/8/layout/vList5"/>
    <dgm:cxn modelId="{303F42CE-CF8D-4DCB-A8DB-A94F69565DE6}" type="presParOf" srcId="{24A8C59D-A647-4A93-8CB7-E194016F2971}" destId="{551AE342-B90C-41A7-A09F-5921DC32AC3E}" srcOrd="4" destOrd="0" presId="urn:microsoft.com/office/officeart/2005/8/layout/vList5"/>
    <dgm:cxn modelId="{56A245F4-AC1D-45D5-A6FD-FA2BEA85E780}" type="presParOf" srcId="{551AE342-B90C-41A7-A09F-5921DC32AC3E}" destId="{53D1E130-C470-4032-96A9-E6342E6B5CE5}" srcOrd="0" destOrd="0" presId="urn:microsoft.com/office/officeart/2005/8/layout/vList5"/>
    <dgm:cxn modelId="{AA7FC0BD-EC63-433B-839E-F18238285BA0}" type="presParOf" srcId="{551AE342-B90C-41A7-A09F-5921DC32AC3E}" destId="{2D35C54D-B03A-4761-8AA2-534B2D4B14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1788E-0332-46BC-9FD4-CA145CA0BF5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71F3AB2-7E37-485C-82D7-4CB859A80E5F}">
      <dgm:prSet phldrT="[Text]" custT="1"/>
      <dgm:spPr/>
      <dgm:t>
        <a:bodyPr/>
        <a:lstStyle/>
        <a:p>
          <a:r>
            <a:rPr lang="en-US" sz="1000" b="1" dirty="0" smtClean="0"/>
            <a:t>Game 1</a:t>
          </a:r>
          <a:endParaRPr lang="en-GB" sz="1000" b="1" dirty="0"/>
        </a:p>
      </dgm:t>
    </dgm:pt>
    <dgm:pt modelId="{289D4CF7-7AC6-4469-8DBF-D60A73A9AAA1}" type="parTrans" cxnId="{E9442FAE-05E7-4660-B0E5-DD883C0FFFDA}">
      <dgm:prSet/>
      <dgm:spPr/>
      <dgm:t>
        <a:bodyPr/>
        <a:lstStyle/>
        <a:p>
          <a:endParaRPr lang="en-GB" b="1"/>
        </a:p>
      </dgm:t>
    </dgm:pt>
    <dgm:pt modelId="{94E22659-531B-45FA-B190-DA683C8F325E}" type="sibTrans" cxnId="{E9442FAE-05E7-4660-B0E5-DD883C0FFFDA}">
      <dgm:prSet/>
      <dgm:spPr/>
      <dgm:t>
        <a:bodyPr/>
        <a:lstStyle/>
        <a:p>
          <a:endParaRPr lang="en-GB" b="1"/>
        </a:p>
      </dgm:t>
    </dgm:pt>
    <dgm:pt modelId="{44DFC41E-A5F3-4730-8AF6-17B9813FEA29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F6ECFE88-1994-48B4-A7B8-76696F40C30E}" type="parTrans" cxnId="{7806D790-747C-44B7-A57A-971D35BB6C0A}">
      <dgm:prSet/>
      <dgm:spPr/>
      <dgm:t>
        <a:bodyPr/>
        <a:lstStyle/>
        <a:p>
          <a:endParaRPr lang="en-GB" b="1" dirty="0"/>
        </a:p>
      </dgm:t>
    </dgm:pt>
    <dgm:pt modelId="{F5084E73-3081-4C1C-A3C8-03BA195145AB}" type="sibTrans" cxnId="{7806D790-747C-44B7-A57A-971D35BB6C0A}">
      <dgm:prSet/>
      <dgm:spPr/>
      <dgm:t>
        <a:bodyPr/>
        <a:lstStyle/>
        <a:p>
          <a:endParaRPr lang="en-GB" b="1"/>
        </a:p>
      </dgm:t>
    </dgm:pt>
    <dgm:pt modelId="{AA6D3B6C-253D-4C6A-9354-E746E2D2B2B8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CF4EEEFF-A380-4764-BA18-3E3ADE6DAD9B}" type="parTrans" cxnId="{91DC329F-E994-4276-B56D-F93005F12781}">
      <dgm:prSet/>
      <dgm:spPr/>
      <dgm:t>
        <a:bodyPr/>
        <a:lstStyle/>
        <a:p>
          <a:endParaRPr lang="en-GB" b="1" dirty="0"/>
        </a:p>
      </dgm:t>
    </dgm:pt>
    <dgm:pt modelId="{A3019413-24E7-4F06-AC07-3D7A9EF6CF94}" type="sibTrans" cxnId="{91DC329F-E994-4276-B56D-F93005F12781}">
      <dgm:prSet/>
      <dgm:spPr/>
      <dgm:t>
        <a:bodyPr/>
        <a:lstStyle/>
        <a:p>
          <a:endParaRPr lang="en-GB" b="1"/>
        </a:p>
      </dgm:t>
    </dgm:pt>
    <dgm:pt modelId="{23F48415-5421-44E8-9493-DB2EC4B0E47F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F6719057-1990-4111-9A0C-4CDCDEEE2053}" type="parTrans" cxnId="{1B8A1767-B9ED-44D9-ACBE-780566905083}">
      <dgm:prSet/>
      <dgm:spPr/>
      <dgm:t>
        <a:bodyPr/>
        <a:lstStyle/>
        <a:p>
          <a:endParaRPr lang="en-GB" b="1" dirty="0"/>
        </a:p>
      </dgm:t>
    </dgm:pt>
    <dgm:pt modelId="{A4519945-71E1-45EE-9911-39D53BD57EFB}" type="sibTrans" cxnId="{1B8A1767-B9ED-44D9-ACBE-780566905083}">
      <dgm:prSet/>
      <dgm:spPr/>
      <dgm:t>
        <a:bodyPr/>
        <a:lstStyle/>
        <a:p>
          <a:endParaRPr lang="en-GB" b="1"/>
        </a:p>
      </dgm:t>
    </dgm:pt>
    <dgm:pt modelId="{F07913DB-9FF5-44A4-B700-759DA886C4F1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27D4E98C-C55F-45EE-AA41-9F80A8BE2260}" type="parTrans" cxnId="{D49D5621-3259-4FAD-AE54-6463587447D2}">
      <dgm:prSet/>
      <dgm:spPr/>
      <dgm:t>
        <a:bodyPr/>
        <a:lstStyle/>
        <a:p>
          <a:endParaRPr lang="en-GB" b="1" dirty="0"/>
        </a:p>
      </dgm:t>
    </dgm:pt>
    <dgm:pt modelId="{A824766D-6CE5-485F-976F-2D7E7ED541AD}" type="sibTrans" cxnId="{D49D5621-3259-4FAD-AE54-6463587447D2}">
      <dgm:prSet/>
      <dgm:spPr/>
      <dgm:t>
        <a:bodyPr/>
        <a:lstStyle/>
        <a:p>
          <a:endParaRPr lang="en-GB" b="1"/>
        </a:p>
      </dgm:t>
    </dgm:pt>
    <dgm:pt modelId="{CEEA7B12-E7C7-4789-89C8-FB503DDDEF6B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BFC75CF6-6669-48B5-9727-51BAACE34F32}" type="parTrans" cxnId="{EBFCC898-A5C3-4208-B931-DE764D090CD5}">
      <dgm:prSet/>
      <dgm:spPr/>
      <dgm:t>
        <a:bodyPr/>
        <a:lstStyle/>
        <a:p>
          <a:endParaRPr lang="en-GB" b="1" dirty="0"/>
        </a:p>
      </dgm:t>
    </dgm:pt>
    <dgm:pt modelId="{2B731AFE-8D91-4031-BB43-E5AEB34F34E5}" type="sibTrans" cxnId="{EBFCC898-A5C3-4208-B931-DE764D090CD5}">
      <dgm:prSet/>
      <dgm:spPr/>
      <dgm:t>
        <a:bodyPr/>
        <a:lstStyle/>
        <a:p>
          <a:endParaRPr lang="en-GB" b="1"/>
        </a:p>
      </dgm:t>
    </dgm:pt>
    <dgm:pt modelId="{6958AA16-26B7-4F1D-AC57-9EF9F0EEACD4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21968953-8B40-445D-A835-3562A47330EA}" type="parTrans" cxnId="{9B3BD58F-91FB-4930-9A48-94442C211B31}">
      <dgm:prSet/>
      <dgm:spPr/>
      <dgm:t>
        <a:bodyPr/>
        <a:lstStyle/>
        <a:p>
          <a:endParaRPr lang="en-GB" b="1" dirty="0"/>
        </a:p>
      </dgm:t>
    </dgm:pt>
    <dgm:pt modelId="{01406514-B306-4A99-A75B-F2A9CD20D70C}" type="sibTrans" cxnId="{9B3BD58F-91FB-4930-9A48-94442C211B31}">
      <dgm:prSet/>
      <dgm:spPr/>
      <dgm:t>
        <a:bodyPr/>
        <a:lstStyle/>
        <a:p>
          <a:endParaRPr lang="en-GB" b="1"/>
        </a:p>
      </dgm:t>
    </dgm:pt>
    <dgm:pt modelId="{A8C51F9D-3EC0-4CD2-ACE2-735A3E5FF42A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F3F2DEFD-6A9F-4E48-B39F-4C4E357001C8}" type="parTrans" cxnId="{2BC01EA9-252D-416E-9199-57DE7DD5CD5D}">
      <dgm:prSet/>
      <dgm:spPr/>
      <dgm:t>
        <a:bodyPr/>
        <a:lstStyle/>
        <a:p>
          <a:endParaRPr lang="en-GB" b="1" dirty="0"/>
        </a:p>
      </dgm:t>
    </dgm:pt>
    <dgm:pt modelId="{5AA56D02-354E-4BE4-AE72-06BB9F9EF9D2}" type="sibTrans" cxnId="{2BC01EA9-252D-416E-9199-57DE7DD5CD5D}">
      <dgm:prSet/>
      <dgm:spPr/>
      <dgm:t>
        <a:bodyPr/>
        <a:lstStyle/>
        <a:p>
          <a:endParaRPr lang="en-GB" b="1"/>
        </a:p>
      </dgm:t>
    </dgm:pt>
    <dgm:pt modelId="{367D80A7-3D15-4B14-845F-448AD0DF0939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F0C41A11-46B6-43E6-8C5D-D8045625EF9F}" type="sibTrans" cxnId="{A5F37F74-F366-49FA-B001-AADB19A76CE1}">
      <dgm:prSet/>
      <dgm:spPr/>
      <dgm:t>
        <a:bodyPr/>
        <a:lstStyle/>
        <a:p>
          <a:endParaRPr lang="en-GB" b="1"/>
        </a:p>
      </dgm:t>
    </dgm:pt>
    <dgm:pt modelId="{88D592C3-1129-438A-9B01-3319BDAA57D5}" type="parTrans" cxnId="{A5F37F74-F366-49FA-B001-AADB19A76CE1}">
      <dgm:prSet/>
      <dgm:spPr/>
      <dgm:t>
        <a:bodyPr/>
        <a:lstStyle/>
        <a:p>
          <a:endParaRPr lang="en-GB" b="1" dirty="0"/>
        </a:p>
      </dgm:t>
    </dgm:pt>
    <dgm:pt modelId="{A88CC0E9-A8C1-43C4-8298-589AB7DC39BA}" type="pres">
      <dgm:prSet presAssocID="{3441788E-0332-46BC-9FD4-CA145CA0BF5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3C9A689-5E4D-4985-ABB0-5D2ADACDD781}" type="pres">
      <dgm:prSet presAssocID="{F71F3AB2-7E37-485C-82D7-4CB859A80E5F}" presName="centerShape" presStyleLbl="node0" presStyleIdx="0" presStyleCnt="1" custScaleX="189839" custScaleY="189838"/>
      <dgm:spPr/>
      <dgm:t>
        <a:bodyPr/>
        <a:lstStyle/>
        <a:p>
          <a:endParaRPr lang="en-GB"/>
        </a:p>
      </dgm:t>
    </dgm:pt>
    <dgm:pt modelId="{09BAB706-AEBB-43E6-BC7D-6CE7B28A260A}" type="pres">
      <dgm:prSet presAssocID="{F6ECFE88-1994-48B4-A7B8-76696F40C30E}" presName="Name9" presStyleLbl="parChTrans1D2" presStyleIdx="0" presStyleCnt="8"/>
      <dgm:spPr/>
      <dgm:t>
        <a:bodyPr/>
        <a:lstStyle/>
        <a:p>
          <a:endParaRPr lang="en-GB"/>
        </a:p>
      </dgm:t>
    </dgm:pt>
    <dgm:pt modelId="{04F02BB4-C8A6-4051-BA74-14AAE3D03087}" type="pres">
      <dgm:prSet presAssocID="{F6ECFE88-1994-48B4-A7B8-76696F40C30E}" presName="connTx" presStyleLbl="parChTrans1D2" presStyleIdx="0" presStyleCnt="8"/>
      <dgm:spPr/>
      <dgm:t>
        <a:bodyPr/>
        <a:lstStyle/>
        <a:p>
          <a:endParaRPr lang="en-GB"/>
        </a:p>
      </dgm:t>
    </dgm:pt>
    <dgm:pt modelId="{26B4DD51-6E0F-49A6-A28E-4D2337C98055}" type="pres">
      <dgm:prSet presAssocID="{44DFC41E-A5F3-4730-8AF6-17B9813FEA2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99F501-D7B4-42ED-9162-89573B213190}" type="pres">
      <dgm:prSet presAssocID="{F6719057-1990-4111-9A0C-4CDCDEEE2053}" presName="Name9" presStyleLbl="parChTrans1D2" presStyleIdx="1" presStyleCnt="8"/>
      <dgm:spPr/>
      <dgm:t>
        <a:bodyPr/>
        <a:lstStyle/>
        <a:p>
          <a:endParaRPr lang="en-GB"/>
        </a:p>
      </dgm:t>
    </dgm:pt>
    <dgm:pt modelId="{AE77BC78-8526-46FC-8A2E-225B4564ECD7}" type="pres">
      <dgm:prSet presAssocID="{F6719057-1990-4111-9A0C-4CDCDEEE2053}" presName="connTx" presStyleLbl="parChTrans1D2" presStyleIdx="1" presStyleCnt="8"/>
      <dgm:spPr/>
      <dgm:t>
        <a:bodyPr/>
        <a:lstStyle/>
        <a:p>
          <a:endParaRPr lang="en-GB"/>
        </a:p>
      </dgm:t>
    </dgm:pt>
    <dgm:pt modelId="{1D48EFFE-94A6-4F6E-8831-1D47FAA0DB4B}" type="pres">
      <dgm:prSet presAssocID="{23F48415-5421-44E8-9493-DB2EC4B0E47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9A0465-1843-4654-807A-D493E348B02A}" type="pres">
      <dgm:prSet presAssocID="{CF4EEEFF-A380-4764-BA18-3E3ADE6DAD9B}" presName="Name9" presStyleLbl="parChTrans1D2" presStyleIdx="2" presStyleCnt="8"/>
      <dgm:spPr/>
      <dgm:t>
        <a:bodyPr/>
        <a:lstStyle/>
        <a:p>
          <a:endParaRPr lang="en-GB"/>
        </a:p>
      </dgm:t>
    </dgm:pt>
    <dgm:pt modelId="{6BFC2B3A-DA93-4B8F-8FCA-502781C46495}" type="pres">
      <dgm:prSet presAssocID="{CF4EEEFF-A380-4764-BA18-3E3ADE6DAD9B}" presName="connTx" presStyleLbl="parChTrans1D2" presStyleIdx="2" presStyleCnt="8"/>
      <dgm:spPr/>
      <dgm:t>
        <a:bodyPr/>
        <a:lstStyle/>
        <a:p>
          <a:endParaRPr lang="en-GB"/>
        </a:p>
      </dgm:t>
    </dgm:pt>
    <dgm:pt modelId="{C408ED8E-CEBD-4336-8876-61DBF3F1EC75}" type="pres">
      <dgm:prSet presAssocID="{AA6D3B6C-253D-4C6A-9354-E746E2D2B2B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06AE53-E13A-4408-A82C-893FA3434ABF}" type="pres">
      <dgm:prSet presAssocID="{27D4E98C-C55F-45EE-AA41-9F80A8BE2260}" presName="Name9" presStyleLbl="parChTrans1D2" presStyleIdx="3" presStyleCnt="8"/>
      <dgm:spPr/>
      <dgm:t>
        <a:bodyPr/>
        <a:lstStyle/>
        <a:p>
          <a:endParaRPr lang="en-GB"/>
        </a:p>
      </dgm:t>
    </dgm:pt>
    <dgm:pt modelId="{06BB9D80-93C3-410C-A33F-8FB03D0DD773}" type="pres">
      <dgm:prSet presAssocID="{27D4E98C-C55F-45EE-AA41-9F80A8BE2260}" presName="connTx" presStyleLbl="parChTrans1D2" presStyleIdx="3" presStyleCnt="8"/>
      <dgm:spPr/>
      <dgm:t>
        <a:bodyPr/>
        <a:lstStyle/>
        <a:p>
          <a:endParaRPr lang="en-GB"/>
        </a:p>
      </dgm:t>
    </dgm:pt>
    <dgm:pt modelId="{FCB9CAB6-C247-4BD5-8DE5-888587C91FD9}" type="pres">
      <dgm:prSet presAssocID="{F07913DB-9FF5-44A4-B700-759DA886C4F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166770-8D30-4128-BD48-97A443599958}" type="pres">
      <dgm:prSet presAssocID="{BFC75CF6-6669-48B5-9727-51BAACE34F32}" presName="Name9" presStyleLbl="parChTrans1D2" presStyleIdx="4" presStyleCnt="8"/>
      <dgm:spPr/>
      <dgm:t>
        <a:bodyPr/>
        <a:lstStyle/>
        <a:p>
          <a:endParaRPr lang="en-GB"/>
        </a:p>
      </dgm:t>
    </dgm:pt>
    <dgm:pt modelId="{E2994928-E913-4C55-BFC6-1FB365256A34}" type="pres">
      <dgm:prSet presAssocID="{BFC75CF6-6669-48B5-9727-51BAACE34F32}" presName="connTx" presStyleLbl="parChTrans1D2" presStyleIdx="4" presStyleCnt="8"/>
      <dgm:spPr/>
      <dgm:t>
        <a:bodyPr/>
        <a:lstStyle/>
        <a:p>
          <a:endParaRPr lang="en-GB"/>
        </a:p>
      </dgm:t>
    </dgm:pt>
    <dgm:pt modelId="{C0EF30EE-9494-403B-A639-93BEEB157A0C}" type="pres">
      <dgm:prSet presAssocID="{CEEA7B12-E7C7-4789-89C8-FB503DDDEF6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80A8B7-119C-4C55-86AD-DF5B9CAFCFCC}" type="pres">
      <dgm:prSet presAssocID="{21968953-8B40-445D-A835-3562A47330EA}" presName="Name9" presStyleLbl="parChTrans1D2" presStyleIdx="5" presStyleCnt="8"/>
      <dgm:spPr/>
      <dgm:t>
        <a:bodyPr/>
        <a:lstStyle/>
        <a:p>
          <a:endParaRPr lang="en-GB"/>
        </a:p>
      </dgm:t>
    </dgm:pt>
    <dgm:pt modelId="{032C2635-C899-402A-AA3E-C42C924D1CA1}" type="pres">
      <dgm:prSet presAssocID="{21968953-8B40-445D-A835-3562A47330EA}" presName="connTx" presStyleLbl="parChTrans1D2" presStyleIdx="5" presStyleCnt="8"/>
      <dgm:spPr/>
      <dgm:t>
        <a:bodyPr/>
        <a:lstStyle/>
        <a:p>
          <a:endParaRPr lang="en-GB"/>
        </a:p>
      </dgm:t>
    </dgm:pt>
    <dgm:pt modelId="{7A88CCF3-8AAE-4AFB-9A1A-1679CC4666DA}" type="pres">
      <dgm:prSet presAssocID="{6958AA16-26B7-4F1D-AC57-9EF9F0EEACD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B390A5-BD78-4231-8727-6F1E05A29659}" type="pres">
      <dgm:prSet presAssocID="{F3F2DEFD-6A9F-4E48-B39F-4C4E357001C8}" presName="Name9" presStyleLbl="parChTrans1D2" presStyleIdx="6" presStyleCnt="8"/>
      <dgm:spPr/>
      <dgm:t>
        <a:bodyPr/>
        <a:lstStyle/>
        <a:p>
          <a:endParaRPr lang="en-GB"/>
        </a:p>
      </dgm:t>
    </dgm:pt>
    <dgm:pt modelId="{24766CCC-058B-4EF3-BF21-0CF4BBBA66C3}" type="pres">
      <dgm:prSet presAssocID="{F3F2DEFD-6A9F-4E48-B39F-4C4E357001C8}" presName="connTx" presStyleLbl="parChTrans1D2" presStyleIdx="6" presStyleCnt="8"/>
      <dgm:spPr/>
      <dgm:t>
        <a:bodyPr/>
        <a:lstStyle/>
        <a:p>
          <a:endParaRPr lang="en-GB"/>
        </a:p>
      </dgm:t>
    </dgm:pt>
    <dgm:pt modelId="{423BA58F-F8D2-4008-9FFF-FBB18E6ED57D}" type="pres">
      <dgm:prSet presAssocID="{A8C51F9D-3EC0-4CD2-ACE2-735A3E5FF42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7635A8-0A3E-4640-84C1-A2DC5847E6E7}" type="pres">
      <dgm:prSet presAssocID="{88D592C3-1129-438A-9B01-3319BDAA57D5}" presName="Name9" presStyleLbl="parChTrans1D2" presStyleIdx="7" presStyleCnt="8"/>
      <dgm:spPr/>
      <dgm:t>
        <a:bodyPr/>
        <a:lstStyle/>
        <a:p>
          <a:endParaRPr lang="en-GB"/>
        </a:p>
      </dgm:t>
    </dgm:pt>
    <dgm:pt modelId="{2C7BC20A-2995-403B-B85B-5E44704120A5}" type="pres">
      <dgm:prSet presAssocID="{88D592C3-1129-438A-9B01-3319BDAA57D5}" presName="connTx" presStyleLbl="parChTrans1D2" presStyleIdx="7" presStyleCnt="8"/>
      <dgm:spPr/>
      <dgm:t>
        <a:bodyPr/>
        <a:lstStyle/>
        <a:p>
          <a:endParaRPr lang="en-GB"/>
        </a:p>
      </dgm:t>
    </dgm:pt>
    <dgm:pt modelId="{2BE8E5E3-5731-4C98-8884-22B1C226284F}" type="pres">
      <dgm:prSet presAssocID="{367D80A7-3D15-4B14-845F-448AD0DF0939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806D790-747C-44B7-A57A-971D35BB6C0A}" srcId="{F71F3AB2-7E37-485C-82D7-4CB859A80E5F}" destId="{44DFC41E-A5F3-4730-8AF6-17B9813FEA29}" srcOrd="0" destOrd="0" parTransId="{F6ECFE88-1994-48B4-A7B8-76696F40C30E}" sibTransId="{F5084E73-3081-4C1C-A3C8-03BA195145AB}"/>
    <dgm:cxn modelId="{D3771E44-B27B-4991-ACC7-A115A1EB5563}" type="presOf" srcId="{367D80A7-3D15-4B14-845F-448AD0DF0939}" destId="{2BE8E5E3-5731-4C98-8884-22B1C226284F}" srcOrd="0" destOrd="0" presId="urn:microsoft.com/office/officeart/2005/8/layout/radial1"/>
    <dgm:cxn modelId="{AEAB178F-DE04-4B94-B817-0834CC354D38}" type="presOf" srcId="{F6ECFE88-1994-48B4-A7B8-76696F40C30E}" destId="{04F02BB4-C8A6-4051-BA74-14AAE3D03087}" srcOrd="1" destOrd="0" presId="urn:microsoft.com/office/officeart/2005/8/layout/radial1"/>
    <dgm:cxn modelId="{EBFCC898-A5C3-4208-B931-DE764D090CD5}" srcId="{F71F3AB2-7E37-485C-82D7-4CB859A80E5F}" destId="{CEEA7B12-E7C7-4789-89C8-FB503DDDEF6B}" srcOrd="4" destOrd="0" parTransId="{BFC75CF6-6669-48B5-9727-51BAACE34F32}" sibTransId="{2B731AFE-8D91-4031-BB43-E5AEB34F34E5}"/>
    <dgm:cxn modelId="{F243B6A9-99D8-413B-A0CC-EDAA4F0B399E}" type="presOf" srcId="{F3F2DEFD-6A9F-4E48-B39F-4C4E357001C8}" destId="{24766CCC-058B-4EF3-BF21-0CF4BBBA66C3}" srcOrd="1" destOrd="0" presId="urn:microsoft.com/office/officeart/2005/8/layout/radial1"/>
    <dgm:cxn modelId="{2E5AC360-DC5E-41BD-87EB-3A7E37E1C446}" type="presOf" srcId="{23F48415-5421-44E8-9493-DB2EC4B0E47F}" destId="{1D48EFFE-94A6-4F6E-8831-1D47FAA0DB4B}" srcOrd="0" destOrd="0" presId="urn:microsoft.com/office/officeart/2005/8/layout/radial1"/>
    <dgm:cxn modelId="{A23A56A6-ADA7-4ED7-B97A-CCDD2329FA47}" type="presOf" srcId="{CF4EEEFF-A380-4764-BA18-3E3ADE6DAD9B}" destId="{B89A0465-1843-4654-807A-D493E348B02A}" srcOrd="0" destOrd="0" presId="urn:microsoft.com/office/officeart/2005/8/layout/radial1"/>
    <dgm:cxn modelId="{D45BD64E-CCE0-49C6-A300-EAF837C447C0}" type="presOf" srcId="{F71F3AB2-7E37-485C-82D7-4CB859A80E5F}" destId="{D3C9A689-5E4D-4985-ABB0-5D2ADACDD781}" srcOrd="0" destOrd="0" presId="urn:microsoft.com/office/officeart/2005/8/layout/radial1"/>
    <dgm:cxn modelId="{BE34EAC9-4883-463B-824E-86DE68A0EDB2}" type="presOf" srcId="{F07913DB-9FF5-44A4-B700-759DA886C4F1}" destId="{FCB9CAB6-C247-4BD5-8DE5-888587C91FD9}" srcOrd="0" destOrd="0" presId="urn:microsoft.com/office/officeart/2005/8/layout/radial1"/>
    <dgm:cxn modelId="{1B8A1767-B9ED-44D9-ACBE-780566905083}" srcId="{F71F3AB2-7E37-485C-82D7-4CB859A80E5F}" destId="{23F48415-5421-44E8-9493-DB2EC4B0E47F}" srcOrd="1" destOrd="0" parTransId="{F6719057-1990-4111-9A0C-4CDCDEEE2053}" sibTransId="{A4519945-71E1-45EE-9911-39D53BD57EFB}"/>
    <dgm:cxn modelId="{0094FA17-9390-4A4E-BFB7-8D59326AE7E8}" type="presOf" srcId="{F6719057-1990-4111-9A0C-4CDCDEEE2053}" destId="{AD99F501-D7B4-42ED-9162-89573B213190}" srcOrd="0" destOrd="0" presId="urn:microsoft.com/office/officeart/2005/8/layout/radial1"/>
    <dgm:cxn modelId="{A731D228-88BD-4FB9-B7DC-36744018FD04}" type="presOf" srcId="{88D592C3-1129-438A-9B01-3319BDAA57D5}" destId="{2C7BC20A-2995-403B-B85B-5E44704120A5}" srcOrd="1" destOrd="0" presId="urn:microsoft.com/office/officeart/2005/8/layout/radial1"/>
    <dgm:cxn modelId="{E30E9EE6-3273-4A12-9705-7477D0D738D6}" type="presOf" srcId="{BFC75CF6-6669-48B5-9727-51BAACE34F32}" destId="{28166770-8D30-4128-BD48-97A443599958}" srcOrd="0" destOrd="0" presId="urn:microsoft.com/office/officeart/2005/8/layout/radial1"/>
    <dgm:cxn modelId="{55420E56-3478-4A44-A7B3-FA46CA0D348D}" type="presOf" srcId="{3441788E-0332-46BC-9FD4-CA145CA0BF50}" destId="{A88CC0E9-A8C1-43C4-8298-589AB7DC39BA}" srcOrd="0" destOrd="0" presId="urn:microsoft.com/office/officeart/2005/8/layout/radial1"/>
    <dgm:cxn modelId="{2BC01EA9-252D-416E-9199-57DE7DD5CD5D}" srcId="{F71F3AB2-7E37-485C-82D7-4CB859A80E5F}" destId="{A8C51F9D-3EC0-4CD2-ACE2-735A3E5FF42A}" srcOrd="6" destOrd="0" parTransId="{F3F2DEFD-6A9F-4E48-B39F-4C4E357001C8}" sibTransId="{5AA56D02-354E-4BE4-AE72-06BB9F9EF9D2}"/>
    <dgm:cxn modelId="{9B3BD58F-91FB-4930-9A48-94442C211B31}" srcId="{F71F3AB2-7E37-485C-82D7-4CB859A80E5F}" destId="{6958AA16-26B7-4F1D-AC57-9EF9F0EEACD4}" srcOrd="5" destOrd="0" parTransId="{21968953-8B40-445D-A835-3562A47330EA}" sibTransId="{01406514-B306-4A99-A75B-F2A9CD20D70C}"/>
    <dgm:cxn modelId="{AFCACB3E-E6EC-4C46-8148-DA96DC5178F2}" type="presOf" srcId="{21968953-8B40-445D-A835-3562A47330EA}" destId="{032C2635-C899-402A-AA3E-C42C924D1CA1}" srcOrd="1" destOrd="0" presId="urn:microsoft.com/office/officeart/2005/8/layout/radial1"/>
    <dgm:cxn modelId="{D7E82A59-E897-4819-BE67-C5D62752F56C}" type="presOf" srcId="{AA6D3B6C-253D-4C6A-9354-E746E2D2B2B8}" destId="{C408ED8E-CEBD-4336-8876-61DBF3F1EC75}" srcOrd="0" destOrd="0" presId="urn:microsoft.com/office/officeart/2005/8/layout/radial1"/>
    <dgm:cxn modelId="{B1F5D7F0-E7C8-4205-9B87-F9D0910B3F76}" type="presOf" srcId="{BFC75CF6-6669-48B5-9727-51BAACE34F32}" destId="{E2994928-E913-4C55-BFC6-1FB365256A34}" srcOrd="1" destOrd="0" presId="urn:microsoft.com/office/officeart/2005/8/layout/radial1"/>
    <dgm:cxn modelId="{183B4207-2D09-4CF3-B1D3-8D0FC3E8563B}" type="presOf" srcId="{6958AA16-26B7-4F1D-AC57-9EF9F0EEACD4}" destId="{7A88CCF3-8AAE-4AFB-9A1A-1679CC4666DA}" srcOrd="0" destOrd="0" presId="urn:microsoft.com/office/officeart/2005/8/layout/radial1"/>
    <dgm:cxn modelId="{376177DE-E2C4-4445-9E79-BF337A56745E}" type="presOf" srcId="{F3F2DEFD-6A9F-4E48-B39F-4C4E357001C8}" destId="{3AB390A5-BD78-4231-8727-6F1E05A29659}" srcOrd="0" destOrd="0" presId="urn:microsoft.com/office/officeart/2005/8/layout/radial1"/>
    <dgm:cxn modelId="{D49D5621-3259-4FAD-AE54-6463587447D2}" srcId="{F71F3AB2-7E37-485C-82D7-4CB859A80E5F}" destId="{F07913DB-9FF5-44A4-B700-759DA886C4F1}" srcOrd="3" destOrd="0" parTransId="{27D4E98C-C55F-45EE-AA41-9F80A8BE2260}" sibTransId="{A824766D-6CE5-485F-976F-2D7E7ED541AD}"/>
    <dgm:cxn modelId="{18AEEF8D-0F9A-4D67-BFDF-77B1BF706BC7}" type="presOf" srcId="{A8C51F9D-3EC0-4CD2-ACE2-735A3E5FF42A}" destId="{423BA58F-F8D2-4008-9FFF-FBB18E6ED57D}" srcOrd="0" destOrd="0" presId="urn:microsoft.com/office/officeart/2005/8/layout/radial1"/>
    <dgm:cxn modelId="{9F4047F1-70E6-4BDF-82E8-5B3CA3E6E26F}" type="presOf" srcId="{44DFC41E-A5F3-4730-8AF6-17B9813FEA29}" destId="{26B4DD51-6E0F-49A6-A28E-4D2337C98055}" srcOrd="0" destOrd="0" presId="urn:microsoft.com/office/officeart/2005/8/layout/radial1"/>
    <dgm:cxn modelId="{2A330E74-0D99-4B54-9D12-32E8D05633A9}" type="presOf" srcId="{CEEA7B12-E7C7-4789-89C8-FB503DDDEF6B}" destId="{C0EF30EE-9494-403B-A639-93BEEB157A0C}" srcOrd="0" destOrd="0" presId="urn:microsoft.com/office/officeart/2005/8/layout/radial1"/>
    <dgm:cxn modelId="{91DC329F-E994-4276-B56D-F93005F12781}" srcId="{F71F3AB2-7E37-485C-82D7-4CB859A80E5F}" destId="{AA6D3B6C-253D-4C6A-9354-E746E2D2B2B8}" srcOrd="2" destOrd="0" parTransId="{CF4EEEFF-A380-4764-BA18-3E3ADE6DAD9B}" sibTransId="{A3019413-24E7-4F06-AC07-3D7A9EF6CF94}"/>
    <dgm:cxn modelId="{B207A30D-DF47-4E3A-8A1F-F42E4C9139CC}" type="presOf" srcId="{88D592C3-1129-438A-9B01-3319BDAA57D5}" destId="{0E7635A8-0A3E-4640-84C1-A2DC5847E6E7}" srcOrd="0" destOrd="0" presId="urn:microsoft.com/office/officeart/2005/8/layout/radial1"/>
    <dgm:cxn modelId="{56D5FB26-F196-4C38-AFFF-333160DA5429}" type="presOf" srcId="{27D4E98C-C55F-45EE-AA41-9F80A8BE2260}" destId="{06BB9D80-93C3-410C-A33F-8FB03D0DD773}" srcOrd="1" destOrd="0" presId="urn:microsoft.com/office/officeart/2005/8/layout/radial1"/>
    <dgm:cxn modelId="{0E845FA8-2473-4B97-B76E-B66F425679B0}" type="presOf" srcId="{CF4EEEFF-A380-4764-BA18-3E3ADE6DAD9B}" destId="{6BFC2B3A-DA93-4B8F-8FCA-502781C46495}" srcOrd="1" destOrd="0" presId="urn:microsoft.com/office/officeart/2005/8/layout/radial1"/>
    <dgm:cxn modelId="{4BFFD168-FF73-4E0D-8FA6-922883175109}" type="presOf" srcId="{21968953-8B40-445D-A835-3562A47330EA}" destId="{9980A8B7-119C-4C55-86AD-DF5B9CAFCFCC}" srcOrd="0" destOrd="0" presId="urn:microsoft.com/office/officeart/2005/8/layout/radial1"/>
    <dgm:cxn modelId="{9FBB235A-7F72-4F42-885D-4720ACEABA03}" type="presOf" srcId="{F6719057-1990-4111-9A0C-4CDCDEEE2053}" destId="{AE77BC78-8526-46FC-8A2E-225B4564ECD7}" srcOrd="1" destOrd="0" presId="urn:microsoft.com/office/officeart/2005/8/layout/radial1"/>
    <dgm:cxn modelId="{6889C655-4986-4FC7-8AA6-13FF874B9F22}" type="presOf" srcId="{27D4E98C-C55F-45EE-AA41-9F80A8BE2260}" destId="{7E06AE53-E13A-4408-A82C-893FA3434ABF}" srcOrd="0" destOrd="0" presId="urn:microsoft.com/office/officeart/2005/8/layout/radial1"/>
    <dgm:cxn modelId="{A5F37F74-F366-49FA-B001-AADB19A76CE1}" srcId="{F71F3AB2-7E37-485C-82D7-4CB859A80E5F}" destId="{367D80A7-3D15-4B14-845F-448AD0DF0939}" srcOrd="7" destOrd="0" parTransId="{88D592C3-1129-438A-9B01-3319BDAA57D5}" sibTransId="{F0C41A11-46B6-43E6-8C5D-D8045625EF9F}"/>
    <dgm:cxn modelId="{E9442FAE-05E7-4660-B0E5-DD883C0FFFDA}" srcId="{3441788E-0332-46BC-9FD4-CA145CA0BF50}" destId="{F71F3AB2-7E37-485C-82D7-4CB859A80E5F}" srcOrd="0" destOrd="0" parTransId="{289D4CF7-7AC6-4469-8DBF-D60A73A9AAA1}" sibTransId="{94E22659-531B-45FA-B190-DA683C8F325E}"/>
    <dgm:cxn modelId="{7A2845F0-79C7-4010-BB03-AEDBDC2EE490}" type="presOf" srcId="{F6ECFE88-1994-48B4-A7B8-76696F40C30E}" destId="{09BAB706-AEBB-43E6-BC7D-6CE7B28A260A}" srcOrd="0" destOrd="0" presId="urn:microsoft.com/office/officeart/2005/8/layout/radial1"/>
    <dgm:cxn modelId="{3F0B6E45-A298-4048-A07C-AA190DAF8806}" type="presParOf" srcId="{A88CC0E9-A8C1-43C4-8298-589AB7DC39BA}" destId="{D3C9A689-5E4D-4985-ABB0-5D2ADACDD781}" srcOrd="0" destOrd="0" presId="urn:microsoft.com/office/officeart/2005/8/layout/radial1"/>
    <dgm:cxn modelId="{76FC8684-BA20-45DD-B10C-B80D7898F960}" type="presParOf" srcId="{A88CC0E9-A8C1-43C4-8298-589AB7DC39BA}" destId="{09BAB706-AEBB-43E6-BC7D-6CE7B28A260A}" srcOrd="1" destOrd="0" presId="urn:microsoft.com/office/officeart/2005/8/layout/radial1"/>
    <dgm:cxn modelId="{E6D78086-3420-45F1-8E31-D02F25F19652}" type="presParOf" srcId="{09BAB706-AEBB-43E6-BC7D-6CE7B28A260A}" destId="{04F02BB4-C8A6-4051-BA74-14AAE3D03087}" srcOrd="0" destOrd="0" presId="urn:microsoft.com/office/officeart/2005/8/layout/radial1"/>
    <dgm:cxn modelId="{D6371662-C534-408D-919F-9DFEFD0927FA}" type="presParOf" srcId="{A88CC0E9-A8C1-43C4-8298-589AB7DC39BA}" destId="{26B4DD51-6E0F-49A6-A28E-4D2337C98055}" srcOrd="2" destOrd="0" presId="urn:microsoft.com/office/officeart/2005/8/layout/radial1"/>
    <dgm:cxn modelId="{AEA0A348-9C4B-4B8D-B078-4F010BE01E0B}" type="presParOf" srcId="{A88CC0E9-A8C1-43C4-8298-589AB7DC39BA}" destId="{AD99F501-D7B4-42ED-9162-89573B213190}" srcOrd="3" destOrd="0" presId="urn:microsoft.com/office/officeart/2005/8/layout/radial1"/>
    <dgm:cxn modelId="{B32B85C0-62A7-4276-BC30-670B70710867}" type="presParOf" srcId="{AD99F501-D7B4-42ED-9162-89573B213190}" destId="{AE77BC78-8526-46FC-8A2E-225B4564ECD7}" srcOrd="0" destOrd="0" presId="urn:microsoft.com/office/officeart/2005/8/layout/radial1"/>
    <dgm:cxn modelId="{ED4AEF06-EC6F-48A9-B193-6589296FE576}" type="presParOf" srcId="{A88CC0E9-A8C1-43C4-8298-589AB7DC39BA}" destId="{1D48EFFE-94A6-4F6E-8831-1D47FAA0DB4B}" srcOrd="4" destOrd="0" presId="urn:microsoft.com/office/officeart/2005/8/layout/radial1"/>
    <dgm:cxn modelId="{FA2AEB6D-6F38-457D-BE93-338252010E58}" type="presParOf" srcId="{A88CC0E9-A8C1-43C4-8298-589AB7DC39BA}" destId="{B89A0465-1843-4654-807A-D493E348B02A}" srcOrd="5" destOrd="0" presId="urn:microsoft.com/office/officeart/2005/8/layout/radial1"/>
    <dgm:cxn modelId="{9D04E0C6-8A53-4358-B35A-C7066CFE7EE1}" type="presParOf" srcId="{B89A0465-1843-4654-807A-D493E348B02A}" destId="{6BFC2B3A-DA93-4B8F-8FCA-502781C46495}" srcOrd="0" destOrd="0" presId="urn:microsoft.com/office/officeart/2005/8/layout/radial1"/>
    <dgm:cxn modelId="{0267D455-4D91-4DAE-8019-F262E0513A90}" type="presParOf" srcId="{A88CC0E9-A8C1-43C4-8298-589AB7DC39BA}" destId="{C408ED8E-CEBD-4336-8876-61DBF3F1EC75}" srcOrd="6" destOrd="0" presId="urn:microsoft.com/office/officeart/2005/8/layout/radial1"/>
    <dgm:cxn modelId="{7B204D83-37FD-462F-9984-8C81B4585A1C}" type="presParOf" srcId="{A88CC0E9-A8C1-43C4-8298-589AB7DC39BA}" destId="{7E06AE53-E13A-4408-A82C-893FA3434ABF}" srcOrd="7" destOrd="0" presId="urn:microsoft.com/office/officeart/2005/8/layout/radial1"/>
    <dgm:cxn modelId="{0C4CDAD8-9C30-4D44-A5B7-E77735FF4AC7}" type="presParOf" srcId="{7E06AE53-E13A-4408-A82C-893FA3434ABF}" destId="{06BB9D80-93C3-410C-A33F-8FB03D0DD773}" srcOrd="0" destOrd="0" presId="urn:microsoft.com/office/officeart/2005/8/layout/radial1"/>
    <dgm:cxn modelId="{12C5C4CA-AE62-4BB0-97EF-784D149F441B}" type="presParOf" srcId="{A88CC0E9-A8C1-43C4-8298-589AB7DC39BA}" destId="{FCB9CAB6-C247-4BD5-8DE5-888587C91FD9}" srcOrd="8" destOrd="0" presId="urn:microsoft.com/office/officeart/2005/8/layout/radial1"/>
    <dgm:cxn modelId="{60B3B6B0-B4DA-41A2-8E37-6390ED9BEBC2}" type="presParOf" srcId="{A88CC0E9-A8C1-43C4-8298-589AB7DC39BA}" destId="{28166770-8D30-4128-BD48-97A443599958}" srcOrd="9" destOrd="0" presId="urn:microsoft.com/office/officeart/2005/8/layout/radial1"/>
    <dgm:cxn modelId="{E63D1500-C603-46EA-AC30-10BF79B841F5}" type="presParOf" srcId="{28166770-8D30-4128-BD48-97A443599958}" destId="{E2994928-E913-4C55-BFC6-1FB365256A34}" srcOrd="0" destOrd="0" presId="urn:microsoft.com/office/officeart/2005/8/layout/radial1"/>
    <dgm:cxn modelId="{025A8A0C-E1C7-43FD-A1CB-6C803AECBACA}" type="presParOf" srcId="{A88CC0E9-A8C1-43C4-8298-589AB7DC39BA}" destId="{C0EF30EE-9494-403B-A639-93BEEB157A0C}" srcOrd="10" destOrd="0" presId="urn:microsoft.com/office/officeart/2005/8/layout/radial1"/>
    <dgm:cxn modelId="{A2B6829D-C263-4FC7-AC7D-12A91263B7D8}" type="presParOf" srcId="{A88CC0E9-A8C1-43C4-8298-589AB7DC39BA}" destId="{9980A8B7-119C-4C55-86AD-DF5B9CAFCFCC}" srcOrd="11" destOrd="0" presId="urn:microsoft.com/office/officeart/2005/8/layout/radial1"/>
    <dgm:cxn modelId="{0EE63312-50C8-4BD7-AF55-52F3F5DCC75E}" type="presParOf" srcId="{9980A8B7-119C-4C55-86AD-DF5B9CAFCFCC}" destId="{032C2635-C899-402A-AA3E-C42C924D1CA1}" srcOrd="0" destOrd="0" presId="urn:microsoft.com/office/officeart/2005/8/layout/radial1"/>
    <dgm:cxn modelId="{834720EE-BFA2-4EA7-A0C7-17FD9DFF3EEA}" type="presParOf" srcId="{A88CC0E9-A8C1-43C4-8298-589AB7DC39BA}" destId="{7A88CCF3-8AAE-4AFB-9A1A-1679CC4666DA}" srcOrd="12" destOrd="0" presId="urn:microsoft.com/office/officeart/2005/8/layout/radial1"/>
    <dgm:cxn modelId="{D997A1C1-F48A-4C40-86E0-A21FBFCFE20E}" type="presParOf" srcId="{A88CC0E9-A8C1-43C4-8298-589AB7DC39BA}" destId="{3AB390A5-BD78-4231-8727-6F1E05A29659}" srcOrd="13" destOrd="0" presId="urn:microsoft.com/office/officeart/2005/8/layout/radial1"/>
    <dgm:cxn modelId="{C6ADD462-2EA5-4F21-AEFD-5E0360CC7F4D}" type="presParOf" srcId="{3AB390A5-BD78-4231-8727-6F1E05A29659}" destId="{24766CCC-058B-4EF3-BF21-0CF4BBBA66C3}" srcOrd="0" destOrd="0" presId="urn:microsoft.com/office/officeart/2005/8/layout/radial1"/>
    <dgm:cxn modelId="{0A9B1E19-0FE6-4748-B0D9-751E54C1FF74}" type="presParOf" srcId="{A88CC0E9-A8C1-43C4-8298-589AB7DC39BA}" destId="{423BA58F-F8D2-4008-9FFF-FBB18E6ED57D}" srcOrd="14" destOrd="0" presId="urn:microsoft.com/office/officeart/2005/8/layout/radial1"/>
    <dgm:cxn modelId="{92E91C4D-2736-4FE5-8C88-342878236848}" type="presParOf" srcId="{A88CC0E9-A8C1-43C4-8298-589AB7DC39BA}" destId="{0E7635A8-0A3E-4640-84C1-A2DC5847E6E7}" srcOrd="15" destOrd="0" presId="urn:microsoft.com/office/officeart/2005/8/layout/radial1"/>
    <dgm:cxn modelId="{B3A0785B-AC19-4E69-A5EB-57793E8DF6C6}" type="presParOf" srcId="{0E7635A8-0A3E-4640-84C1-A2DC5847E6E7}" destId="{2C7BC20A-2995-403B-B85B-5E44704120A5}" srcOrd="0" destOrd="0" presId="urn:microsoft.com/office/officeart/2005/8/layout/radial1"/>
    <dgm:cxn modelId="{1603AADA-5503-4FF7-A884-ADF79D179B59}" type="presParOf" srcId="{A88CC0E9-A8C1-43C4-8298-589AB7DC39BA}" destId="{2BE8E5E3-5731-4C98-8884-22B1C226284F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41788E-0332-46BC-9FD4-CA145CA0BF50}" type="doc">
      <dgm:prSet loTypeId="urn:microsoft.com/office/officeart/2005/8/layout/radial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F71F3AB2-7E37-485C-82D7-4CB859A80E5F}">
      <dgm:prSet phldrT="[Text]" custT="1"/>
      <dgm:spPr/>
      <dgm:t>
        <a:bodyPr/>
        <a:lstStyle/>
        <a:p>
          <a:r>
            <a:rPr lang="en-US" sz="900" b="1" dirty="0" smtClean="0"/>
            <a:t>Game 2</a:t>
          </a:r>
          <a:endParaRPr lang="en-GB" sz="900" b="1" dirty="0"/>
        </a:p>
      </dgm:t>
    </dgm:pt>
    <dgm:pt modelId="{289D4CF7-7AC6-4469-8DBF-D60A73A9AAA1}" type="parTrans" cxnId="{E9442FAE-05E7-4660-B0E5-DD883C0FFFDA}">
      <dgm:prSet/>
      <dgm:spPr/>
      <dgm:t>
        <a:bodyPr/>
        <a:lstStyle/>
        <a:p>
          <a:endParaRPr lang="en-GB" b="1"/>
        </a:p>
      </dgm:t>
    </dgm:pt>
    <dgm:pt modelId="{94E22659-531B-45FA-B190-DA683C8F325E}" type="sibTrans" cxnId="{E9442FAE-05E7-4660-B0E5-DD883C0FFFDA}">
      <dgm:prSet/>
      <dgm:spPr/>
      <dgm:t>
        <a:bodyPr/>
        <a:lstStyle/>
        <a:p>
          <a:endParaRPr lang="en-GB" b="1"/>
        </a:p>
      </dgm:t>
    </dgm:pt>
    <dgm:pt modelId="{44DFC41E-A5F3-4730-8AF6-17B9813FEA29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F6ECFE88-1994-48B4-A7B8-76696F40C30E}" type="parTrans" cxnId="{7806D790-747C-44B7-A57A-971D35BB6C0A}">
      <dgm:prSet/>
      <dgm:spPr/>
      <dgm:t>
        <a:bodyPr/>
        <a:lstStyle/>
        <a:p>
          <a:endParaRPr lang="en-GB" b="1" dirty="0"/>
        </a:p>
      </dgm:t>
    </dgm:pt>
    <dgm:pt modelId="{F5084E73-3081-4C1C-A3C8-03BA195145AB}" type="sibTrans" cxnId="{7806D790-747C-44B7-A57A-971D35BB6C0A}">
      <dgm:prSet/>
      <dgm:spPr/>
      <dgm:t>
        <a:bodyPr/>
        <a:lstStyle/>
        <a:p>
          <a:endParaRPr lang="en-GB" b="1"/>
        </a:p>
      </dgm:t>
    </dgm:pt>
    <dgm:pt modelId="{AA6D3B6C-253D-4C6A-9354-E746E2D2B2B8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CF4EEEFF-A380-4764-BA18-3E3ADE6DAD9B}" type="parTrans" cxnId="{91DC329F-E994-4276-B56D-F93005F12781}">
      <dgm:prSet/>
      <dgm:spPr/>
      <dgm:t>
        <a:bodyPr/>
        <a:lstStyle/>
        <a:p>
          <a:endParaRPr lang="en-GB" b="1" dirty="0"/>
        </a:p>
      </dgm:t>
    </dgm:pt>
    <dgm:pt modelId="{A3019413-24E7-4F06-AC07-3D7A9EF6CF94}" type="sibTrans" cxnId="{91DC329F-E994-4276-B56D-F93005F12781}">
      <dgm:prSet/>
      <dgm:spPr/>
      <dgm:t>
        <a:bodyPr/>
        <a:lstStyle/>
        <a:p>
          <a:endParaRPr lang="en-GB" b="1"/>
        </a:p>
      </dgm:t>
    </dgm:pt>
    <dgm:pt modelId="{23F48415-5421-44E8-9493-DB2EC4B0E47F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F6719057-1990-4111-9A0C-4CDCDEEE2053}" type="parTrans" cxnId="{1B8A1767-B9ED-44D9-ACBE-780566905083}">
      <dgm:prSet/>
      <dgm:spPr/>
      <dgm:t>
        <a:bodyPr/>
        <a:lstStyle/>
        <a:p>
          <a:endParaRPr lang="en-GB" b="1" dirty="0"/>
        </a:p>
      </dgm:t>
    </dgm:pt>
    <dgm:pt modelId="{A4519945-71E1-45EE-9911-39D53BD57EFB}" type="sibTrans" cxnId="{1B8A1767-B9ED-44D9-ACBE-780566905083}">
      <dgm:prSet/>
      <dgm:spPr/>
      <dgm:t>
        <a:bodyPr/>
        <a:lstStyle/>
        <a:p>
          <a:endParaRPr lang="en-GB" b="1"/>
        </a:p>
      </dgm:t>
    </dgm:pt>
    <dgm:pt modelId="{F07913DB-9FF5-44A4-B700-759DA886C4F1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27D4E98C-C55F-45EE-AA41-9F80A8BE2260}" type="parTrans" cxnId="{D49D5621-3259-4FAD-AE54-6463587447D2}">
      <dgm:prSet/>
      <dgm:spPr/>
      <dgm:t>
        <a:bodyPr/>
        <a:lstStyle/>
        <a:p>
          <a:endParaRPr lang="en-GB" b="1" dirty="0"/>
        </a:p>
      </dgm:t>
    </dgm:pt>
    <dgm:pt modelId="{A824766D-6CE5-485F-976F-2D7E7ED541AD}" type="sibTrans" cxnId="{D49D5621-3259-4FAD-AE54-6463587447D2}">
      <dgm:prSet/>
      <dgm:spPr/>
      <dgm:t>
        <a:bodyPr/>
        <a:lstStyle/>
        <a:p>
          <a:endParaRPr lang="en-GB" b="1"/>
        </a:p>
      </dgm:t>
    </dgm:pt>
    <dgm:pt modelId="{CEEA7B12-E7C7-4789-89C8-FB503DDDEF6B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BFC75CF6-6669-48B5-9727-51BAACE34F32}" type="parTrans" cxnId="{EBFCC898-A5C3-4208-B931-DE764D090CD5}">
      <dgm:prSet/>
      <dgm:spPr/>
      <dgm:t>
        <a:bodyPr/>
        <a:lstStyle/>
        <a:p>
          <a:endParaRPr lang="en-GB" b="1" dirty="0"/>
        </a:p>
      </dgm:t>
    </dgm:pt>
    <dgm:pt modelId="{2B731AFE-8D91-4031-BB43-E5AEB34F34E5}" type="sibTrans" cxnId="{EBFCC898-A5C3-4208-B931-DE764D090CD5}">
      <dgm:prSet/>
      <dgm:spPr/>
      <dgm:t>
        <a:bodyPr/>
        <a:lstStyle/>
        <a:p>
          <a:endParaRPr lang="en-GB" b="1"/>
        </a:p>
      </dgm:t>
    </dgm:pt>
    <dgm:pt modelId="{6958AA16-26B7-4F1D-AC57-9EF9F0EEACD4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21968953-8B40-445D-A835-3562A47330EA}" type="parTrans" cxnId="{9B3BD58F-91FB-4930-9A48-94442C211B31}">
      <dgm:prSet/>
      <dgm:spPr/>
      <dgm:t>
        <a:bodyPr/>
        <a:lstStyle/>
        <a:p>
          <a:endParaRPr lang="en-GB" b="1" dirty="0"/>
        </a:p>
      </dgm:t>
    </dgm:pt>
    <dgm:pt modelId="{01406514-B306-4A99-A75B-F2A9CD20D70C}" type="sibTrans" cxnId="{9B3BD58F-91FB-4930-9A48-94442C211B31}">
      <dgm:prSet/>
      <dgm:spPr/>
      <dgm:t>
        <a:bodyPr/>
        <a:lstStyle/>
        <a:p>
          <a:endParaRPr lang="en-GB" b="1"/>
        </a:p>
      </dgm:t>
    </dgm:pt>
    <dgm:pt modelId="{A8C51F9D-3EC0-4CD2-ACE2-735A3E5FF42A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F3F2DEFD-6A9F-4E48-B39F-4C4E357001C8}" type="parTrans" cxnId="{2BC01EA9-252D-416E-9199-57DE7DD5CD5D}">
      <dgm:prSet/>
      <dgm:spPr/>
      <dgm:t>
        <a:bodyPr/>
        <a:lstStyle/>
        <a:p>
          <a:endParaRPr lang="en-GB" b="1" dirty="0"/>
        </a:p>
      </dgm:t>
    </dgm:pt>
    <dgm:pt modelId="{5AA56D02-354E-4BE4-AE72-06BB9F9EF9D2}" type="sibTrans" cxnId="{2BC01EA9-252D-416E-9199-57DE7DD5CD5D}">
      <dgm:prSet/>
      <dgm:spPr/>
      <dgm:t>
        <a:bodyPr/>
        <a:lstStyle/>
        <a:p>
          <a:endParaRPr lang="en-GB" b="1"/>
        </a:p>
      </dgm:t>
    </dgm:pt>
    <dgm:pt modelId="{367D80A7-3D15-4B14-845F-448AD0DF0939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88D592C3-1129-438A-9B01-3319BDAA57D5}" type="parTrans" cxnId="{A5F37F74-F366-49FA-B001-AADB19A76CE1}">
      <dgm:prSet/>
      <dgm:spPr/>
      <dgm:t>
        <a:bodyPr/>
        <a:lstStyle/>
        <a:p>
          <a:endParaRPr lang="en-GB" b="1" dirty="0"/>
        </a:p>
      </dgm:t>
    </dgm:pt>
    <dgm:pt modelId="{F0C41A11-46B6-43E6-8C5D-D8045625EF9F}" type="sibTrans" cxnId="{A5F37F74-F366-49FA-B001-AADB19A76CE1}">
      <dgm:prSet/>
      <dgm:spPr/>
      <dgm:t>
        <a:bodyPr/>
        <a:lstStyle/>
        <a:p>
          <a:endParaRPr lang="en-GB" b="1"/>
        </a:p>
      </dgm:t>
    </dgm:pt>
    <dgm:pt modelId="{A88CC0E9-A8C1-43C4-8298-589AB7DC39BA}" type="pres">
      <dgm:prSet presAssocID="{3441788E-0332-46BC-9FD4-CA145CA0BF5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3C9A689-5E4D-4985-ABB0-5D2ADACDD781}" type="pres">
      <dgm:prSet presAssocID="{F71F3AB2-7E37-485C-82D7-4CB859A80E5F}" presName="centerShape" presStyleLbl="node0" presStyleIdx="0" presStyleCnt="1" custScaleX="189839" custScaleY="189838"/>
      <dgm:spPr/>
      <dgm:t>
        <a:bodyPr/>
        <a:lstStyle/>
        <a:p>
          <a:endParaRPr lang="en-GB"/>
        </a:p>
      </dgm:t>
    </dgm:pt>
    <dgm:pt modelId="{09BAB706-AEBB-43E6-BC7D-6CE7B28A260A}" type="pres">
      <dgm:prSet presAssocID="{F6ECFE88-1994-48B4-A7B8-76696F40C30E}" presName="Name9" presStyleLbl="parChTrans1D2" presStyleIdx="0" presStyleCnt="8"/>
      <dgm:spPr/>
      <dgm:t>
        <a:bodyPr/>
        <a:lstStyle/>
        <a:p>
          <a:endParaRPr lang="en-GB"/>
        </a:p>
      </dgm:t>
    </dgm:pt>
    <dgm:pt modelId="{04F02BB4-C8A6-4051-BA74-14AAE3D03087}" type="pres">
      <dgm:prSet presAssocID="{F6ECFE88-1994-48B4-A7B8-76696F40C30E}" presName="connTx" presStyleLbl="parChTrans1D2" presStyleIdx="0" presStyleCnt="8"/>
      <dgm:spPr/>
      <dgm:t>
        <a:bodyPr/>
        <a:lstStyle/>
        <a:p>
          <a:endParaRPr lang="en-GB"/>
        </a:p>
      </dgm:t>
    </dgm:pt>
    <dgm:pt modelId="{26B4DD51-6E0F-49A6-A28E-4D2337C98055}" type="pres">
      <dgm:prSet presAssocID="{44DFC41E-A5F3-4730-8AF6-17B9813FEA2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99F501-D7B4-42ED-9162-89573B213190}" type="pres">
      <dgm:prSet presAssocID="{F6719057-1990-4111-9A0C-4CDCDEEE2053}" presName="Name9" presStyleLbl="parChTrans1D2" presStyleIdx="1" presStyleCnt="8"/>
      <dgm:spPr/>
      <dgm:t>
        <a:bodyPr/>
        <a:lstStyle/>
        <a:p>
          <a:endParaRPr lang="en-GB"/>
        </a:p>
      </dgm:t>
    </dgm:pt>
    <dgm:pt modelId="{AE77BC78-8526-46FC-8A2E-225B4564ECD7}" type="pres">
      <dgm:prSet presAssocID="{F6719057-1990-4111-9A0C-4CDCDEEE2053}" presName="connTx" presStyleLbl="parChTrans1D2" presStyleIdx="1" presStyleCnt="8"/>
      <dgm:spPr/>
      <dgm:t>
        <a:bodyPr/>
        <a:lstStyle/>
        <a:p>
          <a:endParaRPr lang="en-GB"/>
        </a:p>
      </dgm:t>
    </dgm:pt>
    <dgm:pt modelId="{1D48EFFE-94A6-4F6E-8831-1D47FAA0DB4B}" type="pres">
      <dgm:prSet presAssocID="{23F48415-5421-44E8-9493-DB2EC4B0E47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9A0465-1843-4654-807A-D493E348B02A}" type="pres">
      <dgm:prSet presAssocID="{CF4EEEFF-A380-4764-BA18-3E3ADE6DAD9B}" presName="Name9" presStyleLbl="parChTrans1D2" presStyleIdx="2" presStyleCnt="8"/>
      <dgm:spPr/>
      <dgm:t>
        <a:bodyPr/>
        <a:lstStyle/>
        <a:p>
          <a:endParaRPr lang="en-GB"/>
        </a:p>
      </dgm:t>
    </dgm:pt>
    <dgm:pt modelId="{6BFC2B3A-DA93-4B8F-8FCA-502781C46495}" type="pres">
      <dgm:prSet presAssocID="{CF4EEEFF-A380-4764-BA18-3E3ADE6DAD9B}" presName="connTx" presStyleLbl="parChTrans1D2" presStyleIdx="2" presStyleCnt="8"/>
      <dgm:spPr/>
      <dgm:t>
        <a:bodyPr/>
        <a:lstStyle/>
        <a:p>
          <a:endParaRPr lang="en-GB"/>
        </a:p>
      </dgm:t>
    </dgm:pt>
    <dgm:pt modelId="{C408ED8E-CEBD-4336-8876-61DBF3F1EC75}" type="pres">
      <dgm:prSet presAssocID="{AA6D3B6C-253D-4C6A-9354-E746E2D2B2B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06AE53-E13A-4408-A82C-893FA3434ABF}" type="pres">
      <dgm:prSet presAssocID="{27D4E98C-C55F-45EE-AA41-9F80A8BE2260}" presName="Name9" presStyleLbl="parChTrans1D2" presStyleIdx="3" presStyleCnt="8"/>
      <dgm:spPr/>
      <dgm:t>
        <a:bodyPr/>
        <a:lstStyle/>
        <a:p>
          <a:endParaRPr lang="en-GB"/>
        </a:p>
      </dgm:t>
    </dgm:pt>
    <dgm:pt modelId="{06BB9D80-93C3-410C-A33F-8FB03D0DD773}" type="pres">
      <dgm:prSet presAssocID="{27D4E98C-C55F-45EE-AA41-9F80A8BE2260}" presName="connTx" presStyleLbl="parChTrans1D2" presStyleIdx="3" presStyleCnt="8"/>
      <dgm:spPr/>
      <dgm:t>
        <a:bodyPr/>
        <a:lstStyle/>
        <a:p>
          <a:endParaRPr lang="en-GB"/>
        </a:p>
      </dgm:t>
    </dgm:pt>
    <dgm:pt modelId="{FCB9CAB6-C247-4BD5-8DE5-888587C91FD9}" type="pres">
      <dgm:prSet presAssocID="{F07913DB-9FF5-44A4-B700-759DA886C4F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166770-8D30-4128-BD48-97A443599958}" type="pres">
      <dgm:prSet presAssocID="{BFC75CF6-6669-48B5-9727-51BAACE34F32}" presName="Name9" presStyleLbl="parChTrans1D2" presStyleIdx="4" presStyleCnt="8"/>
      <dgm:spPr/>
      <dgm:t>
        <a:bodyPr/>
        <a:lstStyle/>
        <a:p>
          <a:endParaRPr lang="en-GB"/>
        </a:p>
      </dgm:t>
    </dgm:pt>
    <dgm:pt modelId="{E2994928-E913-4C55-BFC6-1FB365256A34}" type="pres">
      <dgm:prSet presAssocID="{BFC75CF6-6669-48B5-9727-51BAACE34F32}" presName="connTx" presStyleLbl="parChTrans1D2" presStyleIdx="4" presStyleCnt="8"/>
      <dgm:spPr/>
      <dgm:t>
        <a:bodyPr/>
        <a:lstStyle/>
        <a:p>
          <a:endParaRPr lang="en-GB"/>
        </a:p>
      </dgm:t>
    </dgm:pt>
    <dgm:pt modelId="{C0EF30EE-9494-403B-A639-93BEEB157A0C}" type="pres">
      <dgm:prSet presAssocID="{CEEA7B12-E7C7-4789-89C8-FB503DDDEF6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80A8B7-119C-4C55-86AD-DF5B9CAFCFCC}" type="pres">
      <dgm:prSet presAssocID="{21968953-8B40-445D-A835-3562A47330EA}" presName="Name9" presStyleLbl="parChTrans1D2" presStyleIdx="5" presStyleCnt="8"/>
      <dgm:spPr/>
      <dgm:t>
        <a:bodyPr/>
        <a:lstStyle/>
        <a:p>
          <a:endParaRPr lang="en-GB"/>
        </a:p>
      </dgm:t>
    </dgm:pt>
    <dgm:pt modelId="{032C2635-C899-402A-AA3E-C42C924D1CA1}" type="pres">
      <dgm:prSet presAssocID="{21968953-8B40-445D-A835-3562A47330EA}" presName="connTx" presStyleLbl="parChTrans1D2" presStyleIdx="5" presStyleCnt="8"/>
      <dgm:spPr/>
      <dgm:t>
        <a:bodyPr/>
        <a:lstStyle/>
        <a:p>
          <a:endParaRPr lang="en-GB"/>
        </a:p>
      </dgm:t>
    </dgm:pt>
    <dgm:pt modelId="{7A88CCF3-8AAE-4AFB-9A1A-1679CC4666DA}" type="pres">
      <dgm:prSet presAssocID="{6958AA16-26B7-4F1D-AC57-9EF9F0EEACD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B390A5-BD78-4231-8727-6F1E05A29659}" type="pres">
      <dgm:prSet presAssocID="{F3F2DEFD-6A9F-4E48-B39F-4C4E357001C8}" presName="Name9" presStyleLbl="parChTrans1D2" presStyleIdx="6" presStyleCnt="8"/>
      <dgm:spPr/>
      <dgm:t>
        <a:bodyPr/>
        <a:lstStyle/>
        <a:p>
          <a:endParaRPr lang="en-GB"/>
        </a:p>
      </dgm:t>
    </dgm:pt>
    <dgm:pt modelId="{24766CCC-058B-4EF3-BF21-0CF4BBBA66C3}" type="pres">
      <dgm:prSet presAssocID="{F3F2DEFD-6A9F-4E48-B39F-4C4E357001C8}" presName="connTx" presStyleLbl="parChTrans1D2" presStyleIdx="6" presStyleCnt="8"/>
      <dgm:spPr/>
      <dgm:t>
        <a:bodyPr/>
        <a:lstStyle/>
        <a:p>
          <a:endParaRPr lang="en-GB"/>
        </a:p>
      </dgm:t>
    </dgm:pt>
    <dgm:pt modelId="{423BA58F-F8D2-4008-9FFF-FBB18E6ED57D}" type="pres">
      <dgm:prSet presAssocID="{A8C51F9D-3EC0-4CD2-ACE2-735A3E5FF42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7635A8-0A3E-4640-84C1-A2DC5847E6E7}" type="pres">
      <dgm:prSet presAssocID="{88D592C3-1129-438A-9B01-3319BDAA57D5}" presName="Name9" presStyleLbl="parChTrans1D2" presStyleIdx="7" presStyleCnt="8"/>
      <dgm:spPr/>
      <dgm:t>
        <a:bodyPr/>
        <a:lstStyle/>
        <a:p>
          <a:endParaRPr lang="en-GB"/>
        </a:p>
      </dgm:t>
    </dgm:pt>
    <dgm:pt modelId="{2C7BC20A-2995-403B-B85B-5E44704120A5}" type="pres">
      <dgm:prSet presAssocID="{88D592C3-1129-438A-9B01-3319BDAA57D5}" presName="connTx" presStyleLbl="parChTrans1D2" presStyleIdx="7" presStyleCnt="8"/>
      <dgm:spPr/>
      <dgm:t>
        <a:bodyPr/>
        <a:lstStyle/>
        <a:p>
          <a:endParaRPr lang="en-GB"/>
        </a:p>
      </dgm:t>
    </dgm:pt>
    <dgm:pt modelId="{2BE8E5E3-5731-4C98-8884-22B1C226284F}" type="pres">
      <dgm:prSet presAssocID="{367D80A7-3D15-4B14-845F-448AD0DF0939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8D9623F-E827-47AE-9B21-3DF5A281A62F}" type="presOf" srcId="{F6719057-1990-4111-9A0C-4CDCDEEE2053}" destId="{AD99F501-D7B4-42ED-9162-89573B213190}" srcOrd="0" destOrd="0" presId="urn:microsoft.com/office/officeart/2005/8/layout/radial1"/>
    <dgm:cxn modelId="{2BC01EA9-252D-416E-9199-57DE7DD5CD5D}" srcId="{F71F3AB2-7E37-485C-82D7-4CB859A80E5F}" destId="{A8C51F9D-3EC0-4CD2-ACE2-735A3E5FF42A}" srcOrd="6" destOrd="0" parTransId="{F3F2DEFD-6A9F-4E48-B39F-4C4E357001C8}" sibTransId="{5AA56D02-354E-4BE4-AE72-06BB9F9EF9D2}"/>
    <dgm:cxn modelId="{3D222D89-7AFB-4A92-B348-B0F103ABA3A9}" type="presOf" srcId="{F3F2DEFD-6A9F-4E48-B39F-4C4E357001C8}" destId="{24766CCC-058B-4EF3-BF21-0CF4BBBA66C3}" srcOrd="1" destOrd="0" presId="urn:microsoft.com/office/officeart/2005/8/layout/radial1"/>
    <dgm:cxn modelId="{E7A184CE-392B-489B-98E4-6C1C77902C34}" type="presOf" srcId="{CF4EEEFF-A380-4764-BA18-3E3ADE6DAD9B}" destId="{B89A0465-1843-4654-807A-D493E348B02A}" srcOrd="0" destOrd="0" presId="urn:microsoft.com/office/officeart/2005/8/layout/radial1"/>
    <dgm:cxn modelId="{10ADE3E3-9C56-48A0-8824-CE2B80E674B3}" type="presOf" srcId="{BFC75CF6-6669-48B5-9727-51BAACE34F32}" destId="{28166770-8D30-4128-BD48-97A443599958}" srcOrd="0" destOrd="0" presId="urn:microsoft.com/office/officeart/2005/8/layout/radial1"/>
    <dgm:cxn modelId="{9B3BD58F-91FB-4930-9A48-94442C211B31}" srcId="{F71F3AB2-7E37-485C-82D7-4CB859A80E5F}" destId="{6958AA16-26B7-4F1D-AC57-9EF9F0EEACD4}" srcOrd="5" destOrd="0" parTransId="{21968953-8B40-445D-A835-3562A47330EA}" sibTransId="{01406514-B306-4A99-A75B-F2A9CD20D70C}"/>
    <dgm:cxn modelId="{A5F37F74-F366-49FA-B001-AADB19A76CE1}" srcId="{F71F3AB2-7E37-485C-82D7-4CB859A80E5F}" destId="{367D80A7-3D15-4B14-845F-448AD0DF0939}" srcOrd="7" destOrd="0" parTransId="{88D592C3-1129-438A-9B01-3319BDAA57D5}" sibTransId="{F0C41A11-46B6-43E6-8C5D-D8045625EF9F}"/>
    <dgm:cxn modelId="{720F80F4-C947-45BD-A512-3E756DECCEB9}" type="presOf" srcId="{27D4E98C-C55F-45EE-AA41-9F80A8BE2260}" destId="{06BB9D80-93C3-410C-A33F-8FB03D0DD773}" srcOrd="1" destOrd="0" presId="urn:microsoft.com/office/officeart/2005/8/layout/radial1"/>
    <dgm:cxn modelId="{87687F1D-7B2C-44D4-8DFB-8A3105D9DD7F}" type="presOf" srcId="{A8C51F9D-3EC0-4CD2-ACE2-735A3E5FF42A}" destId="{423BA58F-F8D2-4008-9FFF-FBB18E6ED57D}" srcOrd="0" destOrd="0" presId="urn:microsoft.com/office/officeart/2005/8/layout/radial1"/>
    <dgm:cxn modelId="{24CE5CB6-3EEC-46B9-BA86-5C6223D6ACEB}" type="presOf" srcId="{F71F3AB2-7E37-485C-82D7-4CB859A80E5F}" destId="{D3C9A689-5E4D-4985-ABB0-5D2ADACDD781}" srcOrd="0" destOrd="0" presId="urn:microsoft.com/office/officeart/2005/8/layout/radial1"/>
    <dgm:cxn modelId="{09D1C9CE-7878-40D9-9BFA-F9D1AD83F01C}" type="presOf" srcId="{F6719057-1990-4111-9A0C-4CDCDEEE2053}" destId="{AE77BC78-8526-46FC-8A2E-225B4564ECD7}" srcOrd="1" destOrd="0" presId="urn:microsoft.com/office/officeart/2005/8/layout/radial1"/>
    <dgm:cxn modelId="{DA735CBF-1335-4913-ACF0-824D2941821D}" type="presOf" srcId="{6958AA16-26B7-4F1D-AC57-9EF9F0EEACD4}" destId="{7A88CCF3-8AAE-4AFB-9A1A-1679CC4666DA}" srcOrd="0" destOrd="0" presId="urn:microsoft.com/office/officeart/2005/8/layout/radial1"/>
    <dgm:cxn modelId="{11CCCE37-137A-4A68-AC12-0C99A9AD39F1}" type="presOf" srcId="{23F48415-5421-44E8-9493-DB2EC4B0E47F}" destId="{1D48EFFE-94A6-4F6E-8831-1D47FAA0DB4B}" srcOrd="0" destOrd="0" presId="urn:microsoft.com/office/officeart/2005/8/layout/radial1"/>
    <dgm:cxn modelId="{13250350-8DA8-4677-8904-B341A4595FAA}" type="presOf" srcId="{F3F2DEFD-6A9F-4E48-B39F-4C4E357001C8}" destId="{3AB390A5-BD78-4231-8727-6F1E05A29659}" srcOrd="0" destOrd="0" presId="urn:microsoft.com/office/officeart/2005/8/layout/radial1"/>
    <dgm:cxn modelId="{AA59F378-74DF-47A9-A02C-17DF16DD2F8A}" type="presOf" srcId="{21968953-8B40-445D-A835-3562A47330EA}" destId="{9980A8B7-119C-4C55-86AD-DF5B9CAFCFCC}" srcOrd="0" destOrd="0" presId="urn:microsoft.com/office/officeart/2005/8/layout/radial1"/>
    <dgm:cxn modelId="{E44E7926-5904-481A-A5D7-F3AC00BACC31}" type="presOf" srcId="{44DFC41E-A5F3-4730-8AF6-17B9813FEA29}" destId="{26B4DD51-6E0F-49A6-A28E-4D2337C98055}" srcOrd="0" destOrd="0" presId="urn:microsoft.com/office/officeart/2005/8/layout/radial1"/>
    <dgm:cxn modelId="{40EC1174-4CEB-4398-8727-4AC9C3F997AB}" type="presOf" srcId="{21968953-8B40-445D-A835-3562A47330EA}" destId="{032C2635-C899-402A-AA3E-C42C924D1CA1}" srcOrd="1" destOrd="0" presId="urn:microsoft.com/office/officeart/2005/8/layout/radial1"/>
    <dgm:cxn modelId="{91DC329F-E994-4276-B56D-F93005F12781}" srcId="{F71F3AB2-7E37-485C-82D7-4CB859A80E5F}" destId="{AA6D3B6C-253D-4C6A-9354-E746E2D2B2B8}" srcOrd="2" destOrd="0" parTransId="{CF4EEEFF-A380-4764-BA18-3E3ADE6DAD9B}" sibTransId="{A3019413-24E7-4F06-AC07-3D7A9EF6CF94}"/>
    <dgm:cxn modelId="{1B8A1767-B9ED-44D9-ACBE-780566905083}" srcId="{F71F3AB2-7E37-485C-82D7-4CB859A80E5F}" destId="{23F48415-5421-44E8-9493-DB2EC4B0E47F}" srcOrd="1" destOrd="0" parTransId="{F6719057-1990-4111-9A0C-4CDCDEEE2053}" sibTransId="{A4519945-71E1-45EE-9911-39D53BD57EFB}"/>
    <dgm:cxn modelId="{A7CC837B-47A9-4D2B-968B-113DF06AFD89}" type="presOf" srcId="{AA6D3B6C-253D-4C6A-9354-E746E2D2B2B8}" destId="{C408ED8E-CEBD-4336-8876-61DBF3F1EC75}" srcOrd="0" destOrd="0" presId="urn:microsoft.com/office/officeart/2005/8/layout/radial1"/>
    <dgm:cxn modelId="{7806D790-747C-44B7-A57A-971D35BB6C0A}" srcId="{F71F3AB2-7E37-485C-82D7-4CB859A80E5F}" destId="{44DFC41E-A5F3-4730-8AF6-17B9813FEA29}" srcOrd="0" destOrd="0" parTransId="{F6ECFE88-1994-48B4-A7B8-76696F40C30E}" sibTransId="{F5084E73-3081-4C1C-A3C8-03BA195145AB}"/>
    <dgm:cxn modelId="{A9F1D871-61AE-44DE-978D-F248319017C2}" type="presOf" srcId="{F6ECFE88-1994-48B4-A7B8-76696F40C30E}" destId="{04F02BB4-C8A6-4051-BA74-14AAE3D03087}" srcOrd="1" destOrd="0" presId="urn:microsoft.com/office/officeart/2005/8/layout/radial1"/>
    <dgm:cxn modelId="{B0083CEC-CAA7-4BA3-820F-FEA233FA1F2C}" type="presOf" srcId="{F07913DB-9FF5-44A4-B700-759DA886C4F1}" destId="{FCB9CAB6-C247-4BD5-8DE5-888587C91FD9}" srcOrd="0" destOrd="0" presId="urn:microsoft.com/office/officeart/2005/8/layout/radial1"/>
    <dgm:cxn modelId="{08B08B2B-106F-4ACF-91F0-AD22D1E570E3}" type="presOf" srcId="{88D592C3-1129-438A-9B01-3319BDAA57D5}" destId="{2C7BC20A-2995-403B-B85B-5E44704120A5}" srcOrd="1" destOrd="0" presId="urn:microsoft.com/office/officeart/2005/8/layout/radial1"/>
    <dgm:cxn modelId="{E50EEE5F-C180-4977-84A2-4FE7A5EA53A6}" type="presOf" srcId="{367D80A7-3D15-4B14-845F-448AD0DF0939}" destId="{2BE8E5E3-5731-4C98-8884-22B1C226284F}" srcOrd="0" destOrd="0" presId="urn:microsoft.com/office/officeart/2005/8/layout/radial1"/>
    <dgm:cxn modelId="{67014234-E634-4A78-B9E6-8302D1ECF48F}" type="presOf" srcId="{88D592C3-1129-438A-9B01-3319BDAA57D5}" destId="{0E7635A8-0A3E-4640-84C1-A2DC5847E6E7}" srcOrd="0" destOrd="0" presId="urn:microsoft.com/office/officeart/2005/8/layout/radial1"/>
    <dgm:cxn modelId="{D98B186D-7394-4109-95F7-C91B940E6551}" type="presOf" srcId="{CEEA7B12-E7C7-4789-89C8-FB503DDDEF6B}" destId="{C0EF30EE-9494-403B-A639-93BEEB157A0C}" srcOrd="0" destOrd="0" presId="urn:microsoft.com/office/officeart/2005/8/layout/radial1"/>
    <dgm:cxn modelId="{0F1B81A9-CDA3-4A83-95C8-D4416F6543EE}" type="presOf" srcId="{F6ECFE88-1994-48B4-A7B8-76696F40C30E}" destId="{09BAB706-AEBB-43E6-BC7D-6CE7B28A260A}" srcOrd="0" destOrd="0" presId="urn:microsoft.com/office/officeart/2005/8/layout/radial1"/>
    <dgm:cxn modelId="{C058EA2A-D2E0-4361-965E-4EF68B70796C}" type="presOf" srcId="{3441788E-0332-46BC-9FD4-CA145CA0BF50}" destId="{A88CC0E9-A8C1-43C4-8298-589AB7DC39BA}" srcOrd="0" destOrd="0" presId="urn:microsoft.com/office/officeart/2005/8/layout/radial1"/>
    <dgm:cxn modelId="{EBFCC898-A5C3-4208-B931-DE764D090CD5}" srcId="{F71F3AB2-7E37-485C-82D7-4CB859A80E5F}" destId="{CEEA7B12-E7C7-4789-89C8-FB503DDDEF6B}" srcOrd="4" destOrd="0" parTransId="{BFC75CF6-6669-48B5-9727-51BAACE34F32}" sibTransId="{2B731AFE-8D91-4031-BB43-E5AEB34F34E5}"/>
    <dgm:cxn modelId="{F1ED81D0-7C14-407E-BC88-55987149413E}" type="presOf" srcId="{CF4EEEFF-A380-4764-BA18-3E3ADE6DAD9B}" destId="{6BFC2B3A-DA93-4B8F-8FCA-502781C46495}" srcOrd="1" destOrd="0" presId="urn:microsoft.com/office/officeart/2005/8/layout/radial1"/>
    <dgm:cxn modelId="{E9442FAE-05E7-4660-B0E5-DD883C0FFFDA}" srcId="{3441788E-0332-46BC-9FD4-CA145CA0BF50}" destId="{F71F3AB2-7E37-485C-82D7-4CB859A80E5F}" srcOrd="0" destOrd="0" parTransId="{289D4CF7-7AC6-4469-8DBF-D60A73A9AAA1}" sibTransId="{94E22659-531B-45FA-B190-DA683C8F325E}"/>
    <dgm:cxn modelId="{4609E823-064F-49CF-87A1-65875BF222EC}" type="presOf" srcId="{27D4E98C-C55F-45EE-AA41-9F80A8BE2260}" destId="{7E06AE53-E13A-4408-A82C-893FA3434ABF}" srcOrd="0" destOrd="0" presId="urn:microsoft.com/office/officeart/2005/8/layout/radial1"/>
    <dgm:cxn modelId="{D49D5621-3259-4FAD-AE54-6463587447D2}" srcId="{F71F3AB2-7E37-485C-82D7-4CB859A80E5F}" destId="{F07913DB-9FF5-44A4-B700-759DA886C4F1}" srcOrd="3" destOrd="0" parTransId="{27D4E98C-C55F-45EE-AA41-9F80A8BE2260}" sibTransId="{A824766D-6CE5-485F-976F-2D7E7ED541AD}"/>
    <dgm:cxn modelId="{45C21DD7-89F7-45DD-9112-3D33B4E153D4}" type="presOf" srcId="{BFC75CF6-6669-48B5-9727-51BAACE34F32}" destId="{E2994928-E913-4C55-BFC6-1FB365256A34}" srcOrd="1" destOrd="0" presId="urn:microsoft.com/office/officeart/2005/8/layout/radial1"/>
    <dgm:cxn modelId="{46317EB7-5305-4F1C-BEC7-71DBFE29DF2D}" type="presParOf" srcId="{A88CC0E9-A8C1-43C4-8298-589AB7DC39BA}" destId="{D3C9A689-5E4D-4985-ABB0-5D2ADACDD781}" srcOrd="0" destOrd="0" presId="urn:microsoft.com/office/officeart/2005/8/layout/radial1"/>
    <dgm:cxn modelId="{7F7213E6-049E-4A9B-BA7B-7D1F57F7C14B}" type="presParOf" srcId="{A88CC0E9-A8C1-43C4-8298-589AB7DC39BA}" destId="{09BAB706-AEBB-43E6-BC7D-6CE7B28A260A}" srcOrd="1" destOrd="0" presId="urn:microsoft.com/office/officeart/2005/8/layout/radial1"/>
    <dgm:cxn modelId="{C5B6F94D-0AEC-4AF5-8D6B-60722E6E339D}" type="presParOf" srcId="{09BAB706-AEBB-43E6-BC7D-6CE7B28A260A}" destId="{04F02BB4-C8A6-4051-BA74-14AAE3D03087}" srcOrd="0" destOrd="0" presId="urn:microsoft.com/office/officeart/2005/8/layout/radial1"/>
    <dgm:cxn modelId="{F8EB85C4-6DE9-45CB-A6A5-B399DFE5D150}" type="presParOf" srcId="{A88CC0E9-A8C1-43C4-8298-589AB7DC39BA}" destId="{26B4DD51-6E0F-49A6-A28E-4D2337C98055}" srcOrd="2" destOrd="0" presId="urn:microsoft.com/office/officeart/2005/8/layout/radial1"/>
    <dgm:cxn modelId="{E4913BE3-D53D-4DDC-85C8-F4181CE48935}" type="presParOf" srcId="{A88CC0E9-A8C1-43C4-8298-589AB7DC39BA}" destId="{AD99F501-D7B4-42ED-9162-89573B213190}" srcOrd="3" destOrd="0" presId="urn:microsoft.com/office/officeart/2005/8/layout/radial1"/>
    <dgm:cxn modelId="{01BEFD92-173B-4088-80ED-3FEC131BF20E}" type="presParOf" srcId="{AD99F501-D7B4-42ED-9162-89573B213190}" destId="{AE77BC78-8526-46FC-8A2E-225B4564ECD7}" srcOrd="0" destOrd="0" presId="urn:microsoft.com/office/officeart/2005/8/layout/radial1"/>
    <dgm:cxn modelId="{D20DD786-EE40-4B64-86C5-EF7F47B1DB18}" type="presParOf" srcId="{A88CC0E9-A8C1-43C4-8298-589AB7DC39BA}" destId="{1D48EFFE-94A6-4F6E-8831-1D47FAA0DB4B}" srcOrd="4" destOrd="0" presId="urn:microsoft.com/office/officeart/2005/8/layout/radial1"/>
    <dgm:cxn modelId="{7E477F9B-2B58-4A3F-A6D3-C28B85B2A9EE}" type="presParOf" srcId="{A88CC0E9-A8C1-43C4-8298-589AB7DC39BA}" destId="{B89A0465-1843-4654-807A-D493E348B02A}" srcOrd="5" destOrd="0" presId="urn:microsoft.com/office/officeart/2005/8/layout/radial1"/>
    <dgm:cxn modelId="{765EAE12-0856-4480-A508-632D31B5369D}" type="presParOf" srcId="{B89A0465-1843-4654-807A-D493E348B02A}" destId="{6BFC2B3A-DA93-4B8F-8FCA-502781C46495}" srcOrd="0" destOrd="0" presId="urn:microsoft.com/office/officeart/2005/8/layout/radial1"/>
    <dgm:cxn modelId="{04CAB33E-E230-4FEB-B263-E1F7169A6EAC}" type="presParOf" srcId="{A88CC0E9-A8C1-43C4-8298-589AB7DC39BA}" destId="{C408ED8E-CEBD-4336-8876-61DBF3F1EC75}" srcOrd="6" destOrd="0" presId="urn:microsoft.com/office/officeart/2005/8/layout/radial1"/>
    <dgm:cxn modelId="{5F52B71A-E5C0-4442-9AF7-6702CAEA1729}" type="presParOf" srcId="{A88CC0E9-A8C1-43C4-8298-589AB7DC39BA}" destId="{7E06AE53-E13A-4408-A82C-893FA3434ABF}" srcOrd="7" destOrd="0" presId="urn:microsoft.com/office/officeart/2005/8/layout/radial1"/>
    <dgm:cxn modelId="{C88E8A0C-1854-4A63-A2D6-64432B16AEB1}" type="presParOf" srcId="{7E06AE53-E13A-4408-A82C-893FA3434ABF}" destId="{06BB9D80-93C3-410C-A33F-8FB03D0DD773}" srcOrd="0" destOrd="0" presId="urn:microsoft.com/office/officeart/2005/8/layout/radial1"/>
    <dgm:cxn modelId="{FAB87716-5546-4A60-9E39-AF7623800890}" type="presParOf" srcId="{A88CC0E9-A8C1-43C4-8298-589AB7DC39BA}" destId="{FCB9CAB6-C247-4BD5-8DE5-888587C91FD9}" srcOrd="8" destOrd="0" presId="urn:microsoft.com/office/officeart/2005/8/layout/radial1"/>
    <dgm:cxn modelId="{1920081E-9112-4661-8D06-F277D4AD4918}" type="presParOf" srcId="{A88CC0E9-A8C1-43C4-8298-589AB7DC39BA}" destId="{28166770-8D30-4128-BD48-97A443599958}" srcOrd="9" destOrd="0" presId="urn:microsoft.com/office/officeart/2005/8/layout/radial1"/>
    <dgm:cxn modelId="{6EAF356C-5734-476A-9CF2-B0A34DEF9737}" type="presParOf" srcId="{28166770-8D30-4128-BD48-97A443599958}" destId="{E2994928-E913-4C55-BFC6-1FB365256A34}" srcOrd="0" destOrd="0" presId="urn:microsoft.com/office/officeart/2005/8/layout/radial1"/>
    <dgm:cxn modelId="{98E65CF5-40D6-4C33-A6D0-23423B31F47D}" type="presParOf" srcId="{A88CC0E9-A8C1-43C4-8298-589AB7DC39BA}" destId="{C0EF30EE-9494-403B-A639-93BEEB157A0C}" srcOrd="10" destOrd="0" presId="urn:microsoft.com/office/officeart/2005/8/layout/radial1"/>
    <dgm:cxn modelId="{ECFBD210-6564-4784-98CE-E527FB26490A}" type="presParOf" srcId="{A88CC0E9-A8C1-43C4-8298-589AB7DC39BA}" destId="{9980A8B7-119C-4C55-86AD-DF5B9CAFCFCC}" srcOrd="11" destOrd="0" presId="urn:microsoft.com/office/officeart/2005/8/layout/radial1"/>
    <dgm:cxn modelId="{15A3F18F-0F76-4B58-80D5-92786B2D51D8}" type="presParOf" srcId="{9980A8B7-119C-4C55-86AD-DF5B9CAFCFCC}" destId="{032C2635-C899-402A-AA3E-C42C924D1CA1}" srcOrd="0" destOrd="0" presId="urn:microsoft.com/office/officeart/2005/8/layout/radial1"/>
    <dgm:cxn modelId="{3733EC4A-F952-4B12-8ED4-BD5F95973533}" type="presParOf" srcId="{A88CC0E9-A8C1-43C4-8298-589AB7DC39BA}" destId="{7A88CCF3-8AAE-4AFB-9A1A-1679CC4666DA}" srcOrd="12" destOrd="0" presId="urn:microsoft.com/office/officeart/2005/8/layout/radial1"/>
    <dgm:cxn modelId="{96E912D2-7002-4063-B3B1-CC5545DF43F9}" type="presParOf" srcId="{A88CC0E9-A8C1-43C4-8298-589AB7DC39BA}" destId="{3AB390A5-BD78-4231-8727-6F1E05A29659}" srcOrd="13" destOrd="0" presId="urn:microsoft.com/office/officeart/2005/8/layout/radial1"/>
    <dgm:cxn modelId="{57ED8F14-11B2-40F8-96BE-5679395D8807}" type="presParOf" srcId="{3AB390A5-BD78-4231-8727-6F1E05A29659}" destId="{24766CCC-058B-4EF3-BF21-0CF4BBBA66C3}" srcOrd="0" destOrd="0" presId="urn:microsoft.com/office/officeart/2005/8/layout/radial1"/>
    <dgm:cxn modelId="{9604AE49-E35A-4E49-AF65-B96C6CB78A86}" type="presParOf" srcId="{A88CC0E9-A8C1-43C4-8298-589AB7DC39BA}" destId="{423BA58F-F8D2-4008-9FFF-FBB18E6ED57D}" srcOrd="14" destOrd="0" presId="urn:microsoft.com/office/officeart/2005/8/layout/radial1"/>
    <dgm:cxn modelId="{F882BA41-F926-4C99-8F35-56C79D47188C}" type="presParOf" srcId="{A88CC0E9-A8C1-43C4-8298-589AB7DC39BA}" destId="{0E7635A8-0A3E-4640-84C1-A2DC5847E6E7}" srcOrd="15" destOrd="0" presId="urn:microsoft.com/office/officeart/2005/8/layout/radial1"/>
    <dgm:cxn modelId="{5077009F-5C2C-40E8-A0F0-36C4AAA6EE96}" type="presParOf" srcId="{0E7635A8-0A3E-4640-84C1-A2DC5847E6E7}" destId="{2C7BC20A-2995-403B-B85B-5E44704120A5}" srcOrd="0" destOrd="0" presId="urn:microsoft.com/office/officeart/2005/8/layout/radial1"/>
    <dgm:cxn modelId="{CE69DA01-491E-4358-8FE2-F311815035C3}" type="presParOf" srcId="{A88CC0E9-A8C1-43C4-8298-589AB7DC39BA}" destId="{2BE8E5E3-5731-4C98-8884-22B1C226284F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41788E-0332-46BC-9FD4-CA145CA0BF50}" type="doc">
      <dgm:prSet loTypeId="urn:microsoft.com/office/officeart/2005/8/layout/radial1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F71F3AB2-7E37-485C-82D7-4CB859A80E5F}">
      <dgm:prSet phldrT="[Text]" custT="1"/>
      <dgm:spPr/>
      <dgm:t>
        <a:bodyPr/>
        <a:lstStyle/>
        <a:p>
          <a:r>
            <a:rPr lang="en-US" sz="1000" b="1" dirty="0" smtClean="0"/>
            <a:t>Game 3</a:t>
          </a:r>
          <a:endParaRPr lang="en-GB" sz="1000" b="1" dirty="0"/>
        </a:p>
      </dgm:t>
    </dgm:pt>
    <dgm:pt modelId="{289D4CF7-7AC6-4469-8DBF-D60A73A9AAA1}" type="parTrans" cxnId="{E9442FAE-05E7-4660-B0E5-DD883C0FFFDA}">
      <dgm:prSet/>
      <dgm:spPr/>
      <dgm:t>
        <a:bodyPr/>
        <a:lstStyle/>
        <a:p>
          <a:endParaRPr lang="en-GB" b="1"/>
        </a:p>
      </dgm:t>
    </dgm:pt>
    <dgm:pt modelId="{94E22659-531B-45FA-B190-DA683C8F325E}" type="sibTrans" cxnId="{E9442FAE-05E7-4660-B0E5-DD883C0FFFDA}">
      <dgm:prSet/>
      <dgm:spPr/>
      <dgm:t>
        <a:bodyPr/>
        <a:lstStyle/>
        <a:p>
          <a:endParaRPr lang="en-GB" b="1"/>
        </a:p>
      </dgm:t>
    </dgm:pt>
    <dgm:pt modelId="{AA6D3B6C-253D-4C6A-9354-E746E2D2B2B8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CF4EEEFF-A380-4764-BA18-3E3ADE6DAD9B}" type="parTrans" cxnId="{91DC329F-E994-4276-B56D-F93005F12781}">
      <dgm:prSet/>
      <dgm:spPr/>
      <dgm:t>
        <a:bodyPr/>
        <a:lstStyle/>
        <a:p>
          <a:endParaRPr lang="en-GB" b="1" dirty="0"/>
        </a:p>
      </dgm:t>
    </dgm:pt>
    <dgm:pt modelId="{A3019413-24E7-4F06-AC07-3D7A9EF6CF94}" type="sibTrans" cxnId="{91DC329F-E994-4276-B56D-F93005F12781}">
      <dgm:prSet/>
      <dgm:spPr/>
      <dgm:t>
        <a:bodyPr/>
        <a:lstStyle/>
        <a:p>
          <a:endParaRPr lang="en-GB" b="1"/>
        </a:p>
      </dgm:t>
    </dgm:pt>
    <dgm:pt modelId="{4B16229D-1FC0-4F4C-8E04-CA2EDD81482B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8B4A25DB-F115-4612-A7FD-AF0FAE09BF1A}" type="parTrans" cxnId="{95367ECF-DDA3-4E1D-992D-D993BA0DAB42}">
      <dgm:prSet/>
      <dgm:spPr/>
      <dgm:t>
        <a:bodyPr/>
        <a:lstStyle/>
        <a:p>
          <a:endParaRPr lang="en-GB" b="1" dirty="0"/>
        </a:p>
      </dgm:t>
    </dgm:pt>
    <dgm:pt modelId="{EBB42EB7-3E0C-4A77-A80A-FEF5FF98C769}" type="sibTrans" cxnId="{95367ECF-DDA3-4E1D-992D-D993BA0DAB42}">
      <dgm:prSet/>
      <dgm:spPr/>
      <dgm:t>
        <a:bodyPr/>
        <a:lstStyle/>
        <a:p>
          <a:endParaRPr lang="en-GB" b="1"/>
        </a:p>
      </dgm:t>
    </dgm:pt>
    <dgm:pt modelId="{23F48415-5421-44E8-9493-DB2EC4B0E47F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F6719057-1990-4111-9A0C-4CDCDEEE2053}" type="parTrans" cxnId="{1B8A1767-B9ED-44D9-ACBE-780566905083}">
      <dgm:prSet/>
      <dgm:spPr/>
      <dgm:t>
        <a:bodyPr/>
        <a:lstStyle/>
        <a:p>
          <a:endParaRPr lang="en-GB" b="1" dirty="0"/>
        </a:p>
      </dgm:t>
    </dgm:pt>
    <dgm:pt modelId="{A4519945-71E1-45EE-9911-39D53BD57EFB}" type="sibTrans" cxnId="{1B8A1767-B9ED-44D9-ACBE-780566905083}">
      <dgm:prSet/>
      <dgm:spPr/>
      <dgm:t>
        <a:bodyPr/>
        <a:lstStyle/>
        <a:p>
          <a:endParaRPr lang="en-GB" b="1"/>
        </a:p>
      </dgm:t>
    </dgm:pt>
    <dgm:pt modelId="{F07913DB-9FF5-44A4-B700-759DA886C4F1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27D4E98C-C55F-45EE-AA41-9F80A8BE2260}" type="parTrans" cxnId="{D49D5621-3259-4FAD-AE54-6463587447D2}">
      <dgm:prSet/>
      <dgm:spPr/>
      <dgm:t>
        <a:bodyPr/>
        <a:lstStyle/>
        <a:p>
          <a:endParaRPr lang="en-GB" b="1" dirty="0"/>
        </a:p>
      </dgm:t>
    </dgm:pt>
    <dgm:pt modelId="{A824766D-6CE5-485F-976F-2D7E7ED541AD}" type="sibTrans" cxnId="{D49D5621-3259-4FAD-AE54-6463587447D2}">
      <dgm:prSet/>
      <dgm:spPr/>
      <dgm:t>
        <a:bodyPr/>
        <a:lstStyle/>
        <a:p>
          <a:endParaRPr lang="en-GB" b="1"/>
        </a:p>
      </dgm:t>
    </dgm:pt>
    <dgm:pt modelId="{CEEA7B12-E7C7-4789-89C8-FB503DDDEF6B}">
      <dgm:prSet phldrT="[Text]"/>
      <dgm:spPr/>
      <dgm:t>
        <a:bodyPr/>
        <a:lstStyle/>
        <a:p>
          <a:r>
            <a:rPr lang="th-TH" b="1" smtClean="0"/>
            <a:t>ผู้เล่น</a:t>
          </a:r>
          <a:endParaRPr lang="en-GB" b="1" dirty="0"/>
        </a:p>
      </dgm:t>
    </dgm:pt>
    <dgm:pt modelId="{BFC75CF6-6669-48B5-9727-51BAACE34F32}" type="parTrans" cxnId="{EBFCC898-A5C3-4208-B931-DE764D090CD5}">
      <dgm:prSet/>
      <dgm:spPr/>
      <dgm:t>
        <a:bodyPr/>
        <a:lstStyle/>
        <a:p>
          <a:endParaRPr lang="en-GB" b="1" dirty="0"/>
        </a:p>
      </dgm:t>
    </dgm:pt>
    <dgm:pt modelId="{2B731AFE-8D91-4031-BB43-E5AEB34F34E5}" type="sibTrans" cxnId="{EBFCC898-A5C3-4208-B931-DE764D090CD5}">
      <dgm:prSet/>
      <dgm:spPr/>
      <dgm:t>
        <a:bodyPr/>
        <a:lstStyle/>
        <a:p>
          <a:endParaRPr lang="en-GB" b="1"/>
        </a:p>
      </dgm:t>
    </dgm:pt>
    <dgm:pt modelId="{6958AA16-26B7-4F1D-AC57-9EF9F0EEACD4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21968953-8B40-445D-A835-3562A47330EA}" type="parTrans" cxnId="{9B3BD58F-91FB-4930-9A48-94442C211B31}">
      <dgm:prSet/>
      <dgm:spPr/>
      <dgm:t>
        <a:bodyPr/>
        <a:lstStyle/>
        <a:p>
          <a:endParaRPr lang="en-GB" b="1" dirty="0"/>
        </a:p>
      </dgm:t>
    </dgm:pt>
    <dgm:pt modelId="{01406514-B306-4A99-A75B-F2A9CD20D70C}" type="sibTrans" cxnId="{9B3BD58F-91FB-4930-9A48-94442C211B31}">
      <dgm:prSet/>
      <dgm:spPr/>
      <dgm:t>
        <a:bodyPr/>
        <a:lstStyle/>
        <a:p>
          <a:endParaRPr lang="en-GB" b="1"/>
        </a:p>
      </dgm:t>
    </dgm:pt>
    <dgm:pt modelId="{A8C51F9D-3EC0-4CD2-ACE2-735A3E5FF42A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F3F2DEFD-6A9F-4E48-B39F-4C4E357001C8}" type="parTrans" cxnId="{2BC01EA9-252D-416E-9199-57DE7DD5CD5D}">
      <dgm:prSet/>
      <dgm:spPr/>
      <dgm:t>
        <a:bodyPr/>
        <a:lstStyle/>
        <a:p>
          <a:endParaRPr lang="en-GB" b="1" dirty="0"/>
        </a:p>
      </dgm:t>
    </dgm:pt>
    <dgm:pt modelId="{5AA56D02-354E-4BE4-AE72-06BB9F9EF9D2}" type="sibTrans" cxnId="{2BC01EA9-252D-416E-9199-57DE7DD5CD5D}">
      <dgm:prSet/>
      <dgm:spPr/>
      <dgm:t>
        <a:bodyPr/>
        <a:lstStyle/>
        <a:p>
          <a:endParaRPr lang="en-GB" b="1"/>
        </a:p>
      </dgm:t>
    </dgm:pt>
    <dgm:pt modelId="{367D80A7-3D15-4B14-845F-448AD0DF0939}">
      <dgm:prSet phldrT="[Text]"/>
      <dgm:spPr/>
      <dgm:t>
        <a:bodyPr/>
        <a:lstStyle/>
        <a:p>
          <a:r>
            <a:rPr lang="th-TH" b="1" dirty="0" smtClean="0"/>
            <a:t>ผู้เล่น</a:t>
          </a:r>
          <a:endParaRPr lang="en-GB" b="1" dirty="0"/>
        </a:p>
      </dgm:t>
    </dgm:pt>
    <dgm:pt modelId="{88D592C3-1129-438A-9B01-3319BDAA57D5}" type="parTrans" cxnId="{A5F37F74-F366-49FA-B001-AADB19A76CE1}">
      <dgm:prSet/>
      <dgm:spPr/>
      <dgm:t>
        <a:bodyPr/>
        <a:lstStyle/>
        <a:p>
          <a:endParaRPr lang="en-GB" b="1" dirty="0"/>
        </a:p>
      </dgm:t>
    </dgm:pt>
    <dgm:pt modelId="{F0C41A11-46B6-43E6-8C5D-D8045625EF9F}" type="sibTrans" cxnId="{A5F37F74-F366-49FA-B001-AADB19A76CE1}">
      <dgm:prSet/>
      <dgm:spPr/>
      <dgm:t>
        <a:bodyPr/>
        <a:lstStyle/>
        <a:p>
          <a:endParaRPr lang="en-GB" b="1"/>
        </a:p>
      </dgm:t>
    </dgm:pt>
    <dgm:pt modelId="{A88CC0E9-A8C1-43C4-8298-589AB7DC39BA}" type="pres">
      <dgm:prSet presAssocID="{3441788E-0332-46BC-9FD4-CA145CA0BF5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3C9A689-5E4D-4985-ABB0-5D2ADACDD781}" type="pres">
      <dgm:prSet presAssocID="{F71F3AB2-7E37-485C-82D7-4CB859A80E5F}" presName="centerShape" presStyleLbl="node0" presStyleIdx="0" presStyleCnt="1" custScaleX="189839" custScaleY="189838"/>
      <dgm:spPr/>
      <dgm:t>
        <a:bodyPr/>
        <a:lstStyle/>
        <a:p>
          <a:endParaRPr lang="en-GB"/>
        </a:p>
      </dgm:t>
    </dgm:pt>
    <dgm:pt modelId="{A4E347A3-C866-4E46-9CE1-3C9F1D8F927F}" type="pres">
      <dgm:prSet presAssocID="{8B4A25DB-F115-4612-A7FD-AF0FAE09BF1A}" presName="Name9" presStyleLbl="parChTrans1D2" presStyleIdx="0" presStyleCnt="8"/>
      <dgm:spPr/>
      <dgm:t>
        <a:bodyPr/>
        <a:lstStyle/>
        <a:p>
          <a:endParaRPr lang="en-GB"/>
        </a:p>
      </dgm:t>
    </dgm:pt>
    <dgm:pt modelId="{5A32E50F-F48D-4EF3-89E9-1CDC4F86A20E}" type="pres">
      <dgm:prSet presAssocID="{8B4A25DB-F115-4612-A7FD-AF0FAE09BF1A}" presName="connTx" presStyleLbl="parChTrans1D2" presStyleIdx="0" presStyleCnt="8"/>
      <dgm:spPr/>
      <dgm:t>
        <a:bodyPr/>
        <a:lstStyle/>
        <a:p>
          <a:endParaRPr lang="en-GB"/>
        </a:p>
      </dgm:t>
    </dgm:pt>
    <dgm:pt modelId="{FD1760E3-9422-4E46-BE35-B5BEA99216D5}" type="pres">
      <dgm:prSet presAssocID="{4B16229D-1FC0-4F4C-8E04-CA2EDD81482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99F501-D7B4-42ED-9162-89573B213190}" type="pres">
      <dgm:prSet presAssocID="{F6719057-1990-4111-9A0C-4CDCDEEE2053}" presName="Name9" presStyleLbl="parChTrans1D2" presStyleIdx="1" presStyleCnt="8"/>
      <dgm:spPr/>
      <dgm:t>
        <a:bodyPr/>
        <a:lstStyle/>
        <a:p>
          <a:endParaRPr lang="en-GB"/>
        </a:p>
      </dgm:t>
    </dgm:pt>
    <dgm:pt modelId="{AE77BC78-8526-46FC-8A2E-225B4564ECD7}" type="pres">
      <dgm:prSet presAssocID="{F6719057-1990-4111-9A0C-4CDCDEEE2053}" presName="connTx" presStyleLbl="parChTrans1D2" presStyleIdx="1" presStyleCnt="8"/>
      <dgm:spPr/>
      <dgm:t>
        <a:bodyPr/>
        <a:lstStyle/>
        <a:p>
          <a:endParaRPr lang="en-GB"/>
        </a:p>
      </dgm:t>
    </dgm:pt>
    <dgm:pt modelId="{1D48EFFE-94A6-4F6E-8831-1D47FAA0DB4B}" type="pres">
      <dgm:prSet presAssocID="{23F48415-5421-44E8-9493-DB2EC4B0E47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9A0465-1843-4654-807A-D493E348B02A}" type="pres">
      <dgm:prSet presAssocID="{CF4EEEFF-A380-4764-BA18-3E3ADE6DAD9B}" presName="Name9" presStyleLbl="parChTrans1D2" presStyleIdx="2" presStyleCnt="8"/>
      <dgm:spPr/>
      <dgm:t>
        <a:bodyPr/>
        <a:lstStyle/>
        <a:p>
          <a:endParaRPr lang="en-GB"/>
        </a:p>
      </dgm:t>
    </dgm:pt>
    <dgm:pt modelId="{6BFC2B3A-DA93-4B8F-8FCA-502781C46495}" type="pres">
      <dgm:prSet presAssocID="{CF4EEEFF-A380-4764-BA18-3E3ADE6DAD9B}" presName="connTx" presStyleLbl="parChTrans1D2" presStyleIdx="2" presStyleCnt="8"/>
      <dgm:spPr/>
      <dgm:t>
        <a:bodyPr/>
        <a:lstStyle/>
        <a:p>
          <a:endParaRPr lang="en-GB"/>
        </a:p>
      </dgm:t>
    </dgm:pt>
    <dgm:pt modelId="{C408ED8E-CEBD-4336-8876-61DBF3F1EC75}" type="pres">
      <dgm:prSet presAssocID="{AA6D3B6C-253D-4C6A-9354-E746E2D2B2B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06AE53-E13A-4408-A82C-893FA3434ABF}" type="pres">
      <dgm:prSet presAssocID="{27D4E98C-C55F-45EE-AA41-9F80A8BE2260}" presName="Name9" presStyleLbl="parChTrans1D2" presStyleIdx="3" presStyleCnt="8"/>
      <dgm:spPr/>
      <dgm:t>
        <a:bodyPr/>
        <a:lstStyle/>
        <a:p>
          <a:endParaRPr lang="en-GB"/>
        </a:p>
      </dgm:t>
    </dgm:pt>
    <dgm:pt modelId="{06BB9D80-93C3-410C-A33F-8FB03D0DD773}" type="pres">
      <dgm:prSet presAssocID="{27D4E98C-C55F-45EE-AA41-9F80A8BE2260}" presName="connTx" presStyleLbl="parChTrans1D2" presStyleIdx="3" presStyleCnt="8"/>
      <dgm:spPr/>
      <dgm:t>
        <a:bodyPr/>
        <a:lstStyle/>
        <a:p>
          <a:endParaRPr lang="en-GB"/>
        </a:p>
      </dgm:t>
    </dgm:pt>
    <dgm:pt modelId="{FCB9CAB6-C247-4BD5-8DE5-888587C91FD9}" type="pres">
      <dgm:prSet presAssocID="{F07913DB-9FF5-44A4-B700-759DA886C4F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166770-8D30-4128-BD48-97A443599958}" type="pres">
      <dgm:prSet presAssocID="{BFC75CF6-6669-48B5-9727-51BAACE34F32}" presName="Name9" presStyleLbl="parChTrans1D2" presStyleIdx="4" presStyleCnt="8"/>
      <dgm:spPr/>
      <dgm:t>
        <a:bodyPr/>
        <a:lstStyle/>
        <a:p>
          <a:endParaRPr lang="en-GB"/>
        </a:p>
      </dgm:t>
    </dgm:pt>
    <dgm:pt modelId="{E2994928-E913-4C55-BFC6-1FB365256A34}" type="pres">
      <dgm:prSet presAssocID="{BFC75CF6-6669-48B5-9727-51BAACE34F32}" presName="connTx" presStyleLbl="parChTrans1D2" presStyleIdx="4" presStyleCnt="8"/>
      <dgm:spPr/>
      <dgm:t>
        <a:bodyPr/>
        <a:lstStyle/>
        <a:p>
          <a:endParaRPr lang="en-GB"/>
        </a:p>
      </dgm:t>
    </dgm:pt>
    <dgm:pt modelId="{C0EF30EE-9494-403B-A639-93BEEB157A0C}" type="pres">
      <dgm:prSet presAssocID="{CEEA7B12-E7C7-4789-89C8-FB503DDDEF6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80A8B7-119C-4C55-86AD-DF5B9CAFCFCC}" type="pres">
      <dgm:prSet presAssocID="{21968953-8B40-445D-A835-3562A47330EA}" presName="Name9" presStyleLbl="parChTrans1D2" presStyleIdx="5" presStyleCnt="8"/>
      <dgm:spPr/>
      <dgm:t>
        <a:bodyPr/>
        <a:lstStyle/>
        <a:p>
          <a:endParaRPr lang="en-GB"/>
        </a:p>
      </dgm:t>
    </dgm:pt>
    <dgm:pt modelId="{032C2635-C899-402A-AA3E-C42C924D1CA1}" type="pres">
      <dgm:prSet presAssocID="{21968953-8B40-445D-A835-3562A47330EA}" presName="connTx" presStyleLbl="parChTrans1D2" presStyleIdx="5" presStyleCnt="8"/>
      <dgm:spPr/>
      <dgm:t>
        <a:bodyPr/>
        <a:lstStyle/>
        <a:p>
          <a:endParaRPr lang="en-GB"/>
        </a:p>
      </dgm:t>
    </dgm:pt>
    <dgm:pt modelId="{7A88CCF3-8AAE-4AFB-9A1A-1679CC4666DA}" type="pres">
      <dgm:prSet presAssocID="{6958AA16-26B7-4F1D-AC57-9EF9F0EEACD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B390A5-BD78-4231-8727-6F1E05A29659}" type="pres">
      <dgm:prSet presAssocID="{F3F2DEFD-6A9F-4E48-B39F-4C4E357001C8}" presName="Name9" presStyleLbl="parChTrans1D2" presStyleIdx="6" presStyleCnt="8"/>
      <dgm:spPr/>
      <dgm:t>
        <a:bodyPr/>
        <a:lstStyle/>
        <a:p>
          <a:endParaRPr lang="en-GB"/>
        </a:p>
      </dgm:t>
    </dgm:pt>
    <dgm:pt modelId="{24766CCC-058B-4EF3-BF21-0CF4BBBA66C3}" type="pres">
      <dgm:prSet presAssocID="{F3F2DEFD-6A9F-4E48-B39F-4C4E357001C8}" presName="connTx" presStyleLbl="parChTrans1D2" presStyleIdx="6" presStyleCnt="8"/>
      <dgm:spPr/>
      <dgm:t>
        <a:bodyPr/>
        <a:lstStyle/>
        <a:p>
          <a:endParaRPr lang="en-GB"/>
        </a:p>
      </dgm:t>
    </dgm:pt>
    <dgm:pt modelId="{423BA58F-F8D2-4008-9FFF-FBB18E6ED57D}" type="pres">
      <dgm:prSet presAssocID="{A8C51F9D-3EC0-4CD2-ACE2-735A3E5FF42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7635A8-0A3E-4640-84C1-A2DC5847E6E7}" type="pres">
      <dgm:prSet presAssocID="{88D592C3-1129-438A-9B01-3319BDAA57D5}" presName="Name9" presStyleLbl="parChTrans1D2" presStyleIdx="7" presStyleCnt="8"/>
      <dgm:spPr/>
      <dgm:t>
        <a:bodyPr/>
        <a:lstStyle/>
        <a:p>
          <a:endParaRPr lang="en-GB"/>
        </a:p>
      </dgm:t>
    </dgm:pt>
    <dgm:pt modelId="{2C7BC20A-2995-403B-B85B-5E44704120A5}" type="pres">
      <dgm:prSet presAssocID="{88D592C3-1129-438A-9B01-3319BDAA57D5}" presName="connTx" presStyleLbl="parChTrans1D2" presStyleIdx="7" presStyleCnt="8"/>
      <dgm:spPr/>
      <dgm:t>
        <a:bodyPr/>
        <a:lstStyle/>
        <a:p>
          <a:endParaRPr lang="en-GB"/>
        </a:p>
      </dgm:t>
    </dgm:pt>
    <dgm:pt modelId="{2BE8E5E3-5731-4C98-8884-22B1C226284F}" type="pres">
      <dgm:prSet presAssocID="{367D80A7-3D15-4B14-845F-448AD0DF0939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5AD5479-4B84-42F8-B5CA-8387ACB62F1F}" type="presOf" srcId="{F6719057-1990-4111-9A0C-4CDCDEEE2053}" destId="{AD99F501-D7B4-42ED-9162-89573B213190}" srcOrd="0" destOrd="0" presId="urn:microsoft.com/office/officeart/2005/8/layout/radial1"/>
    <dgm:cxn modelId="{A3659F0E-6166-4094-8BE7-159C8B6DCEBF}" type="presOf" srcId="{4B16229D-1FC0-4F4C-8E04-CA2EDD81482B}" destId="{FD1760E3-9422-4E46-BE35-B5BEA99216D5}" srcOrd="0" destOrd="0" presId="urn:microsoft.com/office/officeart/2005/8/layout/radial1"/>
    <dgm:cxn modelId="{9FD984E5-7EAE-4E95-89F7-ADD62B7779A3}" type="presOf" srcId="{CF4EEEFF-A380-4764-BA18-3E3ADE6DAD9B}" destId="{B89A0465-1843-4654-807A-D493E348B02A}" srcOrd="0" destOrd="0" presId="urn:microsoft.com/office/officeart/2005/8/layout/radial1"/>
    <dgm:cxn modelId="{2BC01EA9-252D-416E-9199-57DE7DD5CD5D}" srcId="{F71F3AB2-7E37-485C-82D7-4CB859A80E5F}" destId="{A8C51F9D-3EC0-4CD2-ACE2-735A3E5FF42A}" srcOrd="6" destOrd="0" parTransId="{F3F2DEFD-6A9F-4E48-B39F-4C4E357001C8}" sibTransId="{5AA56D02-354E-4BE4-AE72-06BB9F9EF9D2}"/>
    <dgm:cxn modelId="{9B3BD58F-91FB-4930-9A48-94442C211B31}" srcId="{F71F3AB2-7E37-485C-82D7-4CB859A80E5F}" destId="{6958AA16-26B7-4F1D-AC57-9EF9F0EEACD4}" srcOrd="5" destOrd="0" parTransId="{21968953-8B40-445D-A835-3562A47330EA}" sibTransId="{01406514-B306-4A99-A75B-F2A9CD20D70C}"/>
    <dgm:cxn modelId="{A5F37F74-F366-49FA-B001-AADB19A76CE1}" srcId="{F71F3AB2-7E37-485C-82D7-4CB859A80E5F}" destId="{367D80A7-3D15-4B14-845F-448AD0DF0939}" srcOrd="7" destOrd="0" parTransId="{88D592C3-1129-438A-9B01-3319BDAA57D5}" sibTransId="{F0C41A11-46B6-43E6-8C5D-D8045625EF9F}"/>
    <dgm:cxn modelId="{72B53D80-5977-4212-AA9F-1AA29EBBFE29}" type="presOf" srcId="{6958AA16-26B7-4F1D-AC57-9EF9F0EEACD4}" destId="{7A88CCF3-8AAE-4AFB-9A1A-1679CC4666DA}" srcOrd="0" destOrd="0" presId="urn:microsoft.com/office/officeart/2005/8/layout/radial1"/>
    <dgm:cxn modelId="{95367ECF-DDA3-4E1D-992D-D993BA0DAB42}" srcId="{F71F3AB2-7E37-485C-82D7-4CB859A80E5F}" destId="{4B16229D-1FC0-4F4C-8E04-CA2EDD81482B}" srcOrd="0" destOrd="0" parTransId="{8B4A25DB-F115-4612-A7FD-AF0FAE09BF1A}" sibTransId="{EBB42EB7-3E0C-4A77-A80A-FEF5FF98C769}"/>
    <dgm:cxn modelId="{0D44DA71-315A-43C6-B69E-B9C5AA4EDFB4}" type="presOf" srcId="{8B4A25DB-F115-4612-A7FD-AF0FAE09BF1A}" destId="{5A32E50F-F48D-4EF3-89E9-1CDC4F86A20E}" srcOrd="1" destOrd="0" presId="urn:microsoft.com/office/officeart/2005/8/layout/radial1"/>
    <dgm:cxn modelId="{885E8DEB-C13B-4A00-8296-02468A799136}" type="presOf" srcId="{BFC75CF6-6669-48B5-9727-51BAACE34F32}" destId="{E2994928-E913-4C55-BFC6-1FB365256A34}" srcOrd="1" destOrd="0" presId="urn:microsoft.com/office/officeart/2005/8/layout/radial1"/>
    <dgm:cxn modelId="{CE14C06C-B99F-4501-AAB9-8C61D1BB06E3}" type="presOf" srcId="{27D4E98C-C55F-45EE-AA41-9F80A8BE2260}" destId="{7E06AE53-E13A-4408-A82C-893FA3434ABF}" srcOrd="0" destOrd="0" presId="urn:microsoft.com/office/officeart/2005/8/layout/radial1"/>
    <dgm:cxn modelId="{BDDF1594-0019-4CA7-A69F-32A63B94DCE3}" type="presOf" srcId="{BFC75CF6-6669-48B5-9727-51BAACE34F32}" destId="{28166770-8D30-4128-BD48-97A443599958}" srcOrd="0" destOrd="0" presId="urn:microsoft.com/office/officeart/2005/8/layout/radial1"/>
    <dgm:cxn modelId="{79A79F2D-0676-4BDA-8FD3-62C8F49A0316}" type="presOf" srcId="{88D592C3-1129-438A-9B01-3319BDAA57D5}" destId="{2C7BC20A-2995-403B-B85B-5E44704120A5}" srcOrd="1" destOrd="0" presId="urn:microsoft.com/office/officeart/2005/8/layout/radial1"/>
    <dgm:cxn modelId="{F5FD8A33-2796-4E98-BCDC-2EF6689BC8EA}" type="presOf" srcId="{A8C51F9D-3EC0-4CD2-ACE2-735A3E5FF42A}" destId="{423BA58F-F8D2-4008-9FFF-FBB18E6ED57D}" srcOrd="0" destOrd="0" presId="urn:microsoft.com/office/officeart/2005/8/layout/radial1"/>
    <dgm:cxn modelId="{67AC4425-8F7F-40F4-AF18-2879EDC8DB4F}" type="presOf" srcId="{F3F2DEFD-6A9F-4E48-B39F-4C4E357001C8}" destId="{3AB390A5-BD78-4231-8727-6F1E05A29659}" srcOrd="0" destOrd="0" presId="urn:microsoft.com/office/officeart/2005/8/layout/radial1"/>
    <dgm:cxn modelId="{02A03BCB-9DA6-4C52-906F-2395E9304189}" type="presOf" srcId="{F3F2DEFD-6A9F-4E48-B39F-4C4E357001C8}" destId="{24766CCC-058B-4EF3-BF21-0CF4BBBA66C3}" srcOrd="1" destOrd="0" presId="urn:microsoft.com/office/officeart/2005/8/layout/radial1"/>
    <dgm:cxn modelId="{B6FE0371-0BF1-4FF3-8C98-634E363CDA10}" type="presOf" srcId="{23F48415-5421-44E8-9493-DB2EC4B0E47F}" destId="{1D48EFFE-94A6-4F6E-8831-1D47FAA0DB4B}" srcOrd="0" destOrd="0" presId="urn:microsoft.com/office/officeart/2005/8/layout/radial1"/>
    <dgm:cxn modelId="{BF8B6461-A4F5-4634-B797-9AF4F8063803}" type="presOf" srcId="{367D80A7-3D15-4B14-845F-448AD0DF0939}" destId="{2BE8E5E3-5731-4C98-8884-22B1C226284F}" srcOrd="0" destOrd="0" presId="urn:microsoft.com/office/officeart/2005/8/layout/radial1"/>
    <dgm:cxn modelId="{DA761D54-E51A-474F-9DCB-B1F3AAC120D5}" type="presOf" srcId="{88D592C3-1129-438A-9B01-3319BDAA57D5}" destId="{0E7635A8-0A3E-4640-84C1-A2DC5847E6E7}" srcOrd="0" destOrd="0" presId="urn:microsoft.com/office/officeart/2005/8/layout/radial1"/>
    <dgm:cxn modelId="{5B5F2BB6-C129-4F14-8321-2A9E98C64A8E}" type="presOf" srcId="{21968953-8B40-445D-A835-3562A47330EA}" destId="{032C2635-C899-402A-AA3E-C42C924D1CA1}" srcOrd="1" destOrd="0" presId="urn:microsoft.com/office/officeart/2005/8/layout/radial1"/>
    <dgm:cxn modelId="{91DC329F-E994-4276-B56D-F93005F12781}" srcId="{F71F3AB2-7E37-485C-82D7-4CB859A80E5F}" destId="{AA6D3B6C-253D-4C6A-9354-E746E2D2B2B8}" srcOrd="2" destOrd="0" parTransId="{CF4EEEFF-A380-4764-BA18-3E3ADE6DAD9B}" sibTransId="{A3019413-24E7-4F06-AC07-3D7A9EF6CF94}"/>
    <dgm:cxn modelId="{1B8A1767-B9ED-44D9-ACBE-780566905083}" srcId="{F71F3AB2-7E37-485C-82D7-4CB859A80E5F}" destId="{23F48415-5421-44E8-9493-DB2EC4B0E47F}" srcOrd="1" destOrd="0" parTransId="{F6719057-1990-4111-9A0C-4CDCDEEE2053}" sibTransId="{A4519945-71E1-45EE-9911-39D53BD57EFB}"/>
    <dgm:cxn modelId="{0F5A4A66-63AA-4014-AAB0-5F6562330A5B}" type="presOf" srcId="{AA6D3B6C-253D-4C6A-9354-E746E2D2B2B8}" destId="{C408ED8E-CEBD-4336-8876-61DBF3F1EC75}" srcOrd="0" destOrd="0" presId="urn:microsoft.com/office/officeart/2005/8/layout/radial1"/>
    <dgm:cxn modelId="{5E51FDBF-86A4-4E72-A2BA-E009D3D0CB19}" type="presOf" srcId="{CF4EEEFF-A380-4764-BA18-3E3ADE6DAD9B}" destId="{6BFC2B3A-DA93-4B8F-8FCA-502781C46495}" srcOrd="1" destOrd="0" presId="urn:microsoft.com/office/officeart/2005/8/layout/radial1"/>
    <dgm:cxn modelId="{D13D9337-1CFF-4678-B144-3326B7EB30AB}" type="presOf" srcId="{3441788E-0332-46BC-9FD4-CA145CA0BF50}" destId="{A88CC0E9-A8C1-43C4-8298-589AB7DC39BA}" srcOrd="0" destOrd="0" presId="urn:microsoft.com/office/officeart/2005/8/layout/radial1"/>
    <dgm:cxn modelId="{ED5B3471-783D-4F6B-8CEF-BAEF7D369051}" type="presOf" srcId="{F71F3AB2-7E37-485C-82D7-4CB859A80E5F}" destId="{D3C9A689-5E4D-4985-ABB0-5D2ADACDD781}" srcOrd="0" destOrd="0" presId="urn:microsoft.com/office/officeart/2005/8/layout/radial1"/>
    <dgm:cxn modelId="{F354DA80-55DF-4C3C-8FA9-8667D2AEE2D6}" type="presOf" srcId="{27D4E98C-C55F-45EE-AA41-9F80A8BE2260}" destId="{06BB9D80-93C3-410C-A33F-8FB03D0DD773}" srcOrd="1" destOrd="0" presId="urn:microsoft.com/office/officeart/2005/8/layout/radial1"/>
    <dgm:cxn modelId="{A4A36BB8-EB7F-4554-8EE0-B6744EC9085E}" type="presOf" srcId="{21968953-8B40-445D-A835-3562A47330EA}" destId="{9980A8B7-119C-4C55-86AD-DF5B9CAFCFCC}" srcOrd="0" destOrd="0" presId="urn:microsoft.com/office/officeart/2005/8/layout/radial1"/>
    <dgm:cxn modelId="{6DC2A4AF-E99A-476A-B6A2-07CE38E85671}" type="presOf" srcId="{CEEA7B12-E7C7-4789-89C8-FB503DDDEF6B}" destId="{C0EF30EE-9494-403B-A639-93BEEB157A0C}" srcOrd="0" destOrd="0" presId="urn:microsoft.com/office/officeart/2005/8/layout/radial1"/>
    <dgm:cxn modelId="{ED3D128D-8DA8-498A-8BCA-0D2389E41B2B}" type="presOf" srcId="{8B4A25DB-F115-4612-A7FD-AF0FAE09BF1A}" destId="{A4E347A3-C866-4E46-9CE1-3C9F1D8F927F}" srcOrd="0" destOrd="0" presId="urn:microsoft.com/office/officeart/2005/8/layout/radial1"/>
    <dgm:cxn modelId="{EBFCC898-A5C3-4208-B931-DE764D090CD5}" srcId="{F71F3AB2-7E37-485C-82D7-4CB859A80E5F}" destId="{CEEA7B12-E7C7-4789-89C8-FB503DDDEF6B}" srcOrd="4" destOrd="0" parTransId="{BFC75CF6-6669-48B5-9727-51BAACE34F32}" sibTransId="{2B731AFE-8D91-4031-BB43-E5AEB34F34E5}"/>
    <dgm:cxn modelId="{E9442FAE-05E7-4660-B0E5-DD883C0FFFDA}" srcId="{3441788E-0332-46BC-9FD4-CA145CA0BF50}" destId="{F71F3AB2-7E37-485C-82D7-4CB859A80E5F}" srcOrd="0" destOrd="0" parTransId="{289D4CF7-7AC6-4469-8DBF-D60A73A9AAA1}" sibTransId="{94E22659-531B-45FA-B190-DA683C8F325E}"/>
    <dgm:cxn modelId="{0F6F4FBD-8F96-4C35-B028-334BAD57F2C9}" type="presOf" srcId="{F07913DB-9FF5-44A4-B700-759DA886C4F1}" destId="{FCB9CAB6-C247-4BD5-8DE5-888587C91FD9}" srcOrd="0" destOrd="0" presId="urn:microsoft.com/office/officeart/2005/8/layout/radial1"/>
    <dgm:cxn modelId="{D49D5621-3259-4FAD-AE54-6463587447D2}" srcId="{F71F3AB2-7E37-485C-82D7-4CB859A80E5F}" destId="{F07913DB-9FF5-44A4-B700-759DA886C4F1}" srcOrd="3" destOrd="0" parTransId="{27D4E98C-C55F-45EE-AA41-9F80A8BE2260}" sibTransId="{A824766D-6CE5-485F-976F-2D7E7ED541AD}"/>
    <dgm:cxn modelId="{DA30AF5E-42D9-42DA-8A71-3881158DF401}" type="presOf" srcId="{F6719057-1990-4111-9A0C-4CDCDEEE2053}" destId="{AE77BC78-8526-46FC-8A2E-225B4564ECD7}" srcOrd="1" destOrd="0" presId="urn:microsoft.com/office/officeart/2005/8/layout/radial1"/>
    <dgm:cxn modelId="{E88DCEC7-9676-43A2-B07A-EE6799B76D27}" type="presParOf" srcId="{A88CC0E9-A8C1-43C4-8298-589AB7DC39BA}" destId="{D3C9A689-5E4D-4985-ABB0-5D2ADACDD781}" srcOrd="0" destOrd="0" presId="urn:microsoft.com/office/officeart/2005/8/layout/radial1"/>
    <dgm:cxn modelId="{EAEC5358-2AD6-4FA6-BDE5-80036FFC5183}" type="presParOf" srcId="{A88CC0E9-A8C1-43C4-8298-589AB7DC39BA}" destId="{A4E347A3-C866-4E46-9CE1-3C9F1D8F927F}" srcOrd="1" destOrd="0" presId="urn:microsoft.com/office/officeart/2005/8/layout/radial1"/>
    <dgm:cxn modelId="{631BCAB1-1675-4905-804F-811002EFE356}" type="presParOf" srcId="{A4E347A3-C866-4E46-9CE1-3C9F1D8F927F}" destId="{5A32E50F-F48D-4EF3-89E9-1CDC4F86A20E}" srcOrd="0" destOrd="0" presId="urn:microsoft.com/office/officeart/2005/8/layout/radial1"/>
    <dgm:cxn modelId="{07FFC3CC-100A-44CB-A1AE-705AE91058E1}" type="presParOf" srcId="{A88CC0E9-A8C1-43C4-8298-589AB7DC39BA}" destId="{FD1760E3-9422-4E46-BE35-B5BEA99216D5}" srcOrd="2" destOrd="0" presId="urn:microsoft.com/office/officeart/2005/8/layout/radial1"/>
    <dgm:cxn modelId="{FB0B2E0B-D34A-412F-9A74-AF8EAF460ED7}" type="presParOf" srcId="{A88CC0E9-A8C1-43C4-8298-589AB7DC39BA}" destId="{AD99F501-D7B4-42ED-9162-89573B213190}" srcOrd="3" destOrd="0" presId="urn:microsoft.com/office/officeart/2005/8/layout/radial1"/>
    <dgm:cxn modelId="{937150F5-5BE1-430C-B810-EC84F7A81CDD}" type="presParOf" srcId="{AD99F501-D7B4-42ED-9162-89573B213190}" destId="{AE77BC78-8526-46FC-8A2E-225B4564ECD7}" srcOrd="0" destOrd="0" presId="urn:microsoft.com/office/officeart/2005/8/layout/radial1"/>
    <dgm:cxn modelId="{90B4FBAC-C959-4FBD-A7A1-3B5E03DBEEA6}" type="presParOf" srcId="{A88CC0E9-A8C1-43C4-8298-589AB7DC39BA}" destId="{1D48EFFE-94A6-4F6E-8831-1D47FAA0DB4B}" srcOrd="4" destOrd="0" presId="urn:microsoft.com/office/officeart/2005/8/layout/radial1"/>
    <dgm:cxn modelId="{54990CFC-446E-4A51-AF90-8F045DF8C8BD}" type="presParOf" srcId="{A88CC0E9-A8C1-43C4-8298-589AB7DC39BA}" destId="{B89A0465-1843-4654-807A-D493E348B02A}" srcOrd="5" destOrd="0" presId="urn:microsoft.com/office/officeart/2005/8/layout/radial1"/>
    <dgm:cxn modelId="{39B854E3-DB10-4CB1-81A7-2BF78A20ABA2}" type="presParOf" srcId="{B89A0465-1843-4654-807A-D493E348B02A}" destId="{6BFC2B3A-DA93-4B8F-8FCA-502781C46495}" srcOrd="0" destOrd="0" presId="urn:microsoft.com/office/officeart/2005/8/layout/radial1"/>
    <dgm:cxn modelId="{39947939-1C7D-4D1C-88DA-DA4417F48CA1}" type="presParOf" srcId="{A88CC0E9-A8C1-43C4-8298-589AB7DC39BA}" destId="{C408ED8E-CEBD-4336-8876-61DBF3F1EC75}" srcOrd="6" destOrd="0" presId="urn:microsoft.com/office/officeart/2005/8/layout/radial1"/>
    <dgm:cxn modelId="{A23E7D08-759E-4972-81F5-D69DCA83FB7A}" type="presParOf" srcId="{A88CC0E9-A8C1-43C4-8298-589AB7DC39BA}" destId="{7E06AE53-E13A-4408-A82C-893FA3434ABF}" srcOrd="7" destOrd="0" presId="urn:microsoft.com/office/officeart/2005/8/layout/radial1"/>
    <dgm:cxn modelId="{7E8A5A68-5BCE-42C0-97F8-CBFA68BD2D06}" type="presParOf" srcId="{7E06AE53-E13A-4408-A82C-893FA3434ABF}" destId="{06BB9D80-93C3-410C-A33F-8FB03D0DD773}" srcOrd="0" destOrd="0" presId="urn:microsoft.com/office/officeart/2005/8/layout/radial1"/>
    <dgm:cxn modelId="{DFE1306F-D945-4A32-85C3-D7FF75338599}" type="presParOf" srcId="{A88CC0E9-A8C1-43C4-8298-589AB7DC39BA}" destId="{FCB9CAB6-C247-4BD5-8DE5-888587C91FD9}" srcOrd="8" destOrd="0" presId="urn:microsoft.com/office/officeart/2005/8/layout/radial1"/>
    <dgm:cxn modelId="{AD92DC11-F15A-4EA5-AA1A-39EF200419AA}" type="presParOf" srcId="{A88CC0E9-A8C1-43C4-8298-589AB7DC39BA}" destId="{28166770-8D30-4128-BD48-97A443599958}" srcOrd="9" destOrd="0" presId="urn:microsoft.com/office/officeart/2005/8/layout/radial1"/>
    <dgm:cxn modelId="{82D34E12-7590-4F62-BE57-529E3383A9E0}" type="presParOf" srcId="{28166770-8D30-4128-BD48-97A443599958}" destId="{E2994928-E913-4C55-BFC6-1FB365256A34}" srcOrd="0" destOrd="0" presId="urn:microsoft.com/office/officeart/2005/8/layout/radial1"/>
    <dgm:cxn modelId="{75F0E459-58ED-452F-8C87-DBC1AFAB2909}" type="presParOf" srcId="{A88CC0E9-A8C1-43C4-8298-589AB7DC39BA}" destId="{C0EF30EE-9494-403B-A639-93BEEB157A0C}" srcOrd="10" destOrd="0" presId="urn:microsoft.com/office/officeart/2005/8/layout/radial1"/>
    <dgm:cxn modelId="{EB72CFD7-4936-4164-99A0-511FD833229D}" type="presParOf" srcId="{A88CC0E9-A8C1-43C4-8298-589AB7DC39BA}" destId="{9980A8B7-119C-4C55-86AD-DF5B9CAFCFCC}" srcOrd="11" destOrd="0" presId="urn:microsoft.com/office/officeart/2005/8/layout/radial1"/>
    <dgm:cxn modelId="{8AD7DE8E-F63E-43E4-A603-6AB0AD6D0A5B}" type="presParOf" srcId="{9980A8B7-119C-4C55-86AD-DF5B9CAFCFCC}" destId="{032C2635-C899-402A-AA3E-C42C924D1CA1}" srcOrd="0" destOrd="0" presId="urn:microsoft.com/office/officeart/2005/8/layout/radial1"/>
    <dgm:cxn modelId="{B49C0365-D46E-4708-AEF0-3B7947C5E221}" type="presParOf" srcId="{A88CC0E9-A8C1-43C4-8298-589AB7DC39BA}" destId="{7A88CCF3-8AAE-4AFB-9A1A-1679CC4666DA}" srcOrd="12" destOrd="0" presId="urn:microsoft.com/office/officeart/2005/8/layout/radial1"/>
    <dgm:cxn modelId="{C91FF436-5937-4354-AC89-E1A4D76D3572}" type="presParOf" srcId="{A88CC0E9-A8C1-43C4-8298-589AB7DC39BA}" destId="{3AB390A5-BD78-4231-8727-6F1E05A29659}" srcOrd="13" destOrd="0" presId="urn:microsoft.com/office/officeart/2005/8/layout/radial1"/>
    <dgm:cxn modelId="{F1623573-A218-43EB-AB47-DDEB7F3373A4}" type="presParOf" srcId="{3AB390A5-BD78-4231-8727-6F1E05A29659}" destId="{24766CCC-058B-4EF3-BF21-0CF4BBBA66C3}" srcOrd="0" destOrd="0" presId="urn:microsoft.com/office/officeart/2005/8/layout/radial1"/>
    <dgm:cxn modelId="{28A04643-7D94-4B41-9FFF-9B4F4A545796}" type="presParOf" srcId="{A88CC0E9-A8C1-43C4-8298-589AB7DC39BA}" destId="{423BA58F-F8D2-4008-9FFF-FBB18E6ED57D}" srcOrd="14" destOrd="0" presId="urn:microsoft.com/office/officeart/2005/8/layout/radial1"/>
    <dgm:cxn modelId="{890A641D-9073-4A6C-939D-571CB382D3F1}" type="presParOf" srcId="{A88CC0E9-A8C1-43C4-8298-589AB7DC39BA}" destId="{0E7635A8-0A3E-4640-84C1-A2DC5847E6E7}" srcOrd="15" destOrd="0" presId="urn:microsoft.com/office/officeart/2005/8/layout/radial1"/>
    <dgm:cxn modelId="{34B742C7-AAC1-4167-B908-52C9658361A8}" type="presParOf" srcId="{0E7635A8-0A3E-4640-84C1-A2DC5847E6E7}" destId="{2C7BC20A-2995-403B-B85B-5E44704120A5}" srcOrd="0" destOrd="0" presId="urn:microsoft.com/office/officeart/2005/8/layout/radial1"/>
    <dgm:cxn modelId="{A8586540-734B-4ED8-A369-EC77BAC8707B}" type="presParOf" srcId="{A88CC0E9-A8C1-43C4-8298-589AB7DC39BA}" destId="{2BE8E5E3-5731-4C98-8884-22B1C226284F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41788E-0332-46BC-9FD4-CA145CA0BF50}" type="doc">
      <dgm:prSet loTypeId="urn:microsoft.com/office/officeart/2005/8/layout/radial1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F71F3AB2-7E37-485C-82D7-4CB859A80E5F}">
      <dgm:prSet phldrT="[Text]" custT="1"/>
      <dgm:spPr>
        <a:solidFill>
          <a:schemeClr val="tx2"/>
        </a:solidFill>
      </dgm:spPr>
      <dgm:t>
        <a:bodyPr/>
        <a:lstStyle/>
        <a:p>
          <a:endParaRPr lang="en-GB" sz="13800" b="1" dirty="0"/>
        </a:p>
      </dgm:t>
    </dgm:pt>
    <dgm:pt modelId="{289D4CF7-7AC6-4469-8DBF-D60A73A9AAA1}" type="parTrans" cxnId="{E9442FAE-05E7-4660-B0E5-DD883C0FFFDA}">
      <dgm:prSet/>
      <dgm:spPr/>
      <dgm:t>
        <a:bodyPr/>
        <a:lstStyle/>
        <a:p>
          <a:endParaRPr lang="en-GB" sz="4400" b="1"/>
        </a:p>
      </dgm:t>
    </dgm:pt>
    <dgm:pt modelId="{94E22659-531B-45FA-B190-DA683C8F325E}" type="sibTrans" cxnId="{E9442FAE-05E7-4660-B0E5-DD883C0FFFDA}">
      <dgm:prSet/>
      <dgm:spPr/>
      <dgm:t>
        <a:bodyPr/>
        <a:lstStyle/>
        <a:p>
          <a:endParaRPr lang="en-GB" sz="4400" b="1"/>
        </a:p>
      </dgm:t>
    </dgm:pt>
    <dgm:pt modelId="{6958AA16-26B7-4F1D-AC57-9EF9F0EEACD4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21968953-8B40-445D-A835-3562A47330EA}" type="parTrans" cxnId="{9B3BD58F-91FB-4930-9A48-94442C211B31}">
      <dgm:prSet custT="1"/>
      <dgm:spPr/>
      <dgm:t>
        <a:bodyPr/>
        <a:lstStyle/>
        <a:p>
          <a:endParaRPr lang="en-GB" sz="1100" b="1" dirty="0"/>
        </a:p>
      </dgm:t>
    </dgm:pt>
    <dgm:pt modelId="{01406514-B306-4A99-A75B-F2A9CD20D70C}" type="sibTrans" cxnId="{9B3BD58F-91FB-4930-9A48-94442C211B31}">
      <dgm:prSet/>
      <dgm:spPr/>
      <dgm:t>
        <a:bodyPr/>
        <a:lstStyle/>
        <a:p>
          <a:endParaRPr lang="en-GB" sz="4400" b="1"/>
        </a:p>
      </dgm:t>
    </dgm:pt>
    <dgm:pt modelId="{A8C51F9D-3EC0-4CD2-ACE2-735A3E5FF42A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F3F2DEFD-6A9F-4E48-B39F-4C4E357001C8}" type="parTrans" cxnId="{2BC01EA9-252D-416E-9199-57DE7DD5CD5D}">
      <dgm:prSet custT="1"/>
      <dgm:spPr/>
      <dgm:t>
        <a:bodyPr/>
        <a:lstStyle/>
        <a:p>
          <a:endParaRPr lang="en-GB" sz="1100" b="1" dirty="0"/>
        </a:p>
      </dgm:t>
    </dgm:pt>
    <dgm:pt modelId="{5AA56D02-354E-4BE4-AE72-06BB9F9EF9D2}" type="sibTrans" cxnId="{2BC01EA9-252D-416E-9199-57DE7DD5CD5D}">
      <dgm:prSet/>
      <dgm:spPr/>
      <dgm:t>
        <a:bodyPr/>
        <a:lstStyle/>
        <a:p>
          <a:endParaRPr lang="en-GB" sz="4400" b="1"/>
        </a:p>
      </dgm:t>
    </dgm:pt>
    <dgm:pt modelId="{367D80A7-3D15-4B14-845F-448AD0DF0939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88D592C3-1129-438A-9B01-3319BDAA57D5}" type="parTrans" cxnId="{A5F37F74-F366-49FA-B001-AADB19A76CE1}">
      <dgm:prSet custT="1"/>
      <dgm:spPr/>
      <dgm:t>
        <a:bodyPr/>
        <a:lstStyle/>
        <a:p>
          <a:endParaRPr lang="en-GB" sz="1100" b="1" dirty="0"/>
        </a:p>
      </dgm:t>
    </dgm:pt>
    <dgm:pt modelId="{F0C41A11-46B6-43E6-8C5D-D8045625EF9F}" type="sibTrans" cxnId="{A5F37F74-F366-49FA-B001-AADB19A76CE1}">
      <dgm:prSet/>
      <dgm:spPr/>
      <dgm:t>
        <a:bodyPr/>
        <a:lstStyle/>
        <a:p>
          <a:endParaRPr lang="en-GB" sz="4400" b="1"/>
        </a:p>
      </dgm:t>
    </dgm:pt>
    <dgm:pt modelId="{EA50E1D9-E753-4183-BDF8-8B32692F1382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4C702607-47FA-464D-B3B4-92DB7432E70F}" type="parTrans" cxnId="{4EE58F43-88CD-4E50-80A9-1226DBE20FD8}">
      <dgm:prSet custT="1"/>
      <dgm:spPr/>
      <dgm:t>
        <a:bodyPr/>
        <a:lstStyle/>
        <a:p>
          <a:endParaRPr lang="en-GB" sz="1100" b="1" dirty="0"/>
        </a:p>
      </dgm:t>
    </dgm:pt>
    <dgm:pt modelId="{F6C63E35-38FC-40C3-9F62-2BE66FB0A3A7}" type="sibTrans" cxnId="{4EE58F43-88CD-4E50-80A9-1226DBE20FD8}">
      <dgm:prSet/>
      <dgm:spPr/>
      <dgm:t>
        <a:bodyPr/>
        <a:lstStyle/>
        <a:p>
          <a:endParaRPr lang="en-GB" sz="4400" b="1"/>
        </a:p>
      </dgm:t>
    </dgm:pt>
    <dgm:pt modelId="{3B0C287E-86D1-40DD-B0DD-F8E899F0B369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smtClean="0"/>
            <a:t>ผู้เล่น</a:t>
          </a:r>
          <a:endParaRPr lang="en-GB" sz="1100" b="1" dirty="0"/>
        </a:p>
      </dgm:t>
    </dgm:pt>
    <dgm:pt modelId="{103480AA-8F32-436C-80C8-477E59CE6D2C}" type="parTrans" cxnId="{25BDBA9E-32BA-4935-A38E-0121BBB19227}">
      <dgm:prSet custT="1"/>
      <dgm:spPr/>
      <dgm:t>
        <a:bodyPr/>
        <a:lstStyle/>
        <a:p>
          <a:endParaRPr lang="en-GB" sz="1100" b="1" dirty="0"/>
        </a:p>
      </dgm:t>
    </dgm:pt>
    <dgm:pt modelId="{C79D6EE3-7D08-45E8-88DC-58CEA6621700}" type="sibTrans" cxnId="{25BDBA9E-32BA-4935-A38E-0121BBB19227}">
      <dgm:prSet/>
      <dgm:spPr/>
      <dgm:t>
        <a:bodyPr/>
        <a:lstStyle/>
        <a:p>
          <a:endParaRPr lang="en-GB" sz="4400" b="1"/>
        </a:p>
      </dgm:t>
    </dgm:pt>
    <dgm:pt modelId="{11430437-2E23-497B-BDF6-3DC435DF71CE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46268D11-3673-452D-B6C0-FCB5E34C85D5}" type="parTrans" cxnId="{13AD5F1A-EA95-49C2-8432-FBF319FDE31A}">
      <dgm:prSet custT="1"/>
      <dgm:spPr/>
      <dgm:t>
        <a:bodyPr/>
        <a:lstStyle/>
        <a:p>
          <a:endParaRPr lang="en-GB" sz="1100" b="1" dirty="0"/>
        </a:p>
      </dgm:t>
    </dgm:pt>
    <dgm:pt modelId="{A14FF427-28A0-4684-B386-3E154FC830FD}" type="sibTrans" cxnId="{13AD5F1A-EA95-49C2-8432-FBF319FDE31A}">
      <dgm:prSet/>
      <dgm:spPr/>
      <dgm:t>
        <a:bodyPr/>
        <a:lstStyle/>
        <a:p>
          <a:endParaRPr lang="en-GB" sz="4400" b="1"/>
        </a:p>
      </dgm:t>
    </dgm:pt>
    <dgm:pt modelId="{8178A732-E275-4660-86CE-303BB6754AFD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5A836701-74F3-4517-AC78-47D11460AA0C}" type="parTrans" cxnId="{70E87654-37D2-4B34-9421-3350BAE29360}">
      <dgm:prSet custT="1"/>
      <dgm:spPr/>
      <dgm:t>
        <a:bodyPr/>
        <a:lstStyle/>
        <a:p>
          <a:endParaRPr lang="en-GB" sz="1100" b="1" dirty="0"/>
        </a:p>
      </dgm:t>
    </dgm:pt>
    <dgm:pt modelId="{39530CC4-7C83-4BE7-B530-674CA68C55A1}" type="sibTrans" cxnId="{70E87654-37D2-4B34-9421-3350BAE29360}">
      <dgm:prSet/>
      <dgm:spPr/>
      <dgm:t>
        <a:bodyPr/>
        <a:lstStyle/>
        <a:p>
          <a:endParaRPr lang="en-GB" sz="4400" b="1"/>
        </a:p>
      </dgm:t>
    </dgm:pt>
    <dgm:pt modelId="{6CB48A9A-62B8-4351-9700-6434867D398E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2A85BC3F-BADF-46D4-B229-1D9F14C2337A}" type="parTrans" cxnId="{4FD3C6E9-C524-4E65-963D-CBCA3D510775}">
      <dgm:prSet custT="1"/>
      <dgm:spPr/>
      <dgm:t>
        <a:bodyPr/>
        <a:lstStyle/>
        <a:p>
          <a:endParaRPr lang="en-GB" sz="1100" b="1" dirty="0"/>
        </a:p>
      </dgm:t>
    </dgm:pt>
    <dgm:pt modelId="{E9A95A9D-2F97-4A48-9958-809AC0C013D5}" type="sibTrans" cxnId="{4FD3C6E9-C524-4E65-963D-CBCA3D510775}">
      <dgm:prSet/>
      <dgm:spPr/>
      <dgm:t>
        <a:bodyPr/>
        <a:lstStyle/>
        <a:p>
          <a:endParaRPr lang="en-GB" sz="4400" b="1"/>
        </a:p>
      </dgm:t>
    </dgm:pt>
    <dgm:pt modelId="{F59F4C1D-4DA4-4378-A762-852C5412A224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EDE44691-E139-4051-BFC0-67940BFD32FB}" type="parTrans" cxnId="{C92E3D2A-63E7-4DCC-90DB-80A4D4B14A7F}">
      <dgm:prSet custT="1"/>
      <dgm:spPr/>
      <dgm:t>
        <a:bodyPr/>
        <a:lstStyle/>
        <a:p>
          <a:endParaRPr lang="en-GB" sz="1100" b="1" dirty="0"/>
        </a:p>
      </dgm:t>
    </dgm:pt>
    <dgm:pt modelId="{E3278816-2015-4A2D-99EF-A221D6CF86ED}" type="sibTrans" cxnId="{C92E3D2A-63E7-4DCC-90DB-80A4D4B14A7F}">
      <dgm:prSet/>
      <dgm:spPr/>
      <dgm:t>
        <a:bodyPr/>
        <a:lstStyle/>
        <a:p>
          <a:endParaRPr lang="en-GB" sz="4400" b="1"/>
        </a:p>
      </dgm:t>
    </dgm:pt>
    <dgm:pt modelId="{9FAE67CD-2C2C-4C05-A419-A8615FF25A33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5A3EBBC9-91C0-4DBE-BFC0-52587951BB8D}" type="parTrans" cxnId="{0CD98E70-5688-4E48-8816-F2E2A64C5A5C}">
      <dgm:prSet custT="1"/>
      <dgm:spPr/>
      <dgm:t>
        <a:bodyPr/>
        <a:lstStyle/>
        <a:p>
          <a:endParaRPr lang="en-GB" sz="1100" b="1" dirty="0"/>
        </a:p>
      </dgm:t>
    </dgm:pt>
    <dgm:pt modelId="{C26DE168-823E-4E7E-A064-7DF99111ACB6}" type="sibTrans" cxnId="{0CD98E70-5688-4E48-8816-F2E2A64C5A5C}">
      <dgm:prSet/>
      <dgm:spPr/>
      <dgm:t>
        <a:bodyPr/>
        <a:lstStyle/>
        <a:p>
          <a:endParaRPr lang="en-GB" sz="4400" b="1"/>
        </a:p>
      </dgm:t>
    </dgm:pt>
    <dgm:pt modelId="{64FEA3D3-6CAE-45B1-8BEA-0D1AC3540486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EE2E7CF7-B1BE-4351-9C0A-5CD039F43198}" type="parTrans" cxnId="{F670E063-83AE-4BE3-9E42-33AB66CD6817}">
      <dgm:prSet custT="1"/>
      <dgm:spPr/>
      <dgm:t>
        <a:bodyPr/>
        <a:lstStyle/>
        <a:p>
          <a:endParaRPr lang="en-GB" sz="1100" b="1" dirty="0"/>
        </a:p>
      </dgm:t>
    </dgm:pt>
    <dgm:pt modelId="{26E1FFF9-82B1-4B7C-9411-43336A63320D}" type="sibTrans" cxnId="{F670E063-83AE-4BE3-9E42-33AB66CD6817}">
      <dgm:prSet/>
      <dgm:spPr/>
      <dgm:t>
        <a:bodyPr/>
        <a:lstStyle/>
        <a:p>
          <a:endParaRPr lang="en-GB" sz="4400" b="1"/>
        </a:p>
      </dgm:t>
    </dgm:pt>
    <dgm:pt modelId="{4396F874-57B4-4760-A1B0-1CEF0503682D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7376555F-EFF3-4993-901F-38EBA20BE787}" type="parTrans" cxnId="{76C62826-D2B9-4482-BEC9-288CA9A074A9}">
      <dgm:prSet custT="1"/>
      <dgm:spPr/>
      <dgm:t>
        <a:bodyPr/>
        <a:lstStyle/>
        <a:p>
          <a:endParaRPr lang="en-GB" sz="1100" b="1" dirty="0"/>
        </a:p>
      </dgm:t>
    </dgm:pt>
    <dgm:pt modelId="{4CE0EC71-E479-4F5A-8E06-96D8BD9E0935}" type="sibTrans" cxnId="{76C62826-D2B9-4482-BEC9-288CA9A074A9}">
      <dgm:prSet/>
      <dgm:spPr/>
      <dgm:t>
        <a:bodyPr/>
        <a:lstStyle/>
        <a:p>
          <a:endParaRPr lang="en-GB" sz="4400" b="1"/>
        </a:p>
      </dgm:t>
    </dgm:pt>
    <dgm:pt modelId="{94B0B77B-703C-4367-A16A-8F46E2AABC7A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06BEAF63-9A97-4BCF-B8AF-2013BBA46EB7}" type="parTrans" cxnId="{B85E7CCB-D187-4EAF-9FC2-EC45BF41CE61}">
      <dgm:prSet custT="1"/>
      <dgm:spPr/>
      <dgm:t>
        <a:bodyPr/>
        <a:lstStyle/>
        <a:p>
          <a:endParaRPr lang="en-GB" sz="1100" b="1" dirty="0"/>
        </a:p>
      </dgm:t>
    </dgm:pt>
    <dgm:pt modelId="{277C37D5-461C-4BDC-8F98-31A5ADE1A0EB}" type="sibTrans" cxnId="{B85E7CCB-D187-4EAF-9FC2-EC45BF41CE61}">
      <dgm:prSet/>
      <dgm:spPr/>
      <dgm:t>
        <a:bodyPr/>
        <a:lstStyle/>
        <a:p>
          <a:endParaRPr lang="en-GB" sz="4400" b="1"/>
        </a:p>
      </dgm:t>
    </dgm:pt>
    <dgm:pt modelId="{7BAAD3CF-7E69-4788-A151-E9159C25D41E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75B2EE6C-8026-44D3-A3BC-497ABDF774DC}" type="parTrans" cxnId="{BF5696EA-89F1-411E-ACA9-DBDBC8CB2C60}">
      <dgm:prSet custT="1"/>
      <dgm:spPr/>
      <dgm:t>
        <a:bodyPr/>
        <a:lstStyle/>
        <a:p>
          <a:endParaRPr lang="en-GB" sz="1100" b="1" dirty="0"/>
        </a:p>
      </dgm:t>
    </dgm:pt>
    <dgm:pt modelId="{83CAA92D-E64D-47B9-945B-9A40839F5F91}" type="sibTrans" cxnId="{BF5696EA-89F1-411E-ACA9-DBDBC8CB2C60}">
      <dgm:prSet/>
      <dgm:spPr/>
      <dgm:t>
        <a:bodyPr/>
        <a:lstStyle/>
        <a:p>
          <a:endParaRPr lang="en-GB" sz="4400" b="1"/>
        </a:p>
      </dgm:t>
    </dgm:pt>
    <dgm:pt modelId="{7FE0730D-EB3D-4B25-9B23-954CE0838C58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A478AB6F-7D98-460D-9F62-D0C94FA81256}" type="parTrans" cxnId="{E430298A-C698-48AF-86DE-75CC581D421B}">
      <dgm:prSet custT="1"/>
      <dgm:spPr/>
      <dgm:t>
        <a:bodyPr/>
        <a:lstStyle/>
        <a:p>
          <a:endParaRPr lang="en-GB" sz="1100" b="1" dirty="0"/>
        </a:p>
      </dgm:t>
    </dgm:pt>
    <dgm:pt modelId="{96936B3D-2D90-4C9F-B8F4-DE1AEA2EC35D}" type="sibTrans" cxnId="{E430298A-C698-48AF-86DE-75CC581D421B}">
      <dgm:prSet/>
      <dgm:spPr/>
      <dgm:t>
        <a:bodyPr/>
        <a:lstStyle/>
        <a:p>
          <a:endParaRPr lang="en-GB" sz="4400" b="1"/>
        </a:p>
      </dgm:t>
    </dgm:pt>
    <dgm:pt modelId="{B60EDD92-6703-4CC5-BD11-3671347244AC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F9B52D92-E0FB-47F5-AA64-B0E010E4A180}" type="parTrans" cxnId="{0742FDA4-C223-48F9-955F-8D711BF666FF}">
      <dgm:prSet custT="1"/>
      <dgm:spPr/>
      <dgm:t>
        <a:bodyPr/>
        <a:lstStyle/>
        <a:p>
          <a:endParaRPr lang="en-GB" sz="1100" b="1" dirty="0"/>
        </a:p>
      </dgm:t>
    </dgm:pt>
    <dgm:pt modelId="{AA6A0D98-00B2-4510-AF31-51D458C47C4B}" type="sibTrans" cxnId="{0742FDA4-C223-48F9-955F-8D711BF666FF}">
      <dgm:prSet/>
      <dgm:spPr/>
      <dgm:t>
        <a:bodyPr/>
        <a:lstStyle/>
        <a:p>
          <a:endParaRPr lang="en-GB" sz="4400" b="1"/>
        </a:p>
      </dgm:t>
    </dgm:pt>
    <dgm:pt modelId="{F16D4187-A2F8-4893-9F0E-FB68047CD312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FB8DB8F7-86D0-4D97-B49C-5C711AE0797D}" type="parTrans" cxnId="{D742E372-8161-4711-8655-B58EED569F90}">
      <dgm:prSet custT="1"/>
      <dgm:spPr/>
      <dgm:t>
        <a:bodyPr/>
        <a:lstStyle/>
        <a:p>
          <a:endParaRPr lang="en-GB" sz="1100" b="1" dirty="0"/>
        </a:p>
      </dgm:t>
    </dgm:pt>
    <dgm:pt modelId="{7E0F5EEE-E3FD-44D8-ACF6-1C86BD8E0D7B}" type="sibTrans" cxnId="{D742E372-8161-4711-8655-B58EED569F90}">
      <dgm:prSet/>
      <dgm:spPr/>
      <dgm:t>
        <a:bodyPr/>
        <a:lstStyle/>
        <a:p>
          <a:endParaRPr lang="en-GB" sz="4400" b="1"/>
        </a:p>
      </dgm:t>
    </dgm:pt>
    <dgm:pt modelId="{6018A05B-8E41-409F-96FB-594B078304A5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A7855DDA-70D8-4208-92F4-3CD691501EE1}" type="parTrans" cxnId="{E6E84EF9-EBF1-4DBD-806F-D628FEE06A86}">
      <dgm:prSet custT="1"/>
      <dgm:spPr/>
      <dgm:t>
        <a:bodyPr/>
        <a:lstStyle/>
        <a:p>
          <a:endParaRPr lang="en-GB" sz="1100" b="1" dirty="0"/>
        </a:p>
      </dgm:t>
    </dgm:pt>
    <dgm:pt modelId="{FB78EF26-7248-4E5B-85D6-4384EFF5A54D}" type="sibTrans" cxnId="{E6E84EF9-EBF1-4DBD-806F-D628FEE06A86}">
      <dgm:prSet/>
      <dgm:spPr/>
      <dgm:t>
        <a:bodyPr/>
        <a:lstStyle/>
        <a:p>
          <a:endParaRPr lang="en-GB" sz="4400" b="1"/>
        </a:p>
      </dgm:t>
    </dgm:pt>
    <dgm:pt modelId="{17FFDBD1-4F6B-4554-9EBD-544B471CF368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31EC5B4A-B074-48B5-A906-305B4DAF5DD2}" type="parTrans" cxnId="{CDF015B8-4A69-411C-B319-35C3A45889CE}">
      <dgm:prSet custT="1"/>
      <dgm:spPr/>
      <dgm:t>
        <a:bodyPr/>
        <a:lstStyle/>
        <a:p>
          <a:endParaRPr lang="en-GB" sz="1100" b="1" dirty="0"/>
        </a:p>
      </dgm:t>
    </dgm:pt>
    <dgm:pt modelId="{836317D1-0DBF-4962-BC02-6C02E52E29CA}" type="sibTrans" cxnId="{CDF015B8-4A69-411C-B319-35C3A45889CE}">
      <dgm:prSet/>
      <dgm:spPr/>
      <dgm:t>
        <a:bodyPr/>
        <a:lstStyle/>
        <a:p>
          <a:endParaRPr lang="en-GB" sz="4400" b="1"/>
        </a:p>
      </dgm:t>
    </dgm:pt>
    <dgm:pt modelId="{30FB957F-5564-43AB-AB70-3FFDFA3C4742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8259D358-2157-4491-92A2-719458B5FD97}" type="parTrans" cxnId="{3A719D38-6F90-4DC9-9775-3199AAE079F0}">
      <dgm:prSet custT="1"/>
      <dgm:spPr/>
      <dgm:t>
        <a:bodyPr/>
        <a:lstStyle/>
        <a:p>
          <a:endParaRPr lang="en-GB" sz="1100" b="1" dirty="0"/>
        </a:p>
      </dgm:t>
    </dgm:pt>
    <dgm:pt modelId="{9CEE13E4-DD68-483D-A8FE-E207CE69C329}" type="sibTrans" cxnId="{3A719D38-6F90-4DC9-9775-3199AAE079F0}">
      <dgm:prSet/>
      <dgm:spPr/>
      <dgm:t>
        <a:bodyPr/>
        <a:lstStyle/>
        <a:p>
          <a:endParaRPr lang="en-GB" sz="4400" b="1"/>
        </a:p>
      </dgm:t>
    </dgm:pt>
    <dgm:pt modelId="{3F512F6B-1069-416A-9330-85EB5D4DCD07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1A400E1A-0EB7-4E20-AB51-E9673A9B18E9}" type="parTrans" cxnId="{75F37A45-A6EB-4F18-831B-81E95BADBF35}">
      <dgm:prSet custT="1"/>
      <dgm:spPr/>
      <dgm:t>
        <a:bodyPr/>
        <a:lstStyle/>
        <a:p>
          <a:endParaRPr lang="en-GB" sz="1100" b="1" dirty="0"/>
        </a:p>
      </dgm:t>
    </dgm:pt>
    <dgm:pt modelId="{652A9ADB-A411-48AF-92CA-3544CEBDAFEF}" type="sibTrans" cxnId="{75F37A45-A6EB-4F18-831B-81E95BADBF35}">
      <dgm:prSet/>
      <dgm:spPr/>
      <dgm:t>
        <a:bodyPr/>
        <a:lstStyle/>
        <a:p>
          <a:endParaRPr lang="en-GB" sz="4400" b="1"/>
        </a:p>
      </dgm:t>
    </dgm:pt>
    <dgm:pt modelId="{40F1AE20-A2E1-429A-B566-371E63FD4B54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82A5AC9C-1530-4B33-B64D-925DE3C5C17A}" type="parTrans" cxnId="{2785ACAE-2367-4834-82DD-5E670B011AE5}">
      <dgm:prSet custT="1"/>
      <dgm:spPr/>
      <dgm:t>
        <a:bodyPr/>
        <a:lstStyle/>
        <a:p>
          <a:endParaRPr lang="en-GB" sz="1100" b="1" dirty="0"/>
        </a:p>
      </dgm:t>
    </dgm:pt>
    <dgm:pt modelId="{60806642-E33F-4D5C-9C42-6099266469DC}" type="sibTrans" cxnId="{2785ACAE-2367-4834-82DD-5E670B011AE5}">
      <dgm:prSet/>
      <dgm:spPr/>
      <dgm:t>
        <a:bodyPr/>
        <a:lstStyle/>
        <a:p>
          <a:endParaRPr lang="en-GB" sz="4400" b="1"/>
        </a:p>
      </dgm:t>
    </dgm:pt>
    <dgm:pt modelId="{6D642A35-6ED7-41AD-906F-A16FAE4034D0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E6FE7946-C586-4027-B127-3112D517CEDC}" type="parTrans" cxnId="{9E1B22D3-2594-471F-AB15-957D89F525B8}">
      <dgm:prSet custT="1"/>
      <dgm:spPr/>
      <dgm:t>
        <a:bodyPr/>
        <a:lstStyle/>
        <a:p>
          <a:endParaRPr lang="en-GB" sz="1100" b="1" dirty="0"/>
        </a:p>
      </dgm:t>
    </dgm:pt>
    <dgm:pt modelId="{34DEB5B8-63BA-4753-AEA8-E61E5F80E52A}" type="sibTrans" cxnId="{9E1B22D3-2594-471F-AB15-957D89F525B8}">
      <dgm:prSet/>
      <dgm:spPr/>
      <dgm:t>
        <a:bodyPr/>
        <a:lstStyle/>
        <a:p>
          <a:endParaRPr lang="en-GB" sz="4400" b="1"/>
        </a:p>
      </dgm:t>
    </dgm:pt>
    <dgm:pt modelId="{A3F6A6B3-A868-4ABA-8F60-4E3AD520C273}">
      <dgm:prSet phldrT="[Text]" custT="1"/>
      <dgm:spPr>
        <a:solidFill>
          <a:schemeClr val="tx2"/>
        </a:solidFill>
      </dgm:spPr>
      <dgm:t>
        <a:bodyPr/>
        <a:lstStyle/>
        <a:p>
          <a:r>
            <a:rPr lang="th-TH" sz="1100" b="1" dirty="0" smtClean="0"/>
            <a:t>ผู้เล่น</a:t>
          </a:r>
          <a:endParaRPr lang="en-GB" sz="1100" b="1" dirty="0"/>
        </a:p>
      </dgm:t>
    </dgm:pt>
    <dgm:pt modelId="{A2BF424A-1B2D-4B0B-811B-C3799B3E1A15}" type="parTrans" cxnId="{FB562AFD-6A53-4015-ACEF-AAB8802FD2A6}">
      <dgm:prSet custT="1"/>
      <dgm:spPr/>
      <dgm:t>
        <a:bodyPr/>
        <a:lstStyle/>
        <a:p>
          <a:endParaRPr lang="en-GB" sz="1100" b="1" dirty="0"/>
        </a:p>
      </dgm:t>
    </dgm:pt>
    <dgm:pt modelId="{D13404AC-CC04-43C0-9F61-8316C18FF4C2}" type="sibTrans" cxnId="{FB562AFD-6A53-4015-ACEF-AAB8802FD2A6}">
      <dgm:prSet/>
      <dgm:spPr/>
      <dgm:t>
        <a:bodyPr/>
        <a:lstStyle/>
        <a:p>
          <a:endParaRPr lang="en-GB" sz="4400" b="1"/>
        </a:p>
      </dgm:t>
    </dgm:pt>
    <dgm:pt modelId="{A88CC0E9-A8C1-43C4-8298-589AB7DC39BA}" type="pres">
      <dgm:prSet presAssocID="{3441788E-0332-46BC-9FD4-CA145CA0BF5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3C9A689-5E4D-4985-ABB0-5D2ADACDD781}" type="pres">
      <dgm:prSet presAssocID="{F71F3AB2-7E37-485C-82D7-4CB859A80E5F}" presName="centerShape" presStyleLbl="node0" presStyleIdx="0" presStyleCnt="1" custScaleX="850886" custScaleY="850879"/>
      <dgm:spPr/>
      <dgm:t>
        <a:bodyPr/>
        <a:lstStyle/>
        <a:p>
          <a:endParaRPr lang="en-GB"/>
        </a:p>
      </dgm:t>
    </dgm:pt>
    <dgm:pt modelId="{9980A8B7-119C-4C55-86AD-DF5B9CAFCFCC}" type="pres">
      <dgm:prSet presAssocID="{21968953-8B40-445D-A835-3562A47330EA}" presName="Name9" presStyleLbl="parChTrans1D2" presStyleIdx="0" presStyleCnt="24"/>
      <dgm:spPr/>
      <dgm:t>
        <a:bodyPr/>
        <a:lstStyle/>
        <a:p>
          <a:endParaRPr lang="en-GB"/>
        </a:p>
      </dgm:t>
    </dgm:pt>
    <dgm:pt modelId="{032C2635-C899-402A-AA3E-C42C924D1CA1}" type="pres">
      <dgm:prSet presAssocID="{21968953-8B40-445D-A835-3562A47330EA}" presName="connTx" presStyleLbl="parChTrans1D2" presStyleIdx="0" presStyleCnt="24"/>
      <dgm:spPr/>
      <dgm:t>
        <a:bodyPr/>
        <a:lstStyle/>
        <a:p>
          <a:endParaRPr lang="en-GB"/>
        </a:p>
      </dgm:t>
    </dgm:pt>
    <dgm:pt modelId="{7A88CCF3-8AAE-4AFB-9A1A-1679CC4666DA}" type="pres">
      <dgm:prSet presAssocID="{6958AA16-26B7-4F1D-AC57-9EF9F0EEACD4}" presName="node" presStyleLbl="node1" presStyleIdx="0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B390A5-BD78-4231-8727-6F1E05A29659}" type="pres">
      <dgm:prSet presAssocID="{F3F2DEFD-6A9F-4E48-B39F-4C4E357001C8}" presName="Name9" presStyleLbl="parChTrans1D2" presStyleIdx="1" presStyleCnt="24"/>
      <dgm:spPr/>
      <dgm:t>
        <a:bodyPr/>
        <a:lstStyle/>
        <a:p>
          <a:endParaRPr lang="en-GB"/>
        </a:p>
      </dgm:t>
    </dgm:pt>
    <dgm:pt modelId="{24766CCC-058B-4EF3-BF21-0CF4BBBA66C3}" type="pres">
      <dgm:prSet presAssocID="{F3F2DEFD-6A9F-4E48-B39F-4C4E357001C8}" presName="connTx" presStyleLbl="parChTrans1D2" presStyleIdx="1" presStyleCnt="24"/>
      <dgm:spPr/>
      <dgm:t>
        <a:bodyPr/>
        <a:lstStyle/>
        <a:p>
          <a:endParaRPr lang="en-GB"/>
        </a:p>
      </dgm:t>
    </dgm:pt>
    <dgm:pt modelId="{423BA58F-F8D2-4008-9FFF-FBB18E6ED57D}" type="pres">
      <dgm:prSet presAssocID="{A8C51F9D-3EC0-4CD2-ACE2-735A3E5FF42A}" presName="node" presStyleLbl="node1" presStyleIdx="1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7635A8-0A3E-4640-84C1-A2DC5847E6E7}" type="pres">
      <dgm:prSet presAssocID="{88D592C3-1129-438A-9B01-3319BDAA57D5}" presName="Name9" presStyleLbl="parChTrans1D2" presStyleIdx="2" presStyleCnt="24"/>
      <dgm:spPr/>
      <dgm:t>
        <a:bodyPr/>
        <a:lstStyle/>
        <a:p>
          <a:endParaRPr lang="en-GB"/>
        </a:p>
      </dgm:t>
    </dgm:pt>
    <dgm:pt modelId="{2C7BC20A-2995-403B-B85B-5E44704120A5}" type="pres">
      <dgm:prSet presAssocID="{88D592C3-1129-438A-9B01-3319BDAA57D5}" presName="connTx" presStyleLbl="parChTrans1D2" presStyleIdx="2" presStyleCnt="24"/>
      <dgm:spPr/>
      <dgm:t>
        <a:bodyPr/>
        <a:lstStyle/>
        <a:p>
          <a:endParaRPr lang="en-GB"/>
        </a:p>
      </dgm:t>
    </dgm:pt>
    <dgm:pt modelId="{2BE8E5E3-5731-4C98-8884-22B1C226284F}" type="pres">
      <dgm:prSet presAssocID="{367D80A7-3D15-4B14-845F-448AD0DF0939}" presName="node" presStyleLbl="node1" presStyleIdx="2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E1D20C-64F7-4B93-8404-D88320AFD92F}" type="pres">
      <dgm:prSet presAssocID="{4C702607-47FA-464D-B3B4-92DB7432E70F}" presName="Name9" presStyleLbl="parChTrans1D2" presStyleIdx="3" presStyleCnt="24"/>
      <dgm:spPr/>
      <dgm:t>
        <a:bodyPr/>
        <a:lstStyle/>
        <a:p>
          <a:endParaRPr lang="en-GB"/>
        </a:p>
      </dgm:t>
    </dgm:pt>
    <dgm:pt modelId="{4EFB5FFF-CD6C-4F1E-96C4-018C6A8BF967}" type="pres">
      <dgm:prSet presAssocID="{4C702607-47FA-464D-B3B4-92DB7432E70F}" presName="connTx" presStyleLbl="parChTrans1D2" presStyleIdx="3" presStyleCnt="24"/>
      <dgm:spPr/>
      <dgm:t>
        <a:bodyPr/>
        <a:lstStyle/>
        <a:p>
          <a:endParaRPr lang="en-GB"/>
        </a:p>
      </dgm:t>
    </dgm:pt>
    <dgm:pt modelId="{731326FF-B50A-46FD-BDD0-B51EC2ABEC1E}" type="pres">
      <dgm:prSet presAssocID="{EA50E1D9-E753-4183-BDF8-8B32692F1382}" presName="node" presStyleLbl="node1" presStyleIdx="3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6CA553-C1D5-41A3-BE0B-FC3F66027BC3}" type="pres">
      <dgm:prSet presAssocID="{103480AA-8F32-436C-80C8-477E59CE6D2C}" presName="Name9" presStyleLbl="parChTrans1D2" presStyleIdx="4" presStyleCnt="24"/>
      <dgm:spPr/>
      <dgm:t>
        <a:bodyPr/>
        <a:lstStyle/>
        <a:p>
          <a:endParaRPr lang="en-GB"/>
        </a:p>
      </dgm:t>
    </dgm:pt>
    <dgm:pt modelId="{0A1519EE-657C-4F99-88BC-97AD5A0B83F7}" type="pres">
      <dgm:prSet presAssocID="{103480AA-8F32-436C-80C8-477E59CE6D2C}" presName="connTx" presStyleLbl="parChTrans1D2" presStyleIdx="4" presStyleCnt="24"/>
      <dgm:spPr/>
      <dgm:t>
        <a:bodyPr/>
        <a:lstStyle/>
        <a:p>
          <a:endParaRPr lang="en-GB"/>
        </a:p>
      </dgm:t>
    </dgm:pt>
    <dgm:pt modelId="{ED31ABE4-9BD8-4365-B409-FE63AB843783}" type="pres">
      <dgm:prSet presAssocID="{3B0C287E-86D1-40DD-B0DD-F8E899F0B369}" presName="node" presStyleLbl="node1" presStyleIdx="4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8191E8-631A-4BCB-B4CA-5798532271C7}" type="pres">
      <dgm:prSet presAssocID="{46268D11-3673-452D-B6C0-FCB5E34C85D5}" presName="Name9" presStyleLbl="parChTrans1D2" presStyleIdx="5" presStyleCnt="24"/>
      <dgm:spPr/>
      <dgm:t>
        <a:bodyPr/>
        <a:lstStyle/>
        <a:p>
          <a:endParaRPr lang="en-GB"/>
        </a:p>
      </dgm:t>
    </dgm:pt>
    <dgm:pt modelId="{8C2372E6-0C92-4891-A315-1CFE6F549B62}" type="pres">
      <dgm:prSet presAssocID="{46268D11-3673-452D-B6C0-FCB5E34C85D5}" presName="connTx" presStyleLbl="parChTrans1D2" presStyleIdx="5" presStyleCnt="24"/>
      <dgm:spPr/>
      <dgm:t>
        <a:bodyPr/>
        <a:lstStyle/>
        <a:p>
          <a:endParaRPr lang="en-GB"/>
        </a:p>
      </dgm:t>
    </dgm:pt>
    <dgm:pt modelId="{83159375-0613-46D1-8AD8-64C79D8B29FA}" type="pres">
      <dgm:prSet presAssocID="{11430437-2E23-497B-BDF6-3DC435DF71CE}" presName="node" presStyleLbl="node1" presStyleIdx="5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0590F6-1946-42CC-8B69-A858DABB7517}" type="pres">
      <dgm:prSet presAssocID="{5A836701-74F3-4517-AC78-47D11460AA0C}" presName="Name9" presStyleLbl="parChTrans1D2" presStyleIdx="6" presStyleCnt="24"/>
      <dgm:spPr/>
      <dgm:t>
        <a:bodyPr/>
        <a:lstStyle/>
        <a:p>
          <a:endParaRPr lang="en-GB"/>
        </a:p>
      </dgm:t>
    </dgm:pt>
    <dgm:pt modelId="{92CD9B61-F9E2-4565-AB85-F0FDB5122F00}" type="pres">
      <dgm:prSet presAssocID="{5A836701-74F3-4517-AC78-47D11460AA0C}" presName="connTx" presStyleLbl="parChTrans1D2" presStyleIdx="6" presStyleCnt="24"/>
      <dgm:spPr/>
      <dgm:t>
        <a:bodyPr/>
        <a:lstStyle/>
        <a:p>
          <a:endParaRPr lang="en-GB"/>
        </a:p>
      </dgm:t>
    </dgm:pt>
    <dgm:pt modelId="{1F1DC986-7AD2-4028-966B-64829284C4DC}" type="pres">
      <dgm:prSet presAssocID="{8178A732-E275-4660-86CE-303BB6754AFD}" presName="node" presStyleLbl="node1" presStyleIdx="6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9FF6EA-01AF-4A35-ADE3-213E79401E81}" type="pres">
      <dgm:prSet presAssocID="{2A85BC3F-BADF-46D4-B229-1D9F14C2337A}" presName="Name9" presStyleLbl="parChTrans1D2" presStyleIdx="7" presStyleCnt="24"/>
      <dgm:spPr/>
      <dgm:t>
        <a:bodyPr/>
        <a:lstStyle/>
        <a:p>
          <a:endParaRPr lang="en-GB"/>
        </a:p>
      </dgm:t>
    </dgm:pt>
    <dgm:pt modelId="{1B2DE4DC-008D-4992-9C92-4060B73DDEDC}" type="pres">
      <dgm:prSet presAssocID="{2A85BC3F-BADF-46D4-B229-1D9F14C2337A}" presName="connTx" presStyleLbl="parChTrans1D2" presStyleIdx="7" presStyleCnt="24"/>
      <dgm:spPr/>
      <dgm:t>
        <a:bodyPr/>
        <a:lstStyle/>
        <a:p>
          <a:endParaRPr lang="en-GB"/>
        </a:p>
      </dgm:t>
    </dgm:pt>
    <dgm:pt modelId="{50E48D34-1B60-4C60-8826-ACC4CD22CC60}" type="pres">
      <dgm:prSet presAssocID="{6CB48A9A-62B8-4351-9700-6434867D398E}" presName="node" presStyleLbl="node1" presStyleIdx="7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9F98D0-1C50-488C-BAE5-69C59E67F18E}" type="pres">
      <dgm:prSet presAssocID="{EDE44691-E139-4051-BFC0-67940BFD32FB}" presName="Name9" presStyleLbl="parChTrans1D2" presStyleIdx="8" presStyleCnt="24"/>
      <dgm:spPr/>
      <dgm:t>
        <a:bodyPr/>
        <a:lstStyle/>
        <a:p>
          <a:endParaRPr lang="en-GB"/>
        </a:p>
      </dgm:t>
    </dgm:pt>
    <dgm:pt modelId="{60450496-6CB9-4A19-80AF-5ED33E3C193A}" type="pres">
      <dgm:prSet presAssocID="{EDE44691-E139-4051-BFC0-67940BFD32FB}" presName="connTx" presStyleLbl="parChTrans1D2" presStyleIdx="8" presStyleCnt="24"/>
      <dgm:spPr/>
      <dgm:t>
        <a:bodyPr/>
        <a:lstStyle/>
        <a:p>
          <a:endParaRPr lang="en-GB"/>
        </a:p>
      </dgm:t>
    </dgm:pt>
    <dgm:pt modelId="{41DC2F92-18F7-4E13-8151-AB0685C0F1BB}" type="pres">
      <dgm:prSet presAssocID="{F59F4C1D-4DA4-4378-A762-852C5412A224}" presName="node" presStyleLbl="node1" presStyleIdx="8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DB8D39-41A5-4FD2-8751-7D35FE59EC1B}" type="pres">
      <dgm:prSet presAssocID="{5A3EBBC9-91C0-4DBE-BFC0-52587951BB8D}" presName="Name9" presStyleLbl="parChTrans1D2" presStyleIdx="9" presStyleCnt="24"/>
      <dgm:spPr/>
      <dgm:t>
        <a:bodyPr/>
        <a:lstStyle/>
        <a:p>
          <a:endParaRPr lang="en-GB"/>
        </a:p>
      </dgm:t>
    </dgm:pt>
    <dgm:pt modelId="{3AA4FC4F-C557-443E-BF40-FC49CFC4222A}" type="pres">
      <dgm:prSet presAssocID="{5A3EBBC9-91C0-4DBE-BFC0-52587951BB8D}" presName="connTx" presStyleLbl="parChTrans1D2" presStyleIdx="9" presStyleCnt="24"/>
      <dgm:spPr/>
      <dgm:t>
        <a:bodyPr/>
        <a:lstStyle/>
        <a:p>
          <a:endParaRPr lang="en-GB"/>
        </a:p>
      </dgm:t>
    </dgm:pt>
    <dgm:pt modelId="{BACAFD75-A108-4FD4-9023-D50A8234D39D}" type="pres">
      <dgm:prSet presAssocID="{9FAE67CD-2C2C-4C05-A419-A8615FF25A33}" presName="node" presStyleLbl="node1" presStyleIdx="9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5B9C7F-0807-4FA3-A470-AFC141FE0B6D}" type="pres">
      <dgm:prSet presAssocID="{EE2E7CF7-B1BE-4351-9C0A-5CD039F43198}" presName="Name9" presStyleLbl="parChTrans1D2" presStyleIdx="10" presStyleCnt="24"/>
      <dgm:spPr/>
      <dgm:t>
        <a:bodyPr/>
        <a:lstStyle/>
        <a:p>
          <a:endParaRPr lang="en-GB"/>
        </a:p>
      </dgm:t>
    </dgm:pt>
    <dgm:pt modelId="{57DB4633-EAB9-4790-99EB-6A29FCC14331}" type="pres">
      <dgm:prSet presAssocID="{EE2E7CF7-B1BE-4351-9C0A-5CD039F43198}" presName="connTx" presStyleLbl="parChTrans1D2" presStyleIdx="10" presStyleCnt="24"/>
      <dgm:spPr/>
      <dgm:t>
        <a:bodyPr/>
        <a:lstStyle/>
        <a:p>
          <a:endParaRPr lang="en-GB"/>
        </a:p>
      </dgm:t>
    </dgm:pt>
    <dgm:pt modelId="{08AE6A7C-2104-4478-9FA0-960A133E6084}" type="pres">
      <dgm:prSet presAssocID="{64FEA3D3-6CAE-45B1-8BEA-0D1AC3540486}" presName="node" presStyleLbl="node1" presStyleIdx="10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6C39D6-8246-45F9-84CF-E25729698DF0}" type="pres">
      <dgm:prSet presAssocID="{7376555F-EFF3-4993-901F-38EBA20BE787}" presName="Name9" presStyleLbl="parChTrans1D2" presStyleIdx="11" presStyleCnt="24"/>
      <dgm:spPr/>
      <dgm:t>
        <a:bodyPr/>
        <a:lstStyle/>
        <a:p>
          <a:endParaRPr lang="en-GB"/>
        </a:p>
      </dgm:t>
    </dgm:pt>
    <dgm:pt modelId="{B04F9F1D-F6F2-420D-A366-C67BACD861D8}" type="pres">
      <dgm:prSet presAssocID="{7376555F-EFF3-4993-901F-38EBA20BE787}" presName="connTx" presStyleLbl="parChTrans1D2" presStyleIdx="11" presStyleCnt="24"/>
      <dgm:spPr/>
      <dgm:t>
        <a:bodyPr/>
        <a:lstStyle/>
        <a:p>
          <a:endParaRPr lang="en-GB"/>
        </a:p>
      </dgm:t>
    </dgm:pt>
    <dgm:pt modelId="{BDD5D5C5-B069-48DA-95DA-7DF226CC49FD}" type="pres">
      <dgm:prSet presAssocID="{4396F874-57B4-4760-A1B0-1CEF0503682D}" presName="node" presStyleLbl="node1" presStyleIdx="11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234595-61AA-4DE3-8062-3C283EF1ACCF}" type="pres">
      <dgm:prSet presAssocID="{06BEAF63-9A97-4BCF-B8AF-2013BBA46EB7}" presName="Name9" presStyleLbl="parChTrans1D2" presStyleIdx="12" presStyleCnt="24"/>
      <dgm:spPr/>
      <dgm:t>
        <a:bodyPr/>
        <a:lstStyle/>
        <a:p>
          <a:endParaRPr lang="en-GB"/>
        </a:p>
      </dgm:t>
    </dgm:pt>
    <dgm:pt modelId="{6A67AEEF-AE2E-4E48-95A2-38F0246EEE97}" type="pres">
      <dgm:prSet presAssocID="{06BEAF63-9A97-4BCF-B8AF-2013BBA46EB7}" presName="connTx" presStyleLbl="parChTrans1D2" presStyleIdx="12" presStyleCnt="24"/>
      <dgm:spPr/>
      <dgm:t>
        <a:bodyPr/>
        <a:lstStyle/>
        <a:p>
          <a:endParaRPr lang="en-GB"/>
        </a:p>
      </dgm:t>
    </dgm:pt>
    <dgm:pt modelId="{D53B6B43-FDC3-40CC-BFB6-C9507AB508EE}" type="pres">
      <dgm:prSet presAssocID="{94B0B77B-703C-4367-A16A-8F46E2AABC7A}" presName="node" presStyleLbl="node1" presStyleIdx="12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70AB83-209C-40D5-897B-B888131C18CE}" type="pres">
      <dgm:prSet presAssocID="{75B2EE6C-8026-44D3-A3BC-497ABDF774DC}" presName="Name9" presStyleLbl="parChTrans1D2" presStyleIdx="13" presStyleCnt="24"/>
      <dgm:spPr/>
      <dgm:t>
        <a:bodyPr/>
        <a:lstStyle/>
        <a:p>
          <a:endParaRPr lang="en-GB"/>
        </a:p>
      </dgm:t>
    </dgm:pt>
    <dgm:pt modelId="{0AAAB305-0A89-4E3B-B71C-D1C79141ACCB}" type="pres">
      <dgm:prSet presAssocID="{75B2EE6C-8026-44D3-A3BC-497ABDF774DC}" presName="connTx" presStyleLbl="parChTrans1D2" presStyleIdx="13" presStyleCnt="24"/>
      <dgm:spPr/>
      <dgm:t>
        <a:bodyPr/>
        <a:lstStyle/>
        <a:p>
          <a:endParaRPr lang="en-GB"/>
        </a:p>
      </dgm:t>
    </dgm:pt>
    <dgm:pt modelId="{A8790D01-B0BA-4D5A-BBFF-820FE5948F5F}" type="pres">
      <dgm:prSet presAssocID="{7BAAD3CF-7E69-4788-A151-E9159C25D41E}" presName="node" presStyleLbl="node1" presStyleIdx="13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8FD51D-F54E-4109-A5EB-CB17A54FF1A6}" type="pres">
      <dgm:prSet presAssocID="{A478AB6F-7D98-460D-9F62-D0C94FA81256}" presName="Name9" presStyleLbl="parChTrans1D2" presStyleIdx="14" presStyleCnt="24"/>
      <dgm:spPr/>
      <dgm:t>
        <a:bodyPr/>
        <a:lstStyle/>
        <a:p>
          <a:endParaRPr lang="en-GB"/>
        </a:p>
      </dgm:t>
    </dgm:pt>
    <dgm:pt modelId="{D226D34E-4E4E-4DD0-9EB1-C1C8041F2BEF}" type="pres">
      <dgm:prSet presAssocID="{A478AB6F-7D98-460D-9F62-D0C94FA81256}" presName="connTx" presStyleLbl="parChTrans1D2" presStyleIdx="14" presStyleCnt="24"/>
      <dgm:spPr/>
      <dgm:t>
        <a:bodyPr/>
        <a:lstStyle/>
        <a:p>
          <a:endParaRPr lang="en-GB"/>
        </a:p>
      </dgm:t>
    </dgm:pt>
    <dgm:pt modelId="{29D296AF-7AEE-4AC1-BDEA-6E4F3E89866D}" type="pres">
      <dgm:prSet presAssocID="{7FE0730D-EB3D-4B25-9B23-954CE0838C58}" presName="node" presStyleLbl="node1" presStyleIdx="14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810269-9050-4CB9-9165-E2F9BE5CF5BE}" type="pres">
      <dgm:prSet presAssocID="{F9B52D92-E0FB-47F5-AA64-B0E010E4A180}" presName="Name9" presStyleLbl="parChTrans1D2" presStyleIdx="15" presStyleCnt="24"/>
      <dgm:spPr/>
      <dgm:t>
        <a:bodyPr/>
        <a:lstStyle/>
        <a:p>
          <a:endParaRPr lang="en-GB"/>
        </a:p>
      </dgm:t>
    </dgm:pt>
    <dgm:pt modelId="{27305955-00E2-4928-A221-EEAD522C99BC}" type="pres">
      <dgm:prSet presAssocID="{F9B52D92-E0FB-47F5-AA64-B0E010E4A180}" presName="connTx" presStyleLbl="parChTrans1D2" presStyleIdx="15" presStyleCnt="24"/>
      <dgm:spPr/>
      <dgm:t>
        <a:bodyPr/>
        <a:lstStyle/>
        <a:p>
          <a:endParaRPr lang="en-GB"/>
        </a:p>
      </dgm:t>
    </dgm:pt>
    <dgm:pt modelId="{8AC9867F-FEAF-496B-AE21-B371FF418BBC}" type="pres">
      <dgm:prSet presAssocID="{B60EDD92-6703-4CC5-BD11-3671347244AC}" presName="node" presStyleLbl="node1" presStyleIdx="15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66DE1A-79FB-4F64-BB87-B53F53924AF7}" type="pres">
      <dgm:prSet presAssocID="{FB8DB8F7-86D0-4D97-B49C-5C711AE0797D}" presName="Name9" presStyleLbl="parChTrans1D2" presStyleIdx="16" presStyleCnt="24"/>
      <dgm:spPr/>
      <dgm:t>
        <a:bodyPr/>
        <a:lstStyle/>
        <a:p>
          <a:endParaRPr lang="en-GB"/>
        </a:p>
      </dgm:t>
    </dgm:pt>
    <dgm:pt modelId="{0B2F911D-F646-418D-AB12-18177BA3CCA8}" type="pres">
      <dgm:prSet presAssocID="{FB8DB8F7-86D0-4D97-B49C-5C711AE0797D}" presName="connTx" presStyleLbl="parChTrans1D2" presStyleIdx="16" presStyleCnt="24"/>
      <dgm:spPr/>
      <dgm:t>
        <a:bodyPr/>
        <a:lstStyle/>
        <a:p>
          <a:endParaRPr lang="en-GB"/>
        </a:p>
      </dgm:t>
    </dgm:pt>
    <dgm:pt modelId="{B8162C06-0F6D-4351-BF1C-C259E6FFA244}" type="pres">
      <dgm:prSet presAssocID="{F16D4187-A2F8-4893-9F0E-FB68047CD312}" presName="node" presStyleLbl="node1" presStyleIdx="16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619C8C-AA00-4AF5-BEA1-19821F4F8888}" type="pres">
      <dgm:prSet presAssocID="{A7855DDA-70D8-4208-92F4-3CD691501EE1}" presName="Name9" presStyleLbl="parChTrans1D2" presStyleIdx="17" presStyleCnt="24"/>
      <dgm:spPr/>
      <dgm:t>
        <a:bodyPr/>
        <a:lstStyle/>
        <a:p>
          <a:endParaRPr lang="en-GB"/>
        </a:p>
      </dgm:t>
    </dgm:pt>
    <dgm:pt modelId="{EA9383A4-9567-4EF4-8284-E27A772118B6}" type="pres">
      <dgm:prSet presAssocID="{A7855DDA-70D8-4208-92F4-3CD691501EE1}" presName="connTx" presStyleLbl="parChTrans1D2" presStyleIdx="17" presStyleCnt="24"/>
      <dgm:spPr/>
      <dgm:t>
        <a:bodyPr/>
        <a:lstStyle/>
        <a:p>
          <a:endParaRPr lang="en-GB"/>
        </a:p>
      </dgm:t>
    </dgm:pt>
    <dgm:pt modelId="{10FE165C-BC2D-42E8-98E4-4DB1097C5C46}" type="pres">
      <dgm:prSet presAssocID="{6018A05B-8E41-409F-96FB-594B078304A5}" presName="node" presStyleLbl="node1" presStyleIdx="17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226C7F-BADC-43B0-BABC-6508BCA7FEC1}" type="pres">
      <dgm:prSet presAssocID="{31EC5B4A-B074-48B5-A906-305B4DAF5DD2}" presName="Name9" presStyleLbl="parChTrans1D2" presStyleIdx="18" presStyleCnt="24"/>
      <dgm:spPr/>
      <dgm:t>
        <a:bodyPr/>
        <a:lstStyle/>
        <a:p>
          <a:endParaRPr lang="en-GB"/>
        </a:p>
      </dgm:t>
    </dgm:pt>
    <dgm:pt modelId="{51DB8DB7-3A3D-4C45-9320-235B3574FC29}" type="pres">
      <dgm:prSet presAssocID="{31EC5B4A-B074-48B5-A906-305B4DAF5DD2}" presName="connTx" presStyleLbl="parChTrans1D2" presStyleIdx="18" presStyleCnt="24"/>
      <dgm:spPr/>
      <dgm:t>
        <a:bodyPr/>
        <a:lstStyle/>
        <a:p>
          <a:endParaRPr lang="en-GB"/>
        </a:p>
      </dgm:t>
    </dgm:pt>
    <dgm:pt modelId="{C8841954-712C-4A6C-8239-377F3AC5F0C5}" type="pres">
      <dgm:prSet presAssocID="{17FFDBD1-4F6B-4554-9EBD-544B471CF368}" presName="node" presStyleLbl="node1" presStyleIdx="18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D7371E-4421-4761-B9EB-8E8EDD67A0F4}" type="pres">
      <dgm:prSet presAssocID="{8259D358-2157-4491-92A2-719458B5FD97}" presName="Name9" presStyleLbl="parChTrans1D2" presStyleIdx="19" presStyleCnt="24"/>
      <dgm:spPr/>
      <dgm:t>
        <a:bodyPr/>
        <a:lstStyle/>
        <a:p>
          <a:endParaRPr lang="en-GB"/>
        </a:p>
      </dgm:t>
    </dgm:pt>
    <dgm:pt modelId="{E2914C49-6EEB-47A7-B9F3-2A452971F44C}" type="pres">
      <dgm:prSet presAssocID="{8259D358-2157-4491-92A2-719458B5FD97}" presName="connTx" presStyleLbl="parChTrans1D2" presStyleIdx="19" presStyleCnt="24"/>
      <dgm:spPr/>
      <dgm:t>
        <a:bodyPr/>
        <a:lstStyle/>
        <a:p>
          <a:endParaRPr lang="en-GB"/>
        </a:p>
      </dgm:t>
    </dgm:pt>
    <dgm:pt modelId="{952A76DA-2C06-4396-AC7F-27E7D23E2654}" type="pres">
      <dgm:prSet presAssocID="{30FB957F-5564-43AB-AB70-3FFDFA3C4742}" presName="node" presStyleLbl="node1" presStyleIdx="19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9E594B-7CB0-473D-95D2-0187395AFAA3}" type="pres">
      <dgm:prSet presAssocID="{1A400E1A-0EB7-4E20-AB51-E9673A9B18E9}" presName="Name9" presStyleLbl="parChTrans1D2" presStyleIdx="20" presStyleCnt="24"/>
      <dgm:spPr/>
      <dgm:t>
        <a:bodyPr/>
        <a:lstStyle/>
        <a:p>
          <a:endParaRPr lang="en-GB"/>
        </a:p>
      </dgm:t>
    </dgm:pt>
    <dgm:pt modelId="{D8DA730E-C9D2-493B-BFE6-A516428FE692}" type="pres">
      <dgm:prSet presAssocID="{1A400E1A-0EB7-4E20-AB51-E9673A9B18E9}" presName="connTx" presStyleLbl="parChTrans1D2" presStyleIdx="20" presStyleCnt="24"/>
      <dgm:spPr/>
      <dgm:t>
        <a:bodyPr/>
        <a:lstStyle/>
        <a:p>
          <a:endParaRPr lang="en-GB"/>
        </a:p>
      </dgm:t>
    </dgm:pt>
    <dgm:pt modelId="{0E662523-86EA-40DA-ABFC-B36E558778D5}" type="pres">
      <dgm:prSet presAssocID="{3F512F6B-1069-416A-9330-85EB5D4DCD07}" presName="node" presStyleLbl="node1" presStyleIdx="20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13D1301-7650-4731-AED1-F0D6EEE61880}" type="pres">
      <dgm:prSet presAssocID="{82A5AC9C-1530-4B33-B64D-925DE3C5C17A}" presName="Name9" presStyleLbl="parChTrans1D2" presStyleIdx="21" presStyleCnt="24"/>
      <dgm:spPr/>
      <dgm:t>
        <a:bodyPr/>
        <a:lstStyle/>
        <a:p>
          <a:endParaRPr lang="en-GB"/>
        </a:p>
      </dgm:t>
    </dgm:pt>
    <dgm:pt modelId="{A840B3F6-75CE-447C-93AF-20673F1CB66E}" type="pres">
      <dgm:prSet presAssocID="{82A5AC9C-1530-4B33-B64D-925DE3C5C17A}" presName="connTx" presStyleLbl="parChTrans1D2" presStyleIdx="21" presStyleCnt="24"/>
      <dgm:spPr/>
      <dgm:t>
        <a:bodyPr/>
        <a:lstStyle/>
        <a:p>
          <a:endParaRPr lang="en-GB"/>
        </a:p>
      </dgm:t>
    </dgm:pt>
    <dgm:pt modelId="{6CFF0A7B-0CA1-425D-807D-573EC307172D}" type="pres">
      <dgm:prSet presAssocID="{40F1AE20-A2E1-429A-B566-371E63FD4B54}" presName="node" presStyleLbl="node1" presStyleIdx="21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6D6522-7984-4AC9-9904-1AAC9CC3B835}" type="pres">
      <dgm:prSet presAssocID="{E6FE7946-C586-4027-B127-3112D517CEDC}" presName="Name9" presStyleLbl="parChTrans1D2" presStyleIdx="22" presStyleCnt="24"/>
      <dgm:spPr/>
      <dgm:t>
        <a:bodyPr/>
        <a:lstStyle/>
        <a:p>
          <a:endParaRPr lang="en-GB"/>
        </a:p>
      </dgm:t>
    </dgm:pt>
    <dgm:pt modelId="{9C4038AC-5A80-436E-AAE7-27A4A35F5B14}" type="pres">
      <dgm:prSet presAssocID="{E6FE7946-C586-4027-B127-3112D517CEDC}" presName="connTx" presStyleLbl="parChTrans1D2" presStyleIdx="22" presStyleCnt="24"/>
      <dgm:spPr/>
      <dgm:t>
        <a:bodyPr/>
        <a:lstStyle/>
        <a:p>
          <a:endParaRPr lang="en-GB"/>
        </a:p>
      </dgm:t>
    </dgm:pt>
    <dgm:pt modelId="{C7088E86-70D9-435F-B5AD-DB7CBAE09E85}" type="pres">
      <dgm:prSet presAssocID="{6D642A35-6ED7-41AD-906F-A16FAE4034D0}" presName="node" presStyleLbl="node1" presStyleIdx="22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6D5F30-AB68-4D22-8750-27788FCA1C4C}" type="pres">
      <dgm:prSet presAssocID="{A2BF424A-1B2D-4B0B-811B-C3799B3E1A15}" presName="Name9" presStyleLbl="parChTrans1D2" presStyleIdx="23" presStyleCnt="24"/>
      <dgm:spPr/>
      <dgm:t>
        <a:bodyPr/>
        <a:lstStyle/>
        <a:p>
          <a:endParaRPr lang="en-GB"/>
        </a:p>
      </dgm:t>
    </dgm:pt>
    <dgm:pt modelId="{FB8E5142-11B9-4E3B-8768-5F01166E70D1}" type="pres">
      <dgm:prSet presAssocID="{A2BF424A-1B2D-4B0B-811B-C3799B3E1A15}" presName="connTx" presStyleLbl="parChTrans1D2" presStyleIdx="23" presStyleCnt="24"/>
      <dgm:spPr/>
      <dgm:t>
        <a:bodyPr/>
        <a:lstStyle/>
        <a:p>
          <a:endParaRPr lang="en-GB"/>
        </a:p>
      </dgm:t>
    </dgm:pt>
    <dgm:pt modelId="{B3BF4B75-99C5-4C97-AEF3-10E5847AECEE}" type="pres">
      <dgm:prSet presAssocID="{A3F6A6B3-A868-4ABA-8F60-4E3AD520C273}" presName="node" presStyleLbl="node1" presStyleIdx="23" presStyleCnt="2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7BE7E6D-5446-4D28-AB22-E6C2DF693D65}" type="presOf" srcId="{F3F2DEFD-6A9F-4E48-B39F-4C4E357001C8}" destId="{3AB390A5-BD78-4231-8727-6F1E05A29659}" srcOrd="0" destOrd="0" presId="urn:microsoft.com/office/officeart/2005/8/layout/radial1"/>
    <dgm:cxn modelId="{4D59D7B8-D9E2-4EBD-A524-A84AA9EC52EA}" type="presOf" srcId="{3B0C287E-86D1-40DD-B0DD-F8E899F0B369}" destId="{ED31ABE4-9BD8-4365-B409-FE63AB843783}" srcOrd="0" destOrd="0" presId="urn:microsoft.com/office/officeart/2005/8/layout/radial1"/>
    <dgm:cxn modelId="{C029D95D-2C94-4C6D-8578-3D05153995AB}" type="presOf" srcId="{367D80A7-3D15-4B14-845F-448AD0DF0939}" destId="{2BE8E5E3-5731-4C98-8884-22B1C226284F}" srcOrd="0" destOrd="0" presId="urn:microsoft.com/office/officeart/2005/8/layout/radial1"/>
    <dgm:cxn modelId="{58D7A6F7-6980-4BC6-B9A0-27FABA4DD731}" type="presOf" srcId="{F3F2DEFD-6A9F-4E48-B39F-4C4E357001C8}" destId="{24766CCC-058B-4EF3-BF21-0CF4BBBA66C3}" srcOrd="1" destOrd="0" presId="urn:microsoft.com/office/officeart/2005/8/layout/radial1"/>
    <dgm:cxn modelId="{809B9498-4ED2-4C11-A290-4FB75AFE2F44}" type="presOf" srcId="{88D592C3-1129-438A-9B01-3319BDAA57D5}" destId="{2C7BC20A-2995-403B-B85B-5E44704120A5}" srcOrd="1" destOrd="0" presId="urn:microsoft.com/office/officeart/2005/8/layout/radial1"/>
    <dgm:cxn modelId="{54E36764-0222-4596-9188-59E1C60B0BD9}" type="presOf" srcId="{30FB957F-5564-43AB-AB70-3FFDFA3C4742}" destId="{952A76DA-2C06-4396-AC7F-27E7D23E2654}" srcOrd="0" destOrd="0" presId="urn:microsoft.com/office/officeart/2005/8/layout/radial1"/>
    <dgm:cxn modelId="{D5B06F91-1984-4F63-9A72-81822F827F73}" type="presOf" srcId="{B60EDD92-6703-4CC5-BD11-3671347244AC}" destId="{8AC9867F-FEAF-496B-AE21-B371FF418BBC}" srcOrd="0" destOrd="0" presId="urn:microsoft.com/office/officeart/2005/8/layout/radial1"/>
    <dgm:cxn modelId="{F670E063-83AE-4BE3-9E42-33AB66CD6817}" srcId="{F71F3AB2-7E37-485C-82D7-4CB859A80E5F}" destId="{64FEA3D3-6CAE-45B1-8BEA-0D1AC3540486}" srcOrd="10" destOrd="0" parTransId="{EE2E7CF7-B1BE-4351-9C0A-5CD039F43198}" sibTransId="{26E1FFF9-82B1-4B7C-9411-43336A63320D}"/>
    <dgm:cxn modelId="{06824431-BF7F-4A3A-8C66-54FEAD75EFE2}" type="presOf" srcId="{F16D4187-A2F8-4893-9F0E-FB68047CD312}" destId="{B8162C06-0F6D-4351-BF1C-C259E6FFA244}" srcOrd="0" destOrd="0" presId="urn:microsoft.com/office/officeart/2005/8/layout/radial1"/>
    <dgm:cxn modelId="{0CD98E70-5688-4E48-8816-F2E2A64C5A5C}" srcId="{F71F3AB2-7E37-485C-82D7-4CB859A80E5F}" destId="{9FAE67CD-2C2C-4C05-A419-A8615FF25A33}" srcOrd="9" destOrd="0" parTransId="{5A3EBBC9-91C0-4DBE-BFC0-52587951BB8D}" sibTransId="{C26DE168-823E-4E7E-A064-7DF99111ACB6}"/>
    <dgm:cxn modelId="{7F0EC368-65CF-4C6F-B849-FE176771BF19}" type="presOf" srcId="{82A5AC9C-1530-4B33-B64D-925DE3C5C17A}" destId="{A840B3F6-75CE-447C-93AF-20673F1CB66E}" srcOrd="1" destOrd="0" presId="urn:microsoft.com/office/officeart/2005/8/layout/radial1"/>
    <dgm:cxn modelId="{A523FF37-7734-45FC-9CA9-993204A5DA95}" type="presOf" srcId="{40F1AE20-A2E1-429A-B566-371E63FD4B54}" destId="{6CFF0A7B-0CA1-425D-807D-573EC307172D}" srcOrd="0" destOrd="0" presId="urn:microsoft.com/office/officeart/2005/8/layout/radial1"/>
    <dgm:cxn modelId="{4AA48EC6-2C06-4790-B4EF-1A34DE350334}" type="presOf" srcId="{A7855DDA-70D8-4208-92F4-3CD691501EE1}" destId="{E5619C8C-AA00-4AF5-BEA1-19821F4F8888}" srcOrd="0" destOrd="0" presId="urn:microsoft.com/office/officeart/2005/8/layout/radial1"/>
    <dgm:cxn modelId="{C4411670-8EF2-4BF4-894C-EC26D62D76BE}" type="presOf" srcId="{F9B52D92-E0FB-47F5-AA64-B0E010E4A180}" destId="{B3810269-9050-4CB9-9165-E2F9BE5CF5BE}" srcOrd="0" destOrd="0" presId="urn:microsoft.com/office/officeart/2005/8/layout/radial1"/>
    <dgm:cxn modelId="{5184055B-93B0-426F-A5E3-CD7A902036B8}" type="presOf" srcId="{5A3EBBC9-91C0-4DBE-BFC0-52587951BB8D}" destId="{ADDB8D39-41A5-4FD2-8751-7D35FE59EC1B}" srcOrd="0" destOrd="0" presId="urn:microsoft.com/office/officeart/2005/8/layout/radial1"/>
    <dgm:cxn modelId="{ED417B4F-4B13-4625-BACC-BED58900A0D0}" type="presOf" srcId="{06BEAF63-9A97-4BCF-B8AF-2013BBA46EB7}" destId="{75234595-61AA-4DE3-8062-3C283EF1ACCF}" srcOrd="0" destOrd="0" presId="urn:microsoft.com/office/officeart/2005/8/layout/radial1"/>
    <dgm:cxn modelId="{30F158C3-DB68-42A6-AA9B-E7F03D803B43}" type="presOf" srcId="{5A3EBBC9-91C0-4DBE-BFC0-52587951BB8D}" destId="{3AA4FC4F-C557-443E-BF40-FC49CFC4222A}" srcOrd="1" destOrd="0" presId="urn:microsoft.com/office/officeart/2005/8/layout/radial1"/>
    <dgm:cxn modelId="{D9F58E82-B82F-4359-8C8B-4E44D03FF5E6}" type="presOf" srcId="{7376555F-EFF3-4993-901F-38EBA20BE787}" destId="{EC6C39D6-8246-45F9-84CF-E25729698DF0}" srcOrd="0" destOrd="0" presId="urn:microsoft.com/office/officeart/2005/8/layout/radial1"/>
    <dgm:cxn modelId="{6CDC8909-61C5-4D5C-B506-12DA4988A823}" type="presOf" srcId="{17FFDBD1-4F6B-4554-9EBD-544B471CF368}" destId="{C8841954-712C-4A6C-8239-377F3AC5F0C5}" srcOrd="0" destOrd="0" presId="urn:microsoft.com/office/officeart/2005/8/layout/radial1"/>
    <dgm:cxn modelId="{A5F37F74-F366-49FA-B001-AADB19A76CE1}" srcId="{F71F3AB2-7E37-485C-82D7-4CB859A80E5F}" destId="{367D80A7-3D15-4B14-845F-448AD0DF0939}" srcOrd="2" destOrd="0" parTransId="{88D592C3-1129-438A-9B01-3319BDAA57D5}" sibTransId="{F0C41A11-46B6-43E6-8C5D-D8045625EF9F}"/>
    <dgm:cxn modelId="{CD1B4857-D84C-4346-8D22-A9D7E56C50FF}" type="presOf" srcId="{9FAE67CD-2C2C-4C05-A419-A8615FF25A33}" destId="{BACAFD75-A108-4FD4-9023-D50A8234D39D}" srcOrd="0" destOrd="0" presId="urn:microsoft.com/office/officeart/2005/8/layout/radial1"/>
    <dgm:cxn modelId="{3A719D38-6F90-4DC9-9775-3199AAE079F0}" srcId="{F71F3AB2-7E37-485C-82D7-4CB859A80E5F}" destId="{30FB957F-5564-43AB-AB70-3FFDFA3C4742}" srcOrd="19" destOrd="0" parTransId="{8259D358-2157-4491-92A2-719458B5FD97}" sibTransId="{9CEE13E4-DD68-483D-A8FE-E207CE69C329}"/>
    <dgm:cxn modelId="{90BD98A6-3EAA-42DB-A774-FD1051188052}" type="presOf" srcId="{64FEA3D3-6CAE-45B1-8BEA-0D1AC3540486}" destId="{08AE6A7C-2104-4478-9FA0-960A133E6084}" srcOrd="0" destOrd="0" presId="urn:microsoft.com/office/officeart/2005/8/layout/radial1"/>
    <dgm:cxn modelId="{9EFE1FF6-2440-4976-B587-C2907AFBBE83}" type="presOf" srcId="{6018A05B-8E41-409F-96FB-594B078304A5}" destId="{10FE165C-BC2D-42E8-98E4-4DB1097C5C46}" srcOrd="0" destOrd="0" presId="urn:microsoft.com/office/officeart/2005/8/layout/radial1"/>
    <dgm:cxn modelId="{D742E372-8161-4711-8655-B58EED569F90}" srcId="{F71F3AB2-7E37-485C-82D7-4CB859A80E5F}" destId="{F16D4187-A2F8-4893-9F0E-FB68047CD312}" srcOrd="16" destOrd="0" parTransId="{FB8DB8F7-86D0-4D97-B49C-5C711AE0797D}" sibTransId="{7E0F5EEE-E3FD-44D8-ACF6-1C86BD8E0D7B}"/>
    <dgm:cxn modelId="{D272162F-28A8-4107-A32B-F3C74CC68D02}" type="presOf" srcId="{103480AA-8F32-436C-80C8-477E59CE6D2C}" destId="{996CA553-C1D5-41A3-BE0B-FC3F66027BC3}" srcOrd="0" destOrd="0" presId="urn:microsoft.com/office/officeart/2005/8/layout/radial1"/>
    <dgm:cxn modelId="{62883B55-90CD-433D-9C73-7E4090E2109F}" type="presOf" srcId="{88D592C3-1129-438A-9B01-3319BDAA57D5}" destId="{0E7635A8-0A3E-4640-84C1-A2DC5847E6E7}" srcOrd="0" destOrd="0" presId="urn:microsoft.com/office/officeart/2005/8/layout/radial1"/>
    <dgm:cxn modelId="{CDF015B8-4A69-411C-B319-35C3A45889CE}" srcId="{F71F3AB2-7E37-485C-82D7-4CB859A80E5F}" destId="{17FFDBD1-4F6B-4554-9EBD-544B471CF368}" srcOrd="18" destOrd="0" parTransId="{31EC5B4A-B074-48B5-A906-305B4DAF5DD2}" sibTransId="{836317D1-0DBF-4962-BC02-6C02E52E29CA}"/>
    <dgm:cxn modelId="{1B1C821B-48F0-4BEA-AB47-976222382C6B}" type="presOf" srcId="{F71F3AB2-7E37-485C-82D7-4CB859A80E5F}" destId="{D3C9A689-5E4D-4985-ABB0-5D2ADACDD781}" srcOrd="0" destOrd="0" presId="urn:microsoft.com/office/officeart/2005/8/layout/radial1"/>
    <dgm:cxn modelId="{0814D319-495A-4C0E-9658-B28130E3B37B}" type="presOf" srcId="{21968953-8B40-445D-A835-3562A47330EA}" destId="{032C2635-C899-402A-AA3E-C42C924D1CA1}" srcOrd="1" destOrd="0" presId="urn:microsoft.com/office/officeart/2005/8/layout/radial1"/>
    <dgm:cxn modelId="{D7CAD807-9BFA-4EA9-89A3-2D2C94333BED}" type="presOf" srcId="{A3F6A6B3-A868-4ABA-8F60-4E3AD520C273}" destId="{B3BF4B75-99C5-4C97-AEF3-10E5847AECEE}" srcOrd="0" destOrd="0" presId="urn:microsoft.com/office/officeart/2005/8/layout/radial1"/>
    <dgm:cxn modelId="{55169CAB-149F-46E7-9273-EFBEB135137A}" type="presOf" srcId="{6D642A35-6ED7-41AD-906F-A16FAE4034D0}" destId="{C7088E86-70D9-435F-B5AD-DB7CBAE09E85}" srcOrd="0" destOrd="0" presId="urn:microsoft.com/office/officeart/2005/8/layout/radial1"/>
    <dgm:cxn modelId="{EC4E8BB6-4433-4BC5-A6BC-76615C1EC0EF}" type="presOf" srcId="{8178A732-E275-4660-86CE-303BB6754AFD}" destId="{1F1DC986-7AD2-4028-966B-64829284C4DC}" srcOrd="0" destOrd="0" presId="urn:microsoft.com/office/officeart/2005/8/layout/radial1"/>
    <dgm:cxn modelId="{4F3C8040-53F2-4D87-A12C-C7B15165CCFC}" type="presOf" srcId="{103480AA-8F32-436C-80C8-477E59CE6D2C}" destId="{0A1519EE-657C-4F99-88BC-97AD5A0B83F7}" srcOrd="1" destOrd="0" presId="urn:microsoft.com/office/officeart/2005/8/layout/radial1"/>
    <dgm:cxn modelId="{21040878-6062-4274-841C-9A4CE8CA1F15}" type="presOf" srcId="{4C702607-47FA-464D-B3B4-92DB7432E70F}" destId="{4EFB5FFF-CD6C-4F1E-96C4-018C6A8BF967}" srcOrd="1" destOrd="0" presId="urn:microsoft.com/office/officeart/2005/8/layout/radial1"/>
    <dgm:cxn modelId="{D30D7628-43B4-4CE6-8BAA-C5B67DC9516C}" type="presOf" srcId="{5A836701-74F3-4517-AC78-47D11460AA0C}" destId="{E50590F6-1946-42CC-8B69-A858DABB7517}" srcOrd="0" destOrd="0" presId="urn:microsoft.com/office/officeart/2005/8/layout/radial1"/>
    <dgm:cxn modelId="{C2D5EF2A-3846-4173-A8D2-79D72317E727}" type="presOf" srcId="{8259D358-2157-4491-92A2-719458B5FD97}" destId="{E2914C49-6EEB-47A7-B9F3-2A452971F44C}" srcOrd="1" destOrd="0" presId="urn:microsoft.com/office/officeart/2005/8/layout/radial1"/>
    <dgm:cxn modelId="{C9538137-4641-4167-AA0F-EBFC12F46E14}" type="presOf" srcId="{82A5AC9C-1530-4B33-B64D-925DE3C5C17A}" destId="{D13D1301-7650-4731-AED1-F0D6EEE61880}" srcOrd="0" destOrd="0" presId="urn:microsoft.com/office/officeart/2005/8/layout/radial1"/>
    <dgm:cxn modelId="{E9442FAE-05E7-4660-B0E5-DD883C0FFFDA}" srcId="{3441788E-0332-46BC-9FD4-CA145CA0BF50}" destId="{F71F3AB2-7E37-485C-82D7-4CB859A80E5F}" srcOrd="0" destOrd="0" parTransId="{289D4CF7-7AC6-4469-8DBF-D60A73A9AAA1}" sibTransId="{94E22659-531B-45FA-B190-DA683C8F325E}"/>
    <dgm:cxn modelId="{60A109FE-4928-4D09-AF3F-ED5374AF3D2F}" type="presOf" srcId="{4396F874-57B4-4760-A1B0-1CEF0503682D}" destId="{BDD5D5C5-B069-48DA-95DA-7DF226CC49FD}" srcOrd="0" destOrd="0" presId="urn:microsoft.com/office/officeart/2005/8/layout/radial1"/>
    <dgm:cxn modelId="{9E9EE4CF-B793-42D4-B357-81DAD7392BE4}" type="presOf" srcId="{EE2E7CF7-B1BE-4351-9C0A-5CD039F43198}" destId="{9A5B9C7F-0807-4FA3-A470-AFC141FE0B6D}" srcOrd="0" destOrd="0" presId="urn:microsoft.com/office/officeart/2005/8/layout/radial1"/>
    <dgm:cxn modelId="{BF5696EA-89F1-411E-ACA9-DBDBC8CB2C60}" srcId="{F71F3AB2-7E37-485C-82D7-4CB859A80E5F}" destId="{7BAAD3CF-7E69-4788-A151-E9159C25D41E}" srcOrd="13" destOrd="0" parTransId="{75B2EE6C-8026-44D3-A3BC-497ABDF774DC}" sibTransId="{83CAA92D-E64D-47B9-945B-9A40839F5F91}"/>
    <dgm:cxn modelId="{B85E7CCB-D187-4EAF-9FC2-EC45BF41CE61}" srcId="{F71F3AB2-7E37-485C-82D7-4CB859A80E5F}" destId="{94B0B77B-703C-4367-A16A-8F46E2AABC7A}" srcOrd="12" destOrd="0" parTransId="{06BEAF63-9A97-4BCF-B8AF-2013BBA46EB7}" sibTransId="{277C37D5-461C-4BDC-8F98-31A5ADE1A0EB}"/>
    <dgm:cxn modelId="{2BC01EA9-252D-416E-9199-57DE7DD5CD5D}" srcId="{F71F3AB2-7E37-485C-82D7-4CB859A80E5F}" destId="{A8C51F9D-3EC0-4CD2-ACE2-735A3E5FF42A}" srcOrd="1" destOrd="0" parTransId="{F3F2DEFD-6A9F-4E48-B39F-4C4E357001C8}" sibTransId="{5AA56D02-354E-4BE4-AE72-06BB9F9EF9D2}"/>
    <dgm:cxn modelId="{775AF3A9-9E1C-4619-B551-6D8C6D223D6F}" type="presOf" srcId="{06BEAF63-9A97-4BCF-B8AF-2013BBA46EB7}" destId="{6A67AEEF-AE2E-4E48-95A2-38F0246EEE97}" srcOrd="1" destOrd="0" presId="urn:microsoft.com/office/officeart/2005/8/layout/radial1"/>
    <dgm:cxn modelId="{6491EDDA-3D13-47D1-B709-9253DEB3BA96}" type="presOf" srcId="{4C702607-47FA-464D-B3B4-92DB7432E70F}" destId="{72E1D20C-64F7-4B93-8404-D88320AFD92F}" srcOrd="0" destOrd="0" presId="urn:microsoft.com/office/officeart/2005/8/layout/radial1"/>
    <dgm:cxn modelId="{49A51EF4-EFA5-4097-AF38-FA79DBBD3834}" type="presOf" srcId="{11430437-2E23-497B-BDF6-3DC435DF71CE}" destId="{83159375-0613-46D1-8AD8-64C79D8B29FA}" srcOrd="0" destOrd="0" presId="urn:microsoft.com/office/officeart/2005/8/layout/radial1"/>
    <dgm:cxn modelId="{872C82AB-A264-4BBE-8CFB-08108D002E55}" type="presOf" srcId="{94B0B77B-703C-4367-A16A-8F46E2AABC7A}" destId="{D53B6B43-FDC3-40CC-BFB6-C9507AB508EE}" srcOrd="0" destOrd="0" presId="urn:microsoft.com/office/officeart/2005/8/layout/radial1"/>
    <dgm:cxn modelId="{C2A0FDF6-F366-4312-9ABE-4E299DE5B717}" type="presOf" srcId="{A8C51F9D-3EC0-4CD2-ACE2-735A3E5FF42A}" destId="{423BA58F-F8D2-4008-9FFF-FBB18E6ED57D}" srcOrd="0" destOrd="0" presId="urn:microsoft.com/office/officeart/2005/8/layout/radial1"/>
    <dgm:cxn modelId="{476915B2-57C6-42D3-8381-558644275505}" type="presOf" srcId="{E6FE7946-C586-4027-B127-3112D517CEDC}" destId="{116D6522-7984-4AC9-9904-1AAC9CC3B835}" srcOrd="0" destOrd="0" presId="urn:microsoft.com/office/officeart/2005/8/layout/radial1"/>
    <dgm:cxn modelId="{A782DD6D-12CF-4F29-8E4B-5A0DF25E1827}" type="presOf" srcId="{2A85BC3F-BADF-46D4-B229-1D9F14C2337A}" destId="{1B2DE4DC-008D-4992-9C92-4060B73DDEDC}" srcOrd="1" destOrd="0" presId="urn:microsoft.com/office/officeart/2005/8/layout/radial1"/>
    <dgm:cxn modelId="{C92E3D2A-63E7-4DCC-90DB-80A4D4B14A7F}" srcId="{F71F3AB2-7E37-485C-82D7-4CB859A80E5F}" destId="{F59F4C1D-4DA4-4378-A762-852C5412A224}" srcOrd="8" destOrd="0" parTransId="{EDE44691-E139-4051-BFC0-67940BFD32FB}" sibTransId="{E3278816-2015-4A2D-99EF-A221D6CF86ED}"/>
    <dgm:cxn modelId="{50D03D7F-D9BB-4D71-A375-51589E5E76FF}" type="presOf" srcId="{1A400E1A-0EB7-4E20-AB51-E9673A9B18E9}" destId="{219E594B-7CB0-473D-95D2-0187395AFAA3}" srcOrd="0" destOrd="0" presId="urn:microsoft.com/office/officeart/2005/8/layout/radial1"/>
    <dgm:cxn modelId="{0742FDA4-C223-48F9-955F-8D711BF666FF}" srcId="{F71F3AB2-7E37-485C-82D7-4CB859A80E5F}" destId="{B60EDD92-6703-4CC5-BD11-3671347244AC}" srcOrd="15" destOrd="0" parTransId="{F9B52D92-E0FB-47F5-AA64-B0E010E4A180}" sibTransId="{AA6A0D98-00B2-4510-AF31-51D458C47C4B}"/>
    <dgm:cxn modelId="{57D3E343-23F1-4E27-B55E-ABCC1513BFBB}" type="presOf" srcId="{3441788E-0332-46BC-9FD4-CA145CA0BF50}" destId="{A88CC0E9-A8C1-43C4-8298-589AB7DC39BA}" srcOrd="0" destOrd="0" presId="urn:microsoft.com/office/officeart/2005/8/layout/radial1"/>
    <dgm:cxn modelId="{9340CFD9-FDA0-453C-953C-0A49AFD98196}" type="presOf" srcId="{E6FE7946-C586-4027-B127-3112D517CEDC}" destId="{9C4038AC-5A80-436E-AAE7-27A4A35F5B14}" srcOrd="1" destOrd="0" presId="urn:microsoft.com/office/officeart/2005/8/layout/radial1"/>
    <dgm:cxn modelId="{C24AAD05-257F-473C-9B3E-1A07F5D5B9F6}" type="presOf" srcId="{EE2E7CF7-B1BE-4351-9C0A-5CD039F43198}" destId="{57DB4633-EAB9-4790-99EB-6A29FCC14331}" srcOrd="1" destOrd="0" presId="urn:microsoft.com/office/officeart/2005/8/layout/radial1"/>
    <dgm:cxn modelId="{6E0F8861-626A-421E-9840-907E582F9CC6}" type="presOf" srcId="{2A85BC3F-BADF-46D4-B229-1D9F14C2337A}" destId="{949FF6EA-01AF-4A35-ADE3-213E79401E81}" srcOrd="0" destOrd="0" presId="urn:microsoft.com/office/officeart/2005/8/layout/radial1"/>
    <dgm:cxn modelId="{FB562AFD-6A53-4015-ACEF-AAB8802FD2A6}" srcId="{F71F3AB2-7E37-485C-82D7-4CB859A80E5F}" destId="{A3F6A6B3-A868-4ABA-8F60-4E3AD520C273}" srcOrd="23" destOrd="0" parTransId="{A2BF424A-1B2D-4B0B-811B-C3799B3E1A15}" sibTransId="{D13404AC-CC04-43C0-9F61-8316C18FF4C2}"/>
    <dgm:cxn modelId="{E40502F9-2A50-4ADD-AB04-5A6250BD8CFD}" type="presOf" srcId="{31EC5B4A-B074-48B5-A906-305B4DAF5DD2}" destId="{51DB8DB7-3A3D-4C45-9320-235B3574FC29}" srcOrd="1" destOrd="0" presId="urn:microsoft.com/office/officeart/2005/8/layout/radial1"/>
    <dgm:cxn modelId="{EF255944-8C41-4849-A527-A074A770C564}" type="presOf" srcId="{A7855DDA-70D8-4208-92F4-3CD691501EE1}" destId="{EA9383A4-9567-4EF4-8284-E27A772118B6}" srcOrd="1" destOrd="0" presId="urn:microsoft.com/office/officeart/2005/8/layout/radial1"/>
    <dgm:cxn modelId="{42632E41-87A2-4176-BB0F-81888E72069F}" type="presOf" srcId="{F59F4C1D-4DA4-4378-A762-852C5412A224}" destId="{41DC2F92-18F7-4E13-8151-AB0685C0F1BB}" srcOrd="0" destOrd="0" presId="urn:microsoft.com/office/officeart/2005/8/layout/radial1"/>
    <dgm:cxn modelId="{71F293BF-8522-48E8-A0A9-EBC1B16AB360}" type="presOf" srcId="{3F512F6B-1069-416A-9330-85EB5D4DCD07}" destId="{0E662523-86EA-40DA-ABFC-B36E558778D5}" srcOrd="0" destOrd="0" presId="urn:microsoft.com/office/officeart/2005/8/layout/radial1"/>
    <dgm:cxn modelId="{C7F77CA5-D4CA-401C-B1C0-54AC629B02FB}" type="presOf" srcId="{A478AB6F-7D98-460D-9F62-D0C94FA81256}" destId="{D226D34E-4E4E-4DD0-9EB1-C1C8041F2BEF}" srcOrd="1" destOrd="0" presId="urn:microsoft.com/office/officeart/2005/8/layout/radial1"/>
    <dgm:cxn modelId="{F2556BB6-5986-4DB3-8584-7F22DB54D229}" type="presOf" srcId="{EA50E1D9-E753-4183-BDF8-8B32692F1382}" destId="{731326FF-B50A-46FD-BDD0-B51EC2ABEC1E}" srcOrd="0" destOrd="0" presId="urn:microsoft.com/office/officeart/2005/8/layout/radial1"/>
    <dgm:cxn modelId="{E9DF5F10-A9DC-40CE-9E9F-E44E1E0AE5C9}" type="presOf" srcId="{31EC5B4A-B074-48B5-A906-305B4DAF5DD2}" destId="{06226C7F-BADC-43B0-BABC-6508BCA7FEC1}" srcOrd="0" destOrd="0" presId="urn:microsoft.com/office/officeart/2005/8/layout/radial1"/>
    <dgm:cxn modelId="{4EE58F43-88CD-4E50-80A9-1226DBE20FD8}" srcId="{F71F3AB2-7E37-485C-82D7-4CB859A80E5F}" destId="{EA50E1D9-E753-4183-BDF8-8B32692F1382}" srcOrd="3" destOrd="0" parTransId="{4C702607-47FA-464D-B3B4-92DB7432E70F}" sibTransId="{F6C63E35-38FC-40C3-9F62-2BE66FB0A3A7}"/>
    <dgm:cxn modelId="{2785ACAE-2367-4834-82DD-5E670B011AE5}" srcId="{F71F3AB2-7E37-485C-82D7-4CB859A80E5F}" destId="{40F1AE20-A2E1-429A-B566-371E63FD4B54}" srcOrd="21" destOrd="0" parTransId="{82A5AC9C-1530-4B33-B64D-925DE3C5C17A}" sibTransId="{60806642-E33F-4D5C-9C42-6099266469DC}"/>
    <dgm:cxn modelId="{678A01CC-440A-4836-9F09-BD10FE807E4F}" type="presOf" srcId="{75B2EE6C-8026-44D3-A3BC-497ABDF774DC}" destId="{9970AB83-209C-40D5-897B-B888131C18CE}" srcOrd="0" destOrd="0" presId="urn:microsoft.com/office/officeart/2005/8/layout/radial1"/>
    <dgm:cxn modelId="{E6E84EF9-EBF1-4DBD-806F-D628FEE06A86}" srcId="{F71F3AB2-7E37-485C-82D7-4CB859A80E5F}" destId="{6018A05B-8E41-409F-96FB-594B078304A5}" srcOrd="17" destOrd="0" parTransId="{A7855DDA-70D8-4208-92F4-3CD691501EE1}" sibTransId="{FB78EF26-7248-4E5B-85D6-4384EFF5A54D}"/>
    <dgm:cxn modelId="{D2CAFDB1-EA6C-424C-8FD0-F248ABA08436}" type="presOf" srcId="{EDE44691-E139-4051-BFC0-67940BFD32FB}" destId="{879F98D0-1C50-488C-BAE5-69C59E67F18E}" srcOrd="0" destOrd="0" presId="urn:microsoft.com/office/officeart/2005/8/layout/radial1"/>
    <dgm:cxn modelId="{DFC60A4D-0DB1-4773-A200-FA9ECD818319}" type="presOf" srcId="{7376555F-EFF3-4993-901F-38EBA20BE787}" destId="{B04F9F1D-F6F2-420D-A366-C67BACD861D8}" srcOrd="1" destOrd="0" presId="urn:microsoft.com/office/officeart/2005/8/layout/radial1"/>
    <dgm:cxn modelId="{A67DE5FA-4545-457A-82CB-416B3FE4F0E2}" type="presOf" srcId="{FB8DB8F7-86D0-4D97-B49C-5C711AE0797D}" destId="{0B2F911D-F646-418D-AB12-18177BA3CCA8}" srcOrd="1" destOrd="0" presId="urn:microsoft.com/office/officeart/2005/8/layout/radial1"/>
    <dgm:cxn modelId="{44F93FF7-707C-491F-B2D6-2A3CF6FDDAF7}" type="presOf" srcId="{F9B52D92-E0FB-47F5-AA64-B0E010E4A180}" destId="{27305955-00E2-4928-A221-EEAD522C99BC}" srcOrd="1" destOrd="0" presId="urn:microsoft.com/office/officeart/2005/8/layout/radial1"/>
    <dgm:cxn modelId="{4B2AFF6F-D63C-4AE3-ABC6-F17768B4A20A}" type="presOf" srcId="{A2BF424A-1B2D-4B0B-811B-C3799B3E1A15}" destId="{FB8E5142-11B9-4E3B-8768-5F01166E70D1}" srcOrd="1" destOrd="0" presId="urn:microsoft.com/office/officeart/2005/8/layout/radial1"/>
    <dgm:cxn modelId="{A4B15AF5-7C6D-4CC1-AC11-99E28522C0E1}" type="presOf" srcId="{7BAAD3CF-7E69-4788-A151-E9159C25D41E}" destId="{A8790D01-B0BA-4D5A-BBFF-820FE5948F5F}" srcOrd="0" destOrd="0" presId="urn:microsoft.com/office/officeart/2005/8/layout/radial1"/>
    <dgm:cxn modelId="{4FD3C6E9-C524-4E65-963D-CBCA3D510775}" srcId="{F71F3AB2-7E37-485C-82D7-4CB859A80E5F}" destId="{6CB48A9A-62B8-4351-9700-6434867D398E}" srcOrd="7" destOrd="0" parTransId="{2A85BC3F-BADF-46D4-B229-1D9F14C2337A}" sibTransId="{E9A95A9D-2F97-4A48-9958-809AC0C013D5}"/>
    <dgm:cxn modelId="{F98754FF-5EFD-4F26-B939-649FBA2447B0}" type="presOf" srcId="{5A836701-74F3-4517-AC78-47D11460AA0C}" destId="{92CD9B61-F9E2-4565-AB85-F0FDB5122F00}" srcOrd="1" destOrd="0" presId="urn:microsoft.com/office/officeart/2005/8/layout/radial1"/>
    <dgm:cxn modelId="{64DF454C-9F92-4DCE-96DE-4EEB85A5C93B}" type="presOf" srcId="{8259D358-2157-4491-92A2-719458B5FD97}" destId="{1FD7371E-4421-4761-B9EB-8E8EDD67A0F4}" srcOrd="0" destOrd="0" presId="urn:microsoft.com/office/officeart/2005/8/layout/radial1"/>
    <dgm:cxn modelId="{79A5306D-E760-4479-91CB-2BC2B4FE2E2D}" type="presOf" srcId="{A2BF424A-1B2D-4B0B-811B-C3799B3E1A15}" destId="{646D5F30-AB68-4D22-8750-27788FCA1C4C}" srcOrd="0" destOrd="0" presId="urn:microsoft.com/office/officeart/2005/8/layout/radial1"/>
    <dgm:cxn modelId="{58FEFCA1-2384-470C-9242-1C4E240610B0}" type="presOf" srcId="{FB8DB8F7-86D0-4D97-B49C-5C711AE0797D}" destId="{9566DE1A-79FB-4F64-BB87-B53F53924AF7}" srcOrd="0" destOrd="0" presId="urn:microsoft.com/office/officeart/2005/8/layout/radial1"/>
    <dgm:cxn modelId="{88A2DA9E-7FCF-4504-A627-0DA6038F202B}" type="presOf" srcId="{7FE0730D-EB3D-4B25-9B23-954CE0838C58}" destId="{29D296AF-7AEE-4AC1-BDEA-6E4F3E89866D}" srcOrd="0" destOrd="0" presId="urn:microsoft.com/office/officeart/2005/8/layout/radial1"/>
    <dgm:cxn modelId="{2354DAE5-6F4E-486D-8D9F-13313B2C2436}" type="presOf" srcId="{6958AA16-26B7-4F1D-AC57-9EF9F0EEACD4}" destId="{7A88CCF3-8AAE-4AFB-9A1A-1679CC4666DA}" srcOrd="0" destOrd="0" presId="urn:microsoft.com/office/officeart/2005/8/layout/radial1"/>
    <dgm:cxn modelId="{25BDBA9E-32BA-4935-A38E-0121BBB19227}" srcId="{F71F3AB2-7E37-485C-82D7-4CB859A80E5F}" destId="{3B0C287E-86D1-40DD-B0DD-F8E899F0B369}" srcOrd="4" destOrd="0" parTransId="{103480AA-8F32-436C-80C8-477E59CE6D2C}" sibTransId="{C79D6EE3-7D08-45E8-88DC-58CEA6621700}"/>
    <dgm:cxn modelId="{C30563EA-4BA1-46D4-A601-F926839DB7DE}" type="presOf" srcId="{1A400E1A-0EB7-4E20-AB51-E9673A9B18E9}" destId="{D8DA730E-C9D2-493B-BFE6-A516428FE692}" srcOrd="1" destOrd="0" presId="urn:microsoft.com/office/officeart/2005/8/layout/radial1"/>
    <dgm:cxn modelId="{E430298A-C698-48AF-86DE-75CC581D421B}" srcId="{F71F3AB2-7E37-485C-82D7-4CB859A80E5F}" destId="{7FE0730D-EB3D-4B25-9B23-954CE0838C58}" srcOrd="14" destOrd="0" parTransId="{A478AB6F-7D98-460D-9F62-D0C94FA81256}" sibTransId="{96936B3D-2D90-4C9F-B8F4-DE1AEA2EC35D}"/>
    <dgm:cxn modelId="{70E87654-37D2-4B34-9421-3350BAE29360}" srcId="{F71F3AB2-7E37-485C-82D7-4CB859A80E5F}" destId="{8178A732-E275-4660-86CE-303BB6754AFD}" srcOrd="6" destOrd="0" parTransId="{5A836701-74F3-4517-AC78-47D11460AA0C}" sibTransId="{39530CC4-7C83-4BE7-B530-674CA68C55A1}"/>
    <dgm:cxn modelId="{75F37A45-A6EB-4F18-831B-81E95BADBF35}" srcId="{F71F3AB2-7E37-485C-82D7-4CB859A80E5F}" destId="{3F512F6B-1069-416A-9330-85EB5D4DCD07}" srcOrd="20" destOrd="0" parTransId="{1A400E1A-0EB7-4E20-AB51-E9673A9B18E9}" sibTransId="{652A9ADB-A411-48AF-92CA-3544CEBDAFEF}"/>
    <dgm:cxn modelId="{4EE66F54-3765-423A-BCC6-A56B99992EDE}" type="presOf" srcId="{75B2EE6C-8026-44D3-A3BC-497ABDF774DC}" destId="{0AAAB305-0A89-4E3B-B71C-D1C79141ACCB}" srcOrd="1" destOrd="0" presId="urn:microsoft.com/office/officeart/2005/8/layout/radial1"/>
    <dgm:cxn modelId="{32882750-82F5-42D0-94C7-506BBA35A3EA}" type="presOf" srcId="{6CB48A9A-62B8-4351-9700-6434867D398E}" destId="{50E48D34-1B60-4C60-8826-ACC4CD22CC60}" srcOrd="0" destOrd="0" presId="urn:microsoft.com/office/officeart/2005/8/layout/radial1"/>
    <dgm:cxn modelId="{3B8E9B75-0A59-42E4-B822-91FB53550DA3}" type="presOf" srcId="{46268D11-3673-452D-B6C0-FCB5E34C85D5}" destId="{8C2372E6-0C92-4891-A315-1CFE6F549B62}" srcOrd="1" destOrd="0" presId="urn:microsoft.com/office/officeart/2005/8/layout/radial1"/>
    <dgm:cxn modelId="{13AD5F1A-EA95-49C2-8432-FBF319FDE31A}" srcId="{F71F3AB2-7E37-485C-82D7-4CB859A80E5F}" destId="{11430437-2E23-497B-BDF6-3DC435DF71CE}" srcOrd="5" destOrd="0" parTransId="{46268D11-3673-452D-B6C0-FCB5E34C85D5}" sibTransId="{A14FF427-28A0-4684-B386-3E154FC830FD}"/>
    <dgm:cxn modelId="{9B3BD58F-91FB-4930-9A48-94442C211B31}" srcId="{F71F3AB2-7E37-485C-82D7-4CB859A80E5F}" destId="{6958AA16-26B7-4F1D-AC57-9EF9F0EEACD4}" srcOrd="0" destOrd="0" parTransId="{21968953-8B40-445D-A835-3562A47330EA}" sibTransId="{01406514-B306-4A99-A75B-F2A9CD20D70C}"/>
    <dgm:cxn modelId="{9E1B22D3-2594-471F-AB15-957D89F525B8}" srcId="{F71F3AB2-7E37-485C-82D7-4CB859A80E5F}" destId="{6D642A35-6ED7-41AD-906F-A16FAE4034D0}" srcOrd="22" destOrd="0" parTransId="{E6FE7946-C586-4027-B127-3112D517CEDC}" sibTransId="{34DEB5B8-63BA-4753-AEA8-E61E5F80E52A}"/>
    <dgm:cxn modelId="{885A20D4-71AC-4782-B7DA-84B50AA2D87D}" type="presOf" srcId="{21968953-8B40-445D-A835-3562A47330EA}" destId="{9980A8B7-119C-4C55-86AD-DF5B9CAFCFCC}" srcOrd="0" destOrd="0" presId="urn:microsoft.com/office/officeart/2005/8/layout/radial1"/>
    <dgm:cxn modelId="{3A7E968B-EE1A-48A0-BCC0-F3653E49B4D1}" type="presOf" srcId="{EDE44691-E139-4051-BFC0-67940BFD32FB}" destId="{60450496-6CB9-4A19-80AF-5ED33E3C193A}" srcOrd="1" destOrd="0" presId="urn:microsoft.com/office/officeart/2005/8/layout/radial1"/>
    <dgm:cxn modelId="{47282E03-B2CD-4FEB-B881-2F2AA6FEBADD}" type="presOf" srcId="{46268D11-3673-452D-B6C0-FCB5E34C85D5}" destId="{EC8191E8-631A-4BCB-B4CA-5798532271C7}" srcOrd="0" destOrd="0" presId="urn:microsoft.com/office/officeart/2005/8/layout/radial1"/>
    <dgm:cxn modelId="{22636637-6693-4994-93D7-A6F9EE468177}" type="presOf" srcId="{A478AB6F-7D98-460D-9F62-D0C94FA81256}" destId="{208FD51D-F54E-4109-A5EB-CB17A54FF1A6}" srcOrd="0" destOrd="0" presId="urn:microsoft.com/office/officeart/2005/8/layout/radial1"/>
    <dgm:cxn modelId="{76C62826-D2B9-4482-BEC9-288CA9A074A9}" srcId="{F71F3AB2-7E37-485C-82D7-4CB859A80E5F}" destId="{4396F874-57B4-4760-A1B0-1CEF0503682D}" srcOrd="11" destOrd="0" parTransId="{7376555F-EFF3-4993-901F-38EBA20BE787}" sibTransId="{4CE0EC71-E479-4F5A-8E06-96D8BD9E0935}"/>
    <dgm:cxn modelId="{1535EF4A-BA4D-4469-9773-7341AB6D913C}" type="presParOf" srcId="{A88CC0E9-A8C1-43C4-8298-589AB7DC39BA}" destId="{D3C9A689-5E4D-4985-ABB0-5D2ADACDD781}" srcOrd="0" destOrd="0" presId="urn:microsoft.com/office/officeart/2005/8/layout/radial1"/>
    <dgm:cxn modelId="{CDA3F20A-A3F9-412B-BDC3-DE975AD22EC8}" type="presParOf" srcId="{A88CC0E9-A8C1-43C4-8298-589AB7DC39BA}" destId="{9980A8B7-119C-4C55-86AD-DF5B9CAFCFCC}" srcOrd="1" destOrd="0" presId="urn:microsoft.com/office/officeart/2005/8/layout/radial1"/>
    <dgm:cxn modelId="{A1BF1453-EC10-4ACB-8326-7C5DF90C20A0}" type="presParOf" srcId="{9980A8B7-119C-4C55-86AD-DF5B9CAFCFCC}" destId="{032C2635-C899-402A-AA3E-C42C924D1CA1}" srcOrd="0" destOrd="0" presId="urn:microsoft.com/office/officeart/2005/8/layout/radial1"/>
    <dgm:cxn modelId="{6876914D-AE9E-448D-B458-2C5F3A4F4702}" type="presParOf" srcId="{A88CC0E9-A8C1-43C4-8298-589AB7DC39BA}" destId="{7A88CCF3-8AAE-4AFB-9A1A-1679CC4666DA}" srcOrd="2" destOrd="0" presId="urn:microsoft.com/office/officeart/2005/8/layout/radial1"/>
    <dgm:cxn modelId="{B967A60B-9EFE-4AA2-9C07-66F3106749E9}" type="presParOf" srcId="{A88CC0E9-A8C1-43C4-8298-589AB7DC39BA}" destId="{3AB390A5-BD78-4231-8727-6F1E05A29659}" srcOrd="3" destOrd="0" presId="urn:microsoft.com/office/officeart/2005/8/layout/radial1"/>
    <dgm:cxn modelId="{C25DF842-D223-4D1C-98D7-0BE62BDCAB2A}" type="presParOf" srcId="{3AB390A5-BD78-4231-8727-6F1E05A29659}" destId="{24766CCC-058B-4EF3-BF21-0CF4BBBA66C3}" srcOrd="0" destOrd="0" presId="urn:microsoft.com/office/officeart/2005/8/layout/radial1"/>
    <dgm:cxn modelId="{CD9CE329-080D-4EAF-B983-F8AD15CBFAAF}" type="presParOf" srcId="{A88CC0E9-A8C1-43C4-8298-589AB7DC39BA}" destId="{423BA58F-F8D2-4008-9FFF-FBB18E6ED57D}" srcOrd="4" destOrd="0" presId="urn:microsoft.com/office/officeart/2005/8/layout/radial1"/>
    <dgm:cxn modelId="{E2B6A899-19AE-4E4F-904F-B98291E7C621}" type="presParOf" srcId="{A88CC0E9-A8C1-43C4-8298-589AB7DC39BA}" destId="{0E7635A8-0A3E-4640-84C1-A2DC5847E6E7}" srcOrd="5" destOrd="0" presId="urn:microsoft.com/office/officeart/2005/8/layout/radial1"/>
    <dgm:cxn modelId="{75AA48D6-E78D-4AF5-A996-990210F04FEC}" type="presParOf" srcId="{0E7635A8-0A3E-4640-84C1-A2DC5847E6E7}" destId="{2C7BC20A-2995-403B-B85B-5E44704120A5}" srcOrd="0" destOrd="0" presId="urn:microsoft.com/office/officeart/2005/8/layout/radial1"/>
    <dgm:cxn modelId="{A180B226-3F4E-4D52-A3C3-C082C73104F7}" type="presParOf" srcId="{A88CC0E9-A8C1-43C4-8298-589AB7DC39BA}" destId="{2BE8E5E3-5731-4C98-8884-22B1C226284F}" srcOrd="6" destOrd="0" presId="urn:microsoft.com/office/officeart/2005/8/layout/radial1"/>
    <dgm:cxn modelId="{63B7931A-5C7D-4B67-A0A1-F11778248960}" type="presParOf" srcId="{A88CC0E9-A8C1-43C4-8298-589AB7DC39BA}" destId="{72E1D20C-64F7-4B93-8404-D88320AFD92F}" srcOrd="7" destOrd="0" presId="urn:microsoft.com/office/officeart/2005/8/layout/radial1"/>
    <dgm:cxn modelId="{CD9A963B-900C-4C73-BA3D-F2315B5DFE79}" type="presParOf" srcId="{72E1D20C-64F7-4B93-8404-D88320AFD92F}" destId="{4EFB5FFF-CD6C-4F1E-96C4-018C6A8BF967}" srcOrd="0" destOrd="0" presId="urn:microsoft.com/office/officeart/2005/8/layout/radial1"/>
    <dgm:cxn modelId="{2DBC5F82-B085-4BF3-B56B-F1D4449B25F7}" type="presParOf" srcId="{A88CC0E9-A8C1-43C4-8298-589AB7DC39BA}" destId="{731326FF-B50A-46FD-BDD0-B51EC2ABEC1E}" srcOrd="8" destOrd="0" presId="urn:microsoft.com/office/officeart/2005/8/layout/radial1"/>
    <dgm:cxn modelId="{3D5718E0-54DF-48A2-AC39-C7F963347489}" type="presParOf" srcId="{A88CC0E9-A8C1-43C4-8298-589AB7DC39BA}" destId="{996CA553-C1D5-41A3-BE0B-FC3F66027BC3}" srcOrd="9" destOrd="0" presId="urn:microsoft.com/office/officeart/2005/8/layout/radial1"/>
    <dgm:cxn modelId="{73E137CB-056C-49E7-9129-ACAA53515C4B}" type="presParOf" srcId="{996CA553-C1D5-41A3-BE0B-FC3F66027BC3}" destId="{0A1519EE-657C-4F99-88BC-97AD5A0B83F7}" srcOrd="0" destOrd="0" presId="urn:microsoft.com/office/officeart/2005/8/layout/radial1"/>
    <dgm:cxn modelId="{1C6EC98E-9199-452E-A384-65F3EE6CB3BE}" type="presParOf" srcId="{A88CC0E9-A8C1-43C4-8298-589AB7DC39BA}" destId="{ED31ABE4-9BD8-4365-B409-FE63AB843783}" srcOrd="10" destOrd="0" presId="urn:microsoft.com/office/officeart/2005/8/layout/radial1"/>
    <dgm:cxn modelId="{31CAD3B1-4298-4DC0-B76A-79ADB876FBB5}" type="presParOf" srcId="{A88CC0E9-A8C1-43C4-8298-589AB7DC39BA}" destId="{EC8191E8-631A-4BCB-B4CA-5798532271C7}" srcOrd="11" destOrd="0" presId="urn:microsoft.com/office/officeart/2005/8/layout/radial1"/>
    <dgm:cxn modelId="{F61B457B-FCE1-4736-AB68-A8BC0DD32461}" type="presParOf" srcId="{EC8191E8-631A-4BCB-B4CA-5798532271C7}" destId="{8C2372E6-0C92-4891-A315-1CFE6F549B62}" srcOrd="0" destOrd="0" presId="urn:microsoft.com/office/officeart/2005/8/layout/radial1"/>
    <dgm:cxn modelId="{73BD4955-2D7D-44DE-AF3E-77DF7AF84D1F}" type="presParOf" srcId="{A88CC0E9-A8C1-43C4-8298-589AB7DC39BA}" destId="{83159375-0613-46D1-8AD8-64C79D8B29FA}" srcOrd="12" destOrd="0" presId="urn:microsoft.com/office/officeart/2005/8/layout/radial1"/>
    <dgm:cxn modelId="{6C9D4951-DBC8-4F64-A985-34D6915E62AB}" type="presParOf" srcId="{A88CC0E9-A8C1-43C4-8298-589AB7DC39BA}" destId="{E50590F6-1946-42CC-8B69-A858DABB7517}" srcOrd="13" destOrd="0" presId="urn:microsoft.com/office/officeart/2005/8/layout/radial1"/>
    <dgm:cxn modelId="{727E466E-176C-4ECB-9CAA-B051AF32EAD1}" type="presParOf" srcId="{E50590F6-1946-42CC-8B69-A858DABB7517}" destId="{92CD9B61-F9E2-4565-AB85-F0FDB5122F00}" srcOrd="0" destOrd="0" presId="urn:microsoft.com/office/officeart/2005/8/layout/radial1"/>
    <dgm:cxn modelId="{A11D9387-1849-4078-B4F6-DF02D7080425}" type="presParOf" srcId="{A88CC0E9-A8C1-43C4-8298-589AB7DC39BA}" destId="{1F1DC986-7AD2-4028-966B-64829284C4DC}" srcOrd="14" destOrd="0" presId="urn:microsoft.com/office/officeart/2005/8/layout/radial1"/>
    <dgm:cxn modelId="{9016B3F1-690A-4588-AB56-9C8C9E54B0C2}" type="presParOf" srcId="{A88CC0E9-A8C1-43C4-8298-589AB7DC39BA}" destId="{949FF6EA-01AF-4A35-ADE3-213E79401E81}" srcOrd="15" destOrd="0" presId="urn:microsoft.com/office/officeart/2005/8/layout/radial1"/>
    <dgm:cxn modelId="{110119B3-023A-4849-8494-9B0F4C2740DC}" type="presParOf" srcId="{949FF6EA-01AF-4A35-ADE3-213E79401E81}" destId="{1B2DE4DC-008D-4992-9C92-4060B73DDEDC}" srcOrd="0" destOrd="0" presId="urn:microsoft.com/office/officeart/2005/8/layout/radial1"/>
    <dgm:cxn modelId="{D4D1B1A2-83D8-496A-BB24-F0CBB56C0F10}" type="presParOf" srcId="{A88CC0E9-A8C1-43C4-8298-589AB7DC39BA}" destId="{50E48D34-1B60-4C60-8826-ACC4CD22CC60}" srcOrd="16" destOrd="0" presId="urn:microsoft.com/office/officeart/2005/8/layout/radial1"/>
    <dgm:cxn modelId="{4DD671D3-17D7-445D-B5CD-E2713C73FBF2}" type="presParOf" srcId="{A88CC0E9-A8C1-43C4-8298-589AB7DC39BA}" destId="{879F98D0-1C50-488C-BAE5-69C59E67F18E}" srcOrd="17" destOrd="0" presId="urn:microsoft.com/office/officeart/2005/8/layout/radial1"/>
    <dgm:cxn modelId="{B9C7DA99-060A-47B0-B2A7-70B15EBAA3C8}" type="presParOf" srcId="{879F98D0-1C50-488C-BAE5-69C59E67F18E}" destId="{60450496-6CB9-4A19-80AF-5ED33E3C193A}" srcOrd="0" destOrd="0" presId="urn:microsoft.com/office/officeart/2005/8/layout/radial1"/>
    <dgm:cxn modelId="{A5C18DF8-1600-47EC-AC5C-F92E3B4F3570}" type="presParOf" srcId="{A88CC0E9-A8C1-43C4-8298-589AB7DC39BA}" destId="{41DC2F92-18F7-4E13-8151-AB0685C0F1BB}" srcOrd="18" destOrd="0" presId="urn:microsoft.com/office/officeart/2005/8/layout/radial1"/>
    <dgm:cxn modelId="{D6BB66D8-4636-4AA6-AA19-7E4030B025C0}" type="presParOf" srcId="{A88CC0E9-A8C1-43C4-8298-589AB7DC39BA}" destId="{ADDB8D39-41A5-4FD2-8751-7D35FE59EC1B}" srcOrd="19" destOrd="0" presId="urn:microsoft.com/office/officeart/2005/8/layout/radial1"/>
    <dgm:cxn modelId="{C1038FA8-5D4E-4E4B-A0F9-00C628D950FE}" type="presParOf" srcId="{ADDB8D39-41A5-4FD2-8751-7D35FE59EC1B}" destId="{3AA4FC4F-C557-443E-BF40-FC49CFC4222A}" srcOrd="0" destOrd="0" presId="urn:microsoft.com/office/officeart/2005/8/layout/radial1"/>
    <dgm:cxn modelId="{5CFF4896-6198-4F83-8508-4D2E67976DA0}" type="presParOf" srcId="{A88CC0E9-A8C1-43C4-8298-589AB7DC39BA}" destId="{BACAFD75-A108-4FD4-9023-D50A8234D39D}" srcOrd="20" destOrd="0" presId="urn:microsoft.com/office/officeart/2005/8/layout/radial1"/>
    <dgm:cxn modelId="{5F9EF766-AD7E-4EDF-AAD6-D47281BFFEB4}" type="presParOf" srcId="{A88CC0E9-A8C1-43C4-8298-589AB7DC39BA}" destId="{9A5B9C7F-0807-4FA3-A470-AFC141FE0B6D}" srcOrd="21" destOrd="0" presId="urn:microsoft.com/office/officeart/2005/8/layout/radial1"/>
    <dgm:cxn modelId="{82958EAD-E1A3-4BAC-9B65-19C1FF385128}" type="presParOf" srcId="{9A5B9C7F-0807-4FA3-A470-AFC141FE0B6D}" destId="{57DB4633-EAB9-4790-99EB-6A29FCC14331}" srcOrd="0" destOrd="0" presId="urn:microsoft.com/office/officeart/2005/8/layout/radial1"/>
    <dgm:cxn modelId="{69D7039E-1A81-477F-92BE-CA43B8EBFAA1}" type="presParOf" srcId="{A88CC0E9-A8C1-43C4-8298-589AB7DC39BA}" destId="{08AE6A7C-2104-4478-9FA0-960A133E6084}" srcOrd="22" destOrd="0" presId="urn:microsoft.com/office/officeart/2005/8/layout/radial1"/>
    <dgm:cxn modelId="{4C88450F-5ABF-47AD-B2D2-86DF5E710E3B}" type="presParOf" srcId="{A88CC0E9-A8C1-43C4-8298-589AB7DC39BA}" destId="{EC6C39D6-8246-45F9-84CF-E25729698DF0}" srcOrd="23" destOrd="0" presId="urn:microsoft.com/office/officeart/2005/8/layout/radial1"/>
    <dgm:cxn modelId="{3E9C8D8B-8346-4F0B-9F6E-8CA7436A8B37}" type="presParOf" srcId="{EC6C39D6-8246-45F9-84CF-E25729698DF0}" destId="{B04F9F1D-F6F2-420D-A366-C67BACD861D8}" srcOrd="0" destOrd="0" presId="urn:microsoft.com/office/officeart/2005/8/layout/radial1"/>
    <dgm:cxn modelId="{6BCF398E-1CD3-4333-94CD-744F3763C668}" type="presParOf" srcId="{A88CC0E9-A8C1-43C4-8298-589AB7DC39BA}" destId="{BDD5D5C5-B069-48DA-95DA-7DF226CC49FD}" srcOrd="24" destOrd="0" presId="urn:microsoft.com/office/officeart/2005/8/layout/radial1"/>
    <dgm:cxn modelId="{F9B6E8C0-07C7-45FC-A229-C87264A01953}" type="presParOf" srcId="{A88CC0E9-A8C1-43C4-8298-589AB7DC39BA}" destId="{75234595-61AA-4DE3-8062-3C283EF1ACCF}" srcOrd="25" destOrd="0" presId="urn:microsoft.com/office/officeart/2005/8/layout/radial1"/>
    <dgm:cxn modelId="{7979BF8C-19F0-4AB6-9576-88C222356F99}" type="presParOf" srcId="{75234595-61AA-4DE3-8062-3C283EF1ACCF}" destId="{6A67AEEF-AE2E-4E48-95A2-38F0246EEE97}" srcOrd="0" destOrd="0" presId="urn:microsoft.com/office/officeart/2005/8/layout/radial1"/>
    <dgm:cxn modelId="{2ACCCB0D-3A05-4A45-8B65-865D69F0C053}" type="presParOf" srcId="{A88CC0E9-A8C1-43C4-8298-589AB7DC39BA}" destId="{D53B6B43-FDC3-40CC-BFB6-C9507AB508EE}" srcOrd="26" destOrd="0" presId="urn:microsoft.com/office/officeart/2005/8/layout/radial1"/>
    <dgm:cxn modelId="{F61C3337-C638-4EB2-A53C-94749460EA8B}" type="presParOf" srcId="{A88CC0E9-A8C1-43C4-8298-589AB7DC39BA}" destId="{9970AB83-209C-40D5-897B-B888131C18CE}" srcOrd="27" destOrd="0" presId="urn:microsoft.com/office/officeart/2005/8/layout/radial1"/>
    <dgm:cxn modelId="{E98A02FB-326F-4059-9AFB-109B6E687569}" type="presParOf" srcId="{9970AB83-209C-40D5-897B-B888131C18CE}" destId="{0AAAB305-0A89-4E3B-B71C-D1C79141ACCB}" srcOrd="0" destOrd="0" presId="urn:microsoft.com/office/officeart/2005/8/layout/radial1"/>
    <dgm:cxn modelId="{B0D51FDA-6A02-4E6D-974A-30505364515A}" type="presParOf" srcId="{A88CC0E9-A8C1-43C4-8298-589AB7DC39BA}" destId="{A8790D01-B0BA-4D5A-BBFF-820FE5948F5F}" srcOrd="28" destOrd="0" presId="urn:microsoft.com/office/officeart/2005/8/layout/radial1"/>
    <dgm:cxn modelId="{44E5281F-2BF4-4A75-A857-5A61FD4D33D2}" type="presParOf" srcId="{A88CC0E9-A8C1-43C4-8298-589AB7DC39BA}" destId="{208FD51D-F54E-4109-A5EB-CB17A54FF1A6}" srcOrd="29" destOrd="0" presId="urn:microsoft.com/office/officeart/2005/8/layout/radial1"/>
    <dgm:cxn modelId="{00A539CA-B40D-4B7F-90EA-A8103BED3D04}" type="presParOf" srcId="{208FD51D-F54E-4109-A5EB-CB17A54FF1A6}" destId="{D226D34E-4E4E-4DD0-9EB1-C1C8041F2BEF}" srcOrd="0" destOrd="0" presId="urn:microsoft.com/office/officeart/2005/8/layout/radial1"/>
    <dgm:cxn modelId="{2174CA2C-CE4C-4D1E-864D-834F5D607120}" type="presParOf" srcId="{A88CC0E9-A8C1-43C4-8298-589AB7DC39BA}" destId="{29D296AF-7AEE-4AC1-BDEA-6E4F3E89866D}" srcOrd="30" destOrd="0" presId="urn:microsoft.com/office/officeart/2005/8/layout/radial1"/>
    <dgm:cxn modelId="{37C040B3-9C92-4FD5-9DC4-82287DEF914B}" type="presParOf" srcId="{A88CC0E9-A8C1-43C4-8298-589AB7DC39BA}" destId="{B3810269-9050-4CB9-9165-E2F9BE5CF5BE}" srcOrd="31" destOrd="0" presId="urn:microsoft.com/office/officeart/2005/8/layout/radial1"/>
    <dgm:cxn modelId="{2B8C94BD-0ACD-4751-9D3C-87CAF3AF0D76}" type="presParOf" srcId="{B3810269-9050-4CB9-9165-E2F9BE5CF5BE}" destId="{27305955-00E2-4928-A221-EEAD522C99BC}" srcOrd="0" destOrd="0" presId="urn:microsoft.com/office/officeart/2005/8/layout/radial1"/>
    <dgm:cxn modelId="{333425E3-3A8C-41FE-B0A3-C2058D2F981A}" type="presParOf" srcId="{A88CC0E9-A8C1-43C4-8298-589AB7DC39BA}" destId="{8AC9867F-FEAF-496B-AE21-B371FF418BBC}" srcOrd="32" destOrd="0" presId="urn:microsoft.com/office/officeart/2005/8/layout/radial1"/>
    <dgm:cxn modelId="{C1EF7B55-CD41-4FA1-A45E-0C70B458C54D}" type="presParOf" srcId="{A88CC0E9-A8C1-43C4-8298-589AB7DC39BA}" destId="{9566DE1A-79FB-4F64-BB87-B53F53924AF7}" srcOrd="33" destOrd="0" presId="urn:microsoft.com/office/officeart/2005/8/layout/radial1"/>
    <dgm:cxn modelId="{DDCCB68D-CDB8-4CE0-88B1-52D9CBEDD673}" type="presParOf" srcId="{9566DE1A-79FB-4F64-BB87-B53F53924AF7}" destId="{0B2F911D-F646-418D-AB12-18177BA3CCA8}" srcOrd="0" destOrd="0" presId="urn:microsoft.com/office/officeart/2005/8/layout/radial1"/>
    <dgm:cxn modelId="{0C01206E-C641-4818-BB27-704C70C2B39B}" type="presParOf" srcId="{A88CC0E9-A8C1-43C4-8298-589AB7DC39BA}" destId="{B8162C06-0F6D-4351-BF1C-C259E6FFA244}" srcOrd="34" destOrd="0" presId="urn:microsoft.com/office/officeart/2005/8/layout/radial1"/>
    <dgm:cxn modelId="{1A64103F-6FCE-4013-8047-D55D4F366C0C}" type="presParOf" srcId="{A88CC0E9-A8C1-43C4-8298-589AB7DC39BA}" destId="{E5619C8C-AA00-4AF5-BEA1-19821F4F8888}" srcOrd="35" destOrd="0" presId="urn:microsoft.com/office/officeart/2005/8/layout/radial1"/>
    <dgm:cxn modelId="{D9B065B2-F1CB-4AFB-8535-291FD7437A56}" type="presParOf" srcId="{E5619C8C-AA00-4AF5-BEA1-19821F4F8888}" destId="{EA9383A4-9567-4EF4-8284-E27A772118B6}" srcOrd="0" destOrd="0" presId="urn:microsoft.com/office/officeart/2005/8/layout/radial1"/>
    <dgm:cxn modelId="{5912D98D-B75A-413D-AC58-5172F49E02DC}" type="presParOf" srcId="{A88CC0E9-A8C1-43C4-8298-589AB7DC39BA}" destId="{10FE165C-BC2D-42E8-98E4-4DB1097C5C46}" srcOrd="36" destOrd="0" presId="urn:microsoft.com/office/officeart/2005/8/layout/radial1"/>
    <dgm:cxn modelId="{B8617489-BB5C-45A4-AACB-D4ED8DE1E91E}" type="presParOf" srcId="{A88CC0E9-A8C1-43C4-8298-589AB7DC39BA}" destId="{06226C7F-BADC-43B0-BABC-6508BCA7FEC1}" srcOrd="37" destOrd="0" presId="urn:microsoft.com/office/officeart/2005/8/layout/radial1"/>
    <dgm:cxn modelId="{DDACC537-5C97-40DE-A70C-D6B2BC0B140F}" type="presParOf" srcId="{06226C7F-BADC-43B0-BABC-6508BCA7FEC1}" destId="{51DB8DB7-3A3D-4C45-9320-235B3574FC29}" srcOrd="0" destOrd="0" presId="urn:microsoft.com/office/officeart/2005/8/layout/radial1"/>
    <dgm:cxn modelId="{B6F9400D-CF32-4933-86F1-15293F8F4E01}" type="presParOf" srcId="{A88CC0E9-A8C1-43C4-8298-589AB7DC39BA}" destId="{C8841954-712C-4A6C-8239-377F3AC5F0C5}" srcOrd="38" destOrd="0" presId="urn:microsoft.com/office/officeart/2005/8/layout/radial1"/>
    <dgm:cxn modelId="{6C39DC57-F072-4588-8E76-6C6E7236E5D3}" type="presParOf" srcId="{A88CC0E9-A8C1-43C4-8298-589AB7DC39BA}" destId="{1FD7371E-4421-4761-B9EB-8E8EDD67A0F4}" srcOrd="39" destOrd="0" presId="urn:microsoft.com/office/officeart/2005/8/layout/radial1"/>
    <dgm:cxn modelId="{8AFF9622-5602-4829-89AA-BFA5CDA59AF6}" type="presParOf" srcId="{1FD7371E-4421-4761-B9EB-8E8EDD67A0F4}" destId="{E2914C49-6EEB-47A7-B9F3-2A452971F44C}" srcOrd="0" destOrd="0" presId="urn:microsoft.com/office/officeart/2005/8/layout/radial1"/>
    <dgm:cxn modelId="{12C7614F-6CD6-4DD2-B2F8-12EA3002D4E3}" type="presParOf" srcId="{A88CC0E9-A8C1-43C4-8298-589AB7DC39BA}" destId="{952A76DA-2C06-4396-AC7F-27E7D23E2654}" srcOrd="40" destOrd="0" presId="urn:microsoft.com/office/officeart/2005/8/layout/radial1"/>
    <dgm:cxn modelId="{66BAD7C4-6228-4746-AEF9-62418438FF0D}" type="presParOf" srcId="{A88CC0E9-A8C1-43C4-8298-589AB7DC39BA}" destId="{219E594B-7CB0-473D-95D2-0187395AFAA3}" srcOrd="41" destOrd="0" presId="urn:microsoft.com/office/officeart/2005/8/layout/radial1"/>
    <dgm:cxn modelId="{0FD096DA-186C-4DAC-9C40-B8FBE7B8B667}" type="presParOf" srcId="{219E594B-7CB0-473D-95D2-0187395AFAA3}" destId="{D8DA730E-C9D2-493B-BFE6-A516428FE692}" srcOrd="0" destOrd="0" presId="urn:microsoft.com/office/officeart/2005/8/layout/radial1"/>
    <dgm:cxn modelId="{D3145C94-7486-422B-8629-F809AFDAE99A}" type="presParOf" srcId="{A88CC0E9-A8C1-43C4-8298-589AB7DC39BA}" destId="{0E662523-86EA-40DA-ABFC-B36E558778D5}" srcOrd="42" destOrd="0" presId="urn:microsoft.com/office/officeart/2005/8/layout/radial1"/>
    <dgm:cxn modelId="{73E53ACA-1C72-4BF9-8673-F1FE2641A11E}" type="presParOf" srcId="{A88CC0E9-A8C1-43C4-8298-589AB7DC39BA}" destId="{D13D1301-7650-4731-AED1-F0D6EEE61880}" srcOrd="43" destOrd="0" presId="urn:microsoft.com/office/officeart/2005/8/layout/radial1"/>
    <dgm:cxn modelId="{FCF75F2D-7693-4B30-9110-A2ABE2F52E27}" type="presParOf" srcId="{D13D1301-7650-4731-AED1-F0D6EEE61880}" destId="{A840B3F6-75CE-447C-93AF-20673F1CB66E}" srcOrd="0" destOrd="0" presId="urn:microsoft.com/office/officeart/2005/8/layout/radial1"/>
    <dgm:cxn modelId="{31321E0F-06AD-45ED-BBD0-B39D9FC2A5A3}" type="presParOf" srcId="{A88CC0E9-A8C1-43C4-8298-589AB7DC39BA}" destId="{6CFF0A7B-0CA1-425D-807D-573EC307172D}" srcOrd="44" destOrd="0" presId="urn:microsoft.com/office/officeart/2005/8/layout/radial1"/>
    <dgm:cxn modelId="{3BF36324-C71C-4AD9-9D6B-42EAE05ACE7A}" type="presParOf" srcId="{A88CC0E9-A8C1-43C4-8298-589AB7DC39BA}" destId="{116D6522-7984-4AC9-9904-1AAC9CC3B835}" srcOrd="45" destOrd="0" presId="urn:microsoft.com/office/officeart/2005/8/layout/radial1"/>
    <dgm:cxn modelId="{A8B84B7F-5C15-4B5B-BD8C-E19F1DB22EBB}" type="presParOf" srcId="{116D6522-7984-4AC9-9904-1AAC9CC3B835}" destId="{9C4038AC-5A80-436E-AAE7-27A4A35F5B14}" srcOrd="0" destOrd="0" presId="urn:microsoft.com/office/officeart/2005/8/layout/radial1"/>
    <dgm:cxn modelId="{810B508E-927F-4683-BF17-A1E86AE170AD}" type="presParOf" srcId="{A88CC0E9-A8C1-43C4-8298-589AB7DC39BA}" destId="{C7088E86-70D9-435F-B5AD-DB7CBAE09E85}" srcOrd="46" destOrd="0" presId="urn:microsoft.com/office/officeart/2005/8/layout/radial1"/>
    <dgm:cxn modelId="{CC71F821-94DC-499F-9890-33298DD8700C}" type="presParOf" srcId="{A88CC0E9-A8C1-43C4-8298-589AB7DC39BA}" destId="{646D5F30-AB68-4D22-8750-27788FCA1C4C}" srcOrd="47" destOrd="0" presId="urn:microsoft.com/office/officeart/2005/8/layout/radial1"/>
    <dgm:cxn modelId="{48729A7D-BE7F-4E13-B2E1-41ACF324045C}" type="presParOf" srcId="{646D5F30-AB68-4D22-8750-27788FCA1C4C}" destId="{FB8E5142-11B9-4E3B-8768-5F01166E70D1}" srcOrd="0" destOrd="0" presId="urn:microsoft.com/office/officeart/2005/8/layout/radial1"/>
    <dgm:cxn modelId="{D9B00D66-E8A4-4A13-B525-18E6A14F4AFE}" type="presParOf" srcId="{A88CC0E9-A8C1-43C4-8298-589AB7DC39BA}" destId="{B3BF4B75-99C5-4C97-AEF3-10E5847AECEE}" srcOrd="4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5345BC-74FB-432D-8301-EE44962BE127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9B01F0E2-6D40-4BCA-9839-5AE42D1734AE}">
      <dgm:prSet phldrT="[Text]" custT="1"/>
      <dgm:spPr>
        <a:solidFill>
          <a:srgbClr val="CC9900"/>
        </a:solidFill>
      </dgm:spPr>
      <dgm:t>
        <a:bodyPr/>
        <a:lstStyle/>
        <a:p>
          <a:r>
            <a:rPr lang="en-US" sz="1800" b="1" dirty="0" smtClean="0">
              <a:solidFill>
                <a:schemeClr val="bg1"/>
              </a:solidFill>
            </a:rPr>
            <a:t>Bee123</a:t>
          </a:r>
        </a:p>
      </dgm:t>
    </dgm:pt>
    <dgm:pt modelId="{C4B8C918-A8E7-408A-B5A6-B6DD78FFE2E8}" type="parTrans" cxnId="{F132E867-BA64-4BA1-A1B8-D9C0FDB90427}">
      <dgm:prSet/>
      <dgm:spPr/>
      <dgm:t>
        <a:bodyPr/>
        <a:lstStyle/>
        <a:p>
          <a:endParaRPr lang="en-US" sz="1400"/>
        </a:p>
      </dgm:t>
    </dgm:pt>
    <dgm:pt modelId="{0479BF05-228C-44E0-A1DA-DC80810EA676}" type="sibTrans" cxnId="{F132E867-BA64-4BA1-A1B8-D9C0FDB90427}">
      <dgm:prSet/>
      <dgm:spPr/>
      <dgm:t>
        <a:bodyPr/>
        <a:lstStyle/>
        <a:p>
          <a:endParaRPr lang="en-US" sz="1400"/>
        </a:p>
      </dgm:t>
    </dgm:pt>
    <dgm:pt modelId="{048D7AD3-41A7-471F-B6AB-2E43E506D144}">
      <dgm:prSet phldrT="[Text]" custT="1"/>
      <dgm:spPr>
        <a:solidFill>
          <a:srgbClr val="009900"/>
        </a:solidFill>
      </dgm:spPr>
      <dgm:t>
        <a:bodyPr/>
        <a:lstStyle/>
        <a:p>
          <a:r>
            <a:rPr lang="en-US" sz="1600" b="1" dirty="0" err="1" smtClean="0"/>
            <a:t>Pewpew</a:t>
          </a:r>
          <a:r>
            <a:rPr lang="en-US" sz="1600" b="1" dirty="0" smtClean="0"/>
            <a:t> Cat</a:t>
          </a:r>
        </a:p>
      </dgm:t>
    </dgm:pt>
    <dgm:pt modelId="{4B0BD33E-21BF-4D46-B185-431A8A8EF5A8}" type="parTrans" cxnId="{5D056C77-A2D4-4245-BD4C-377103C517EB}">
      <dgm:prSet/>
      <dgm:spPr/>
      <dgm:t>
        <a:bodyPr/>
        <a:lstStyle/>
        <a:p>
          <a:endParaRPr lang="en-US" sz="1400"/>
        </a:p>
      </dgm:t>
    </dgm:pt>
    <dgm:pt modelId="{B0F03CC1-24EE-4EF6-A897-FA40C6B57124}" type="sibTrans" cxnId="{5D056C77-A2D4-4245-BD4C-377103C517EB}">
      <dgm:prSet/>
      <dgm:spPr/>
      <dgm:t>
        <a:bodyPr/>
        <a:lstStyle/>
        <a:p>
          <a:endParaRPr lang="en-US" sz="1400"/>
        </a:p>
      </dgm:t>
    </dgm:pt>
    <dgm:pt modelId="{4A27AC7A-2BFB-424A-8119-DCECC260CD4D}">
      <dgm:prSet phldrT="[Text]" custT="1"/>
      <dgm:spPr>
        <a:solidFill>
          <a:srgbClr val="4396BB"/>
        </a:solidFill>
      </dgm:spPr>
      <dgm:t>
        <a:bodyPr/>
        <a:lstStyle/>
        <a:p>
          <a:r>
            <a:rPr lang="en-US" sz="1600" b="1" dirty="0" smtClean="0"/>
            <a:t>Fish Family</a:t>
          </a:r>
          <a:endParaRPr lang="en-US" sz="1200" dirty="0"/>
        </a:p>
      </dgm:t>
    </dgm:pt>
    <dgm:pt modelId="{1FC794EA-4074-412D-883A-34AB7454AEAC}" type="parTrans" cxnId="{109AE09F-5405-45D3-8349-A93DA0A00A56}">
      <dgm:prSet/>
      <dgm:spPr/>
      <dgm:t>
        <a:bodyPr/>
        <a:lstStyle/>
        <a:p>
          <a:endParaRPr lang="en-US" sz="1400"/>
        </a:p>
      </dgm:t>
    </dgm:pt>
    <dgm:pt modelId="{31FEB526-5C7B-4095-9AAC-6BBD206A727A}" type="sibTrans" cxnId="{109AE09F-5405-45D3-8349-A93DA0A00A56}">
      <dgm:prSet/>
      <dgm:spPr/>
      <dgm:t>
        <a:bodyPr/>
        <a:lstStyle/>
        <a:p>
          <a:endParaRPr lang="en-US" sz="1400"/>
        </a:p>
      </dgm:t>
    </dgm:pt>
    <dgm:pt modelId="{62D5F2CB-8114-49B7-9A0A-404A9D4665E5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400" b="1" dirty="0" smtClean="0"/>
            <a:t>Heroes of </a:t>
          </a:r>
          <a:r>
            <a:rPr lang="en-US" sz="1400" b="1" dirty="0" err="1" smtClean="0"/>
            <a:t>Midwar</a:t>
          </a:r>
          <a:endParaRPr lang="en-US" sz="1200" dirty="0"/>
        </a:p>
      </dgm:t>
    </dgm:pt>
    <dgm:pt modelId="{DCF1BE56-EE41-4758-A00C-DD603DA2A8AF}" type="parTrans" cxnId="{7C1CFF17-1326-4AC9-84C3-12FC53287122}">
      <dgm:prSet/>
      <dgm:spPr/>
      <dgm:t>
        <a:bodyPr/>
        <a:lstStyle/>
        <a:p>
          <a:endParaRPr lang="en-US" sz="1400"/>
        </a:p>
      </dgm:t>
    </dgm:pt>
    <dgm:pt modelId="{AEC9DBF7-A295-4FA6-9785-90E405C76087}" type="sibTrans" cxnId="{7C1CFF17-1326-4AC9-84C3-12FC53287122}">
      <dgm:prSet/>
      <dgm:spPr/>
      <dgm:t>
        <a:bodyPr/>
        <a:lstStyle/>
        <a:p>
          <a:endParaRPr lang="en-US" sz="1400"/>
        </a:p>
      </dgm:t>
    </dgm:pt>
    <dgm:pt modelId="{6C2AA843-5684-4E7C-8F58-CC073CF71D27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600" b="1" dirty="0" smtClean="0"/>
            <a:t>Bee Runner</a:t>
          </a:r>
        </a:p>
      </dgm:t>
    </dgm:pt>
    <dgm:pt modelId="{BD414B47-6839-41B1-AD26-D6061CB0D0BC}" type="parTrans" cxnId="{F638F015-85A0-4D91-BDF0-06E2EFDC6C8D}">
      <dgm:prSet/>
      <dgm:spPr/>
      <dgm:t>
        <a:bodyPr/>
        <a:lstStyle/>
        <a:p>
          <a:endParaRPr lang="en-US" sz="1400"/>
        </a:p>
      </dgm:t>
    </dgm:pt>
    <dgm:pt modelId="{75F4F05B-2C46-4C72-8992-B9462CB44590}" type="sibTrans" cxnId="{F638F015-85A0-4D91-BDF0-06E2EFDC6C8D}">
      <dgm:prSet/>
      <dgm:spPr/>
      <dgm:t>
        <a:bodyPr/>
        <a:lstStyle/>
        <a:p>
          <a:endParaRPr lang="en-US" sz="1400"/>
        </a:p>
      </dgm:t>
    </dgm:pt>
    <dgm:pt modelId="{3E9FBB5B-C57F-45EB-AA72-35163C4E41DB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400" b="1" dirty="0" smtClean="0"/>
            <a:t>Thunder Strike</a:t>
          </a:r>
        </a:p>
      </dgm:t>
    </dgm:pt>
    <dgm:pt modelId="{5B0A2E63-738F-4D60-A369-245DADFEF8A9}" type="parTrans" cxnId="{B2B068FC-E28F-45D3-8E62-E928B0FD71A2}">
      <dgm:prSet/>
      <dgm:spPr/>
      <dgm:t>
        <a:bodyPr/>
        <a:lstStyle/>
        <a:p>
          <a:endParaRPr lang="en-US" sz="1600"/>
        </a:p>
      </dgm:t>
    </dgm:pt>
    <dgm:pt modelId="{F0643612-170E-46EB-966B-35459E452279}" type="sibTrans" cxnId="{B2B068FC-E28F-45D3-8E62-E928B0FD71A2}">
      <dgm:prSet/>
      <dgm:spPr/>
      <dgm:t>
        <a:bodyPr/>
        <a:lstStyle/>
        <a:p>
          <a:endParaRPr lang="en-US" sz="1600"/>
        </a:p>
      </dgm:t>
    </dgm:pt>
    <dgm:pt modelId="{14636844-4F3F-4039-B10C-E3F83FCA3972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b="1" dirty="0" smtClean="0"/>
            <a:t>Ring Toss</a:t>
          </a:r>
        </a:p>
      </dgm:t>
    </dgm:pt>
    <dgm:pt modelId="{C6B7EE60-F4C9-45DC-93F7-B3694C6ABDE7}" type="parTrans" cxnId="{D91A9813-4E60-48CB-A0F3-3328BCC6D990}">
      <dgm:prSet/>
      <dgm:spPr/>
      <dgm:t>
        <a:bodyPr/>
        <a:lstStyle/>
        <a:p>
          <a:endParaRPr lang="en-US" sz="1600"/>
        </a:p>
      </dgm:t>
    </dgm:pt>
    <dgm:pt modelId="{995DABB7-FA0C-412E-A510-290DF54B647D}" type="sibTrans" cxnId="{D91A9813-4E60-48CB-A0F3-3328BCC6D990}">
      <dgm:prSet/>
      <dgm:spPr/>
      <dgm:t>
        <a:bodyPr/>
        <a:lstStyle/>
        <a:p>
          <a:endParaRPr lang="en-US" sz="1600"/>
        </a:p>
      </dgm:t>
    </dgm:pt>
    <dgm:pt modelId="{114B01CB-7942-4C22-9DD9-26879631BBE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Kero Knight</a:t>
          </a:r>
        </a:p>
      </dgm:t>
    </dgm:pt>
    <dgm:pt modelId="{25C6434F-FB86-4871-845D-97C7D41AA709}" type="parTrans" cxnId="{FE42DB92-8898-47D3-9CAB-7435E3F1479E}">
      <dgm:prSet/>
      <dgm:spPr/>
      <dgm:t>
        <a:bodyPr/>
        <a:lstStyle/>
        <a:p>
          <a:endParaRPr lang="en-US"/>
        </a:p>
      </dgm:t>
    </dgm:pt>
    <dgm:pt modelId="{974BCAA1-3500-4D45-82E4-E707C8EE741B}" type="sibTrans" cxnId="{FE42DB92-8898-47D3-9CAB-7435E3F1479E}">
      <dgm:prSet/>
      <dgm:spPr/>
      <dgm:t>
        <a:bodyPr/>
        <a:lstStyle/>
        <a:p>
          <a:endParaRPr lang="en-US"/>
        </a:p>
      </dgm:t>
    </dgm:pt>
    <dgm:pt modelId="{5BD9B199-9883-4128-B5BC-70D9ECA7204C}" type="pres">
      <dgm:prSet presAssocID="{1F5345BC-74FB-432D-8301-EE44962BE127}" presName="linearFlow" presStyleCnt="0">
        <dgm:presLayoutVars>
          <dgm:dir/>
          <dgm:resizeHandles val="exact"/>
        </dgm:presLayoutVars>
      </dgm:prSet>
      <dgm:spPr/>
    </dgm:pt>
    <dgm:pt modelId="{DD22D5E4-D5B4-4A1C-A932-B437A79B5829}" type="pres">
      <dgm:prSet presAssocID="{9B01F0E2-6D40-4BCA-9839-5AE42D1734AE}" presName="comp" presStyleCnt="0"/>
      <dgm:spPr/>
    </dgm:pt>
    <dgm:pt modelId="{944DD577-B93B-48C8-A00D-06318DA07322}" type="pres">
      <dgm:prSet presAssocID="{9B01F0E2-6D40-4BCA-9839-5AE42D1734AE}" presName="rect2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C2FB45-D59A-42B9-81A7-9A00C2496731}" type="pres">
      <dgm:prSet presAssocID="{9B01F0E2-6D40-4BCA-9839-5AE42D1734AE}" presName="rect1" presStyleLbl="lnNode1" presStyleIdx="0" presStyleCnt="8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5155930-8BB0-425A-8B93-8E3E5A89D69D}" type="pres">
      <dgm:prSet presAssocID="{0479BF05-228C-44E0-A1DA-DC80810EA676}" presName="sibTrans" presStyleCnt="0"/>
      <dgm:spPr/>
    </dgm:pt>
    <dgm:pt modelId="{21579BB6-905A-4856-8B97-7F9137531A60}" type="pres">
      <dgm:prSet presAssocID="{048D7AD3-41A7-471F-B6AB-2E43E506D144}" presName="comp" presStyleCnt="0"/>
      <dgm:spPr/>
    </dgm:pt>
    <dgm:pt modelId="{1F29225A-B5AD-424C-B4B3-0D8F93A0429F}" type="pres">
      <dgm:prSet presAssocID="{048D7AD3-41A7-471F-B6AB-2E43E506D144}" presName="rect2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5AD32-5E38-4659-AFDC-AB678BEF31E3}" type="pres">
      <dgm:prSet presAssocID="{048D7AD3-41A7-471F-B6AB-2E43E506D144}" presName="rect1" presStyleLbl="lnNode1" presStyleIdx="1" presStyleCnt="8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CB8AEDF-0568-4BB3-9E8A-82C3FF526651}" type="pres">
      <dgm:prSet presAssocID="{B0F03CC1-24EE-4EF6-A897-FA40C6B57124}" presName="sibTrans" presStyleCnt="0"/>
      <dgm:spPr/>
    </dgm:pt>
    <dgm:pt modelId="{167BAE3E-5EAF-477F-A6B7-B8DD0A89B60B}" type="pres">
      <dgm:prSet presAssocID="{4A27AC7A-2BFB-424A-8119-DCECC260CD4D}" presName="comp" presStyleCnt="0"/>
      <dgm:spPr/>
    </dgm:pt>
    <dgm:pt modelId="{52225D3E-6BB8-4308-84C6-1BCB0B54BC44}" type="pres">
      <dgm:prSet presAssocID="{4A27AC7A-2BFB-424A-8119-DCECC260CD4D}" presName="rect2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AFFA0-3394-4879-8F72-348D299C1FE0}" type="pres">
      <dgm:prSet presAssocID="{4A27AC7A-2BFB-424A-8119-DCECC260CD4D}" presName="rect1" presStyleLbl="lnNode1" presStyleIdx="2" presStyleCnt="8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1B1FBF7-F485-4914-8D45-33593BD8C0CD}" type="pres">
      <dgm:prSet presAssocID="{31FEB526-5C7B-4095-9AAC-6BBD206A727A}" presName="sibTrans" presStyleCnt="0"/>
      <dgm:spPr/>
    </dgm:pt>
    <dgm:pt modelId="{6E65E10D-5A0E-43C9-A136-A743011E5EBB}" type="pres">
      <dgm:prSet presAssocID="{6C2AA843-5684-4E7C-8F58-CC073CF71D27}" presName="comp" presStyleCnt="0"/>
      <dgm:spPr/>
    </dgm:pt>
    <dgm:pt modelId="{EEE79D28-EF50-43C4-941D-5A52588BD955}" type="pres">
      <dgm:prSet presAssocID="{6C2AA843-5684-4E7C-8F58-CC073CF71D27}" presName="rect2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AFD67-E568-4F81-A638-D6F641964B7E}" type="pres">
      <dgm:prSet presAssocID="{6C2AA843-5684-4E7C-8F58-CC073CF71D27}" presName="rect1" presStyleLbl="lnNode1" presStyleIdx="3" presStyleCnt="8"/>
      <dgm:spPr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1569157-3160-42B9-9FBF-0DA78C63EC0D}" type="pres">
      <dgm:prSet presAssocID="{75F4F05B-2C46-4C72-8992-B9462CB44590}" presName="sibTrans" presStyleCnt="0"/>
      <dgm:spPr/>
    </dgm:pt>
    <dgm:pt modelId="{4179F6AB-C79A-4F44-8198-C8DB26647B01}" type="pres">
      <dgm:prSet presAssocID="{62D5F2CB-8114-49B7-9A0A-404A9D4665E5}" presName="comp" presStyleCnt="0"/>
      <dgm:spPr/>
    </dgm:pt>
    <dgm:pt modelId="{87A4129A-7586-424D-99B0-D49690A26BF3}" type="pres">
      <dgm:prSet presAssocID="{62D5F2CB-8114-49B7-9A0A-404A9D4665E5}" presName="rect2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69A82-BCF6-469A-841E-D78A77B187D9}" type="pres">
      <dgm:prSet presAssocID="{62D5F2CB-8114-49B7-9A0A-404A9D4665E5}" presName="rect1" presStyleLbl="lnNode1" presStyleIdx="4" presStyleCnt="8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AD7A4E8-10AD-43C2-87D0-972F22DA5D11}" type="pres">
      <dgm:prSet presAssocID="{AEC9DBF7-A295-4FA6-9785-90E405C76087}" presName="sibTrans" presStyleCnt="0"/>
      <dgm:spPr/>
    </dgm:pt>
    <dgm:pt modelId="{C76529B1-ED02-4FE5-AB49-8A5E42B8DE2F}" type="pres">
      <dgm:prSet presAssocID="{3E9FBB5B-C57F-45EB-AA72-35163C4E41DB}" presName="comp" presStyleCnt="0"/>
      <dgm:spPr/>
    </dgm:pt>
    <dgm:pt modelId="{FC5383C4-6AB2-4DA4-8830-41C13111BAAF}" type="pres">
      <dgm:prSet presAssocID="{3E9FBB5B-C57F-45EB-AA72-35163C4E41DB}" presName="rect2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6F486-40C4-4DDD-801D-1BE01C4E69F6}" type="pres">
      <dgm:prSet presAssocID="{3E9FBB5B-C57F-45EB-AA72-35163C4E41DB}" presName="rect1" presStyleLbl="lnNode1" presStyleIdx="5" presStyleCnt="8"/>
      <dgm:spPr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D9ACC8DF-5C5E-40B5-895A-436DD205E258}" type="pres">
      <dgm:prSet presAssocID="{F0643612-170E-46EB-966B-35459E452279}" presName="sibTrans" presStyleCnt="0"/>
      <dgm:spPr/>
    </dgm:pt>
    <dgm:pt modelId="{F813D459-798B-4158-8292-3C2E0A51ADA9}" type="pres">
      <dgm:prSet presAssocID="{14636844-4F3F-4039-B10C-E3F83FCA3972}" presName="comp" presStyleCnt="0"/>
      <dgm:spPr/>
    </dgm:pt>
    <dgm:pt modelId="{3A5581F8-2B48-41ED-B465-B2D48DB1D36F}" type="pres">
      <dgm:prSet presAssocID="{14636844-4F3F-4039-B10C-E3F83FCA3972}" presName="rect2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3CD08-111F-4F11-A168-C2F9DF0B0FCB}" type="pres">
      <dgm:prSet presAssocID="{14636844-4F3F-4039-B10C-E3F83FCA3972}" presName="rect1" presStyleLbl="lnNode1" presStyleIdx="6" presStyleCnt="8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A2CE5BFC-DE4D-4FF0-9404-F16328703BC4}" type="pres">
      <dgm:prSet presAssocID="{995DABB7-FA0C-412E-A510-290DF54B647D}" presName="sibTrans" presStyleCnt="0"/>
      <dgm:spPr/>
    </dgm:pt>
    <dgm:pt modelId="{3EB39C6E-9BE7-48FA-A2A2-66BD154AF038}" type="pres">
      <dgm:prSet presAssocID="{114B01CB-7942-4C22-9DD9-26879631BBE8}" presName="comp" presStyleCnt="0"/>
      <dgm:spPr/>
    </dgm:pt>
    <dgm:pt modelId="{45721D62-C7CD-41E6-A4DF-87BCFC4CE552}" type="pres">
      <dgm:prSet presAssocID="{114B01CB-7942-4C22-9DD9-26879631BBE8}" presName="rect2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4978D-4F07-4F3A-A82B-3551E78C5307}" type="pres">
      <dgm:prSet presAssocID="{114B01CB-7942-4C22-9DD9-26879631BBE8}" presName="rect1" presStyleLbl="lnNode1" presStyleIdx="7" presStyleCnt="8"/>
      <dgm:spPr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</dgm:ptLst>
  <dgm:cxnLst>
    <dgm:cxn modelId="{4B503CE1-3515-4CED-9B3A-4DB67A88E709}" type="presOf" srcId="{048D7AD3-41A7-471F-B6AB-2E43E506D144}" destId="{1F29225A-B5AD-424C-B4B3-0D8F93A0429F}" srcOrd="0" destOrd="0" presId="urn:microsoft.com/office/officeart/2008/layout/AlternatingPictureBlocks"/>
    <dgm:cxn modelId="{7C1CFF17-1326-4AC9-84C3-12FC53287122}" srcId="{1F5345BC-74FB-432D-8301-EE44962BE127}" destId="{62D5F2CB-8114-49B7-9A0A-404A9D4665E5}" srcOrd="4" destOrd="0" parTransId="{DCF1BE56-EE41-4758-A00C-DD603DA2A8AF}" sibTransId="{AEC9DBF7-A295-4FA6-9785-90E405C76087}"/>
    <dgm:cxn modelId="{5D056C77-A2D4-4245-BD4C-377103C517EB}" srcId="{1F5345BC-74FB-432D-8301-EE44962BE127}" destId="{048D7AD3-41A7-471F-B6AB-2E43E506D144}" srcOrd="1" destOrd="0" parTransId="{4B0BD33E-21BF-4D46-B185-431A8A8EF5A8}" sibTransId="{B0F03CC1-24EE-4EF6-A897-FA40C6B57124}"/>
    <dgm:cxn modelId="{E7A1D1A2-AFC1-4517-AB58-37907A81DFCB}" type="presOf" srcId="{3E9FBB5B-C57F-45EB-AA72-35163C4E41DB}" destId="{FC5383C4-6AB2-4DA4-8830-41C13111BAAF}" srcOrd="0" destOrd="0" presId="urn:microsoft.com/office/officeart/2008/layout/AlternatingPictureBlocks"/>
    <dgm:cxn modelId="{B2B068FC-E28F-45D3-8E62-E928B0FD71A2}" srcId="{1F5345BC-74FB-432D-8301-EE44962BE127}" destId="{3E9FBB5B-C57F-45EB-AA72-35163C4E41DB}" srcOrd="5" destOrd="0" parTransId="{5B0A2E63-738F-4D60-A369-245DADFEF8A9}" sibTransId="{F0643612-170E-46EB-966B-35459E452279}"/>
    <dgm:cxn modelId="{0242FAB5-4E87-451C-8530-DF5823E61482}" type="presOf" srcId="{4A27AC7A-2BFB-424A-8119-DCECC260CD4D}" destId="{52225D3E-6BB8-4308-84C6-1BCB0B54BC44}" srcOrd="0" destOrd="0" presId="urn:microsoft.com/office/officeart/2008/layout/AlternatingPictureBlocks"/>
    <dgm:cxn modelId="{FEA87EFB-5988-4AEF-8FB1-8BC480AC8E2A}" type="presOf" srcId="{9B01F0E2-6D40-4BCA-9839-5AE42D1734AE}" destId="{944DD577-B93B-48C8-A00D-06318DA07322}" srcOrd="0" destOrd="0" presId="urn:microsoft.com/office/officeart/2008/layout/AlternatingPictureBlocks"/>
    <dgm:cxn modelId="{02690328-86AE-4D4A-9947-62E1CBA28C19}" type="presOf" srcId="{14636844-4F3F-4039-B10C-E3F83FCA3972}" destId="{3A5581F8-2B48-41ED-B465-B2D48DB1D36F}" srcOrd="0" destOrd="0" presId="urn:microsoft.com/office/officeart/2008/layout/AlternatingPictureBlocks"/>
    <dgm:cxn modelId="{109AE09F-5405-45D3-8349-A93DA0A00A56}" srcId="{1F5345BC-74FB-432D-8301-EE44962BE127}" destId="{4A27AC7A-2BFB-424A-8119-DCECC260CD4D}" srcOrd="2" destOrd="0" parTransId="{1FC794EA-4074-412D-883A-34AB7454AEAC}" sibTransId="{31FEB526-5C7B-4095-9AAC-6BBD206A727A}"/>
    <dgm:cxn modelId="{9C9F0138-A0AF-49BB-99F1-A04B8B16A5B8}" type="presOf" srcId="{6C2AA843-5684-4E7C-8F58-CC073CF71D27}" destId="{EEE79D28-EF50-43C4-941D-5A52588BD955}" srcOrd="0" destOrd="0" presId="urn:microsoft.com/office/officeart/2008/layout/AlternatingPictureBlocks"/>
    <dgm:cxn modelId="{EBD7C47F-3FA4-44EA-80F0-2E7C6C387DD8}" type="presOf" srcId="{1F5345BC-74FB-432D-8301-EE44962BE127}" destId="{5BD9B199-9883-4128-B5BC-70D9ECA7204C}" srcOrd="0" destOrd="0" presId="urn:microsoft.com/office/officeart/2008/layout/AlternatingPictureBlocks"/>
    <dgm:cxn modelId="{D994DB25-D3DE-49E5-95AE-3A6560BE6D89}" type="presOf" srcId="{62D5F2CB-8114-49B7-9A0A-404A9D4665E5}" destId="{87A4129A-7586-424D-99B0-D49690A26BF3}" srcOrd="0" destOrd="0" presId="urn:microsoft.com/office/officeart/2008/layout/AlternatingPictureBlocks"/>
    <dgm:cxn modelId="{D91A9813-4E60-48CB-A0F3-3328BCC6D990}" srcId="{1F5345BC-74FB-432D-8301-EE44962BE127}" destId="{14636844-4F3F-4039-B10C-E3F83FCA3972}" srcOrd="6" destOrd="0" parTransId="{C6B7EE60-F4C9-45DC-93F7-B3694C6ABDE7}" sibTransId="{995DABB7-FA0C-412E-A510-290DF54B647D}"/>
    <dgm:cxn modelId="{58AAAE61-2ABD-4FDD-A2F6-F9CC14CE3FC4}" type="presOf" srcId="{114B01CB-7942-4C22-9DD9-26879631BBE8}" destId="{45721D62-C7CD-41E6-A4DF-87BCFC4CE552}" srcOrd="0" destOrd="0" presId="urn:microsoft.com/office/officeart/2008/layout/AlternatingPictureBlocks"/>
    <dgm:cxn modelId="{F132E867-BA64-4BA1-A1B8-D9C0FDB90427}" srcId="{1F5345BC-74FB-432D-8301-EE44962BE127}" destId="{9B01F0E2-6D40-4BCA-9839-5AE42D1734AE}" srcOrd="0" destOrd="0" parTransId="{C4B8C918-A8E7-408A-B5A6-B6DD78FFE2E8}" sibTransId="{0479BF05-228C-44E0-A1DA-DC80810EA676}"/>
    <dgm:cxn modelId="{FE42DB92-8898-47D3-9CAB-7435E3F1479E}" srcId="{1F5345BC-74FB-432D-8301-EE44962BE127}" destId="{114B01CB-7942-4C22-9DD9-26879631BBE8}" srcOrd="7" destOrd="0" parTransId="{25C6434F-FB86-4871-845D-97C7D41AA709}" sibTransId="{974BCAA1-3500-4D45-82E4-E707C8EE741B}"/>
    <dgm:cxn modelId="{F638F015-85A0-4D91-BDF0-06E2EFDC6C8D}" srcId="{1F5345BC-74FB-432D-8301-EE44962BE127}" destId="{6C2AA843-5684-4E7C-8F58-CC073CF71D27}" srcOrd="3" destOrd="0" parTransId="{BD414B47-6839-41B1-AD26-D6061CB0D0BC}" sibTransId="{75F4F05B-2C46-4C72-8992-B9462CB44590}"/>
    <dgm:cxn modelId="{1A051939-C430-42A6-BEEA-DAD9335D2588}" type="presParOf" srcId="{5BD9B199-9883-4128-B5BC-70D9ECA7204C}" destId="{DD22D5E4-D5B4-4A1C-A932-B437A79B5829}" srcOrd="0" destOrd="0" presId="urn:microsoft.com/office/officeart/2008/layout/AlternatingPictureBlocks"/>
    <dgm:cxn modelId="{86FB5A19-C933-4711-BEA7-CE5F3A6D3911}" type="presParOf" srcId="{DD22D5E4-D5B4-4A1C-A932-B437A79B5829}" destId="{944DD577-B93B-48C8-A00D-06318DA07322}" srcOrd="0" destOrd="0" presId="urn:microsoft.com/office/officeart/2008/layout/AlternatingPictureBlocks"/>
    <dgm:cxn modelId="{5C839916-9621-429B-BA5A-C68F84D27753}" type="presParOf" srcId="{DD22D5E4-D5B4-4A1C-A932-B437A79B5829}" destId="{62C2FB45-D59A-42B9-81A7-9A00C2496731}" srcOrd="1" destOrd="0" presId="urn:microsoft.com/office/officeart/2008/layout/AlternatingPictureBlocks"/>
    <dgm:cxn modelId="{7332A273-422A-497B-A69D-77C968B9D829}" type="presParOf" srcId="{5BD9B199-9883-4128-B5BC-70D9ECA7204C}" destId="{A5155930-8BB0-425A-8B93-8E3E5A89D69D}" srcOrd="1" destOrd="0" presId="urn:microsoft.com/office/officeart/2008/layout/AlternatingPictureBlocks"/>
    <dgm:cxn modelId="{393C7FC7-868E-4547-93EC-408FD3CE805A}" type="presParOf" srcId="{5BD9B199-9883-4128-B5BC-70D9ECA7204C}" destId="{21579BB6-905A-4856-8B97-7F9137531A60}" srcOrd="2" destOrd="0" presId="urn:microsoft.com/office/officeart/2008/layout/AlternatingPictureBlocks"/>
    <dgm:cxn modelId="{C7105892-8F42-42A8-A3F9-E74B97E85ACE}" type="presParOf" srcId="{21579BB6-905A-4856-8B97-7F9137531A60}" destId="{1F29225A-B5AD-424C-B4B3-0D8F93A0429F}" srcOrd="0" destOrd="0" presId="urn:microsoft.com/office/officeart/2008/layout/AlternatingPictureBlocks"/>
    <dgm:cxn modelId="{C7456A64-A9D3-408B-BE27-AF2EA63FB7D3}" type="presParOf" srcId="{21579BB6-905A-4856-8B97-7F9137531A60}" destId="{A3B5AD32-5E38-4659-AFDC-AB678BEF31E3}" srcOrd="1" destOrd="0" presId="urn:microsoft.com/office/officeart/2008/layout/AlternatingPictureBlocks"/>
    <dgm:cxn modelId="{2EBBF60C-DC1E-435C-A576-8B7EA99563E0}" type="presParOf" srcId="{5BD9B199-9883-4128-B5BC-70D9ECA7204C}" destId="{BCB8AEDF-0568-4BB3-9E8A-82C3FF526651}" srcOrd="3" destOrd="0" presId="urn:microsoft.com/office/officeart/2008/layout/AlternatingPictureBlocks"/>
    <dgm:cxn modelId="{20AB51EB-C307-404E-9560-E3F8467B1CF0}" type="presParOf" srcId="{5BD9B199-9883-4128-B5BC-70D9ECA7204C}" destId="{167BAE3E-5EAF-477F-A6B7-B8DD0A89B60B}" srcOrd="4" destOrd="0" presId="urn:microsoft.com/office/officeart/2008/layout/AlternatingPictureBlocks"/>
    <dgm:cxn modelId="{9F8A3DF6-F3C0-456F-B856-1A77594F86E6}" type="presParOf" srcId="{167BAE3E-5EAF-477F-A6B7-B8DD0A89B60B}" destId="{52225D3E-6BB8-4308-84C6-1BCB0B54BC44}" srcOrd="0" destOrd="0" presId="urn:microsoft.com/office/officeart/2008/layout/AlternatingPictureBlocks"/>
    <dgm:cxn modelId="{595513CC-277E-46D5-A067-05E9A8F2B93A}" type="presParOf" srcId="{167BAE3E-5EAF-477F-A6B7-B8DD0A89B60B}" destId="{415AFFA0-3394-4879-8F72-348D299C1FE0}" srcOrd="1" destOrd="0" presId="urn:microsoft.com/office/officeart/2008/layout/AlternatingPictureBlocks"/>
    <dgm:cxn modelId="{0D8100A2-96D3-4C24-88A2-F6F175E52081}" type="presParOf" srcId="{5BD9B199-9883-4128-B5BC-70D9ECA7204C}" destId="{B1B1FBF7-F485-4914-8D45-33593BD8C0CD}" srcOrd="5" destOrd="0" presId="urn:microsoft.com/office/officeart/2008/layout/AlternatingPictureBlocks"/>
    <dgm:cxn modelId="{05A809C7-E72B-4C13-B738-4E7F0B85B8BF}" type="presParOf" srcId="{5BD9B199-9883-4128-B5BC-70D9ECA7204C}" destId="{6E65E10D-5A0E-43C9-A136-A743011E5EBB}" srcOrd="6" destOrd="0" presId="urn:microsoft.com/office/officeart/2008/layout/AlternatingPictureBlocks"/>
    <dgm:cxn modelId="{49049EAC-1C1B-47EF-B8D5-75875A293DB9}" type="presParOf" srcId="{6E65E10D-5A0E-43C9-A136-A743011E5EBB}" destId="{EEE79D28-EF50-43C4-941D-5A52588BD955}" srcOrd="0" destOrd="0" presId="urn:microsoft.com/office/officeart/2008/layout/AlternatingPictureBlocks"/>
    <dgm:cxn modelId="{ADE2F351-5059-417B-A02A-B54D1B2F9E74}" type="presParOf" srcId="{6E65E10D-5A0E-43C9-A136-A743011E5EBB}" destId="{D64AFD67-E568-4F81-A638-D6F641964B7E}" srcOrd="1" destOrd="0" presId="urn:microsoft.com/office/officeart/2008/layout/AlternatingPictureBlocks"/>
    <dgm:cxn modelId="{07B962A8-6DEF-43B3-851C-6080C97F7042}" type="presParOf" srcId="{5BD9B199-9883-4128-B5BC-70D9ECA7204C}" destId="{11569157-3160-42B9-9FBF-0DA78C63EC0D}" srcOrd="7" destOrd="0" presId="urn:microsoft.com/office/officeart/2008/layout/AlternatingPictureBlocks"/>
    <dgm:cxn modelId="{AF0F5557-14B0-48FA-8F9E-1410A2CABE53}" type="presParOf" srcId="{5BD9B199-9883-4128-B5BC-70D9ECA7204C}" destId="{4179F6AB-C79A-4F44-8198-C8DB26647B01}" srcOrd="8" destOrd="0" presId="urn:microsoft.com/office/officeart/2008/layout/AlternatingPictureBlocks"/>
    <dgm:cxn modelId="{48D657E2-A335-4D8E-BF53-1617B4A489BB}" type="presParOf" srcId="{4179F6AB-C79A-4F44-8198-C8DB26647B01}" destId="{87A4129A-7586-424D-99B0-D49690A26BF3}" srcOrd="0" destOrd="0" presId="urn:microsoft.com/office/officeart/2008/layout/AlternatingPictureBlocks"/>
    <dgm:cxn modelId="{AEB2189B-FDAD-4ABE-8122-FAF66ECBABC8}" type="presParOf" srcId="{4179F6AB-C79A-4F44-8198-C8DB26647B01}" destId="{C9769A82-BCF6-469A-841E-D78A77B187D9}" srcOrd="1" destOrd="0" presId="urn:microsoft.com/office/officeart/2008/layout/AlternatingPictureBlocks"/>
    <dgm:cxn modelId="{AE839480-F319-48B3-8C46-943F5DE51112}" type="presParOf" srcId="{5BD9B199-9883-4128-B5BC-70D9ECA7204C}" destId="{9AD7A4E8-10AD-43C2-87D0-972F22DA5D11}" srcOrd="9" destOrd="0" presId="urn:microsoft.com/office/officeart/2008/layout/AlternatingPictureBlocks"/>
    <dgm:cxn modelId="{D5E008A9-68EE-447F-98E9-102886826CB3}" type="presParOf" srcId="{5BD9B199-9883-4128-B5BC-70D9ECA7204C}" destId="{C76529B1-ED02-4FE5-AB49-8A5E42B8DE2F}" srcOrd="10" destOrd="0" presId="urn:microsoft.com/office/officeart/2008/layout/AlternatingPictureBlocks"/>
    <dgm:cxn modelId="{9ECB99BE-F10B-468A-B89E-FA5CEF8430DC}" type="presParOf" srcId="{C76529B1-ED02-4FE5-AB49-8A5E42B8DE2F}" destId="{FC5383C4-6AB2-4DA4-8830-41C13111BAAF}" srcOrd="0" destOrd="0" presId="urn:microsoft.com/office/officeart/2008/layout/AlternatingPictureBlocks"/>
    <dgm:cxn modelId="{088C8E1E-374E-490C-9284-DB8C457E5274}" type="presParOf" srcId="{C76529B1-ED02-4FE5-AB49-8A5E42B8DE2F}" destId="{9B86F486-40C4-4DDD-801D-1BE01C4E69F6}" srcOrd="1" destOrd="0" presId="urn:microsoft.com/office/officeart/2008/layout/AlternatingPictureBlocks"/>
    <dgm:cxn modelId="{503F7EFF-CB17-49CE-86F1-011425DE2F38}" type="presParOf" srcId="{5BD9B199-9883-4128-B5BC-70D9ECA7204C}" destId="{D9ACC8DF-5C5E-40B5-895A-436DD205E258}" srcOrd="11" destOrd="0" presId="urn:microsoft.com/office/officeart/2008/layout/AlternatingPictureBlocks"/>
    <dgm:cxn modelId="{33F313D7-7831-4103-B4D4-894574C78D40}" type="presParOf" srcId="{5BD9B199-9883-4128-B5BC-70D9ECA7204C}" destId="{F813D459-798B-4158-8292-3C2E0A51ADA9}" srcOrd="12" destOrd="0" presId="urn:microsoft.com/office/officeart/2008/layout/AlternatingPictureBlocks"/>
    <dgm:cxn modelId="{52373B25-28B8-484C-BA0C-BDBB715BF8C4}" type="presParOf" srcId="{F813D459-798B-4158-8292-3C2E0A51ADA9}" destId="{3A5581F8-2B48-41ED-B465-B2D48DB1D36F}" srcOrd="0" destOrd="0" presId="urn:microsoft.com/office/officeart/2008/layout/AlternatingPictureBlocks"/>
    <dgm:cxn modelId="{9A7A5C10-1AC5-4F47-A88D-14C464F55720}" type="presParOf" srcId="{F813D459-798B-4158-8292-3C2E0A51ADA9}" destId="{B2E3CD08-111F-4F11-A168-C2F9DF0B0FCB}" srcOrd="1" destOrd="0" presId="urn:microsoft.com/office/officeart/2008/layout/AlternatingPictureBlocks"/>
    <dgm:cxn modelId="{26F48A65-559A-4D85-874B-995A9F92A4B6}" type="presParOf" srcId="{5BD9B199-9883-4128-B5BC-70D9ECA7204C}" destId="{A2CE5BFC-DE4D-4FF0-9404-F16328703BC4}" srcOrd="13" destOrd="0" presId="urn:microsoft.com/office/officeart/2008/layout/AlternatingPictureBlocks"/>
    <dgm:cxn modelId="{FA17BC7D-1206-4CF9-AF29-4C7311FE3961}" type="presParOf" srcId="{5BD9B199-9883-4128-B5BC-70D9ECA7204C}" destId="{3EB39C6E-9BE7-48FA-A2A2-66BD154AF038}" srcOrd="14" destOrd="0" presId="urn:microsoft.com/office/officeart/2008/layout/AlternatingPictureBlocks"/>
    <dgm:cxn modelId="{3DAAEAB2-D4F4-490B-90E5-D537F47EC988}" type="presParOf" srcId="{3EB39C6E-9BE7-48FA-A2A2-66BD154AF038}" destId="{45721D62-C7CD-41E6-A4DF-87BCFC4CE552}" srcOrd="0" destOrd="0" presId="urn:microsoft.com/office/officeart/2008/layout/AlternatingPictureBlocks"/>
    <dgm:cxn modelId="{92B00F8C-D693-4CC2-94AA-FF621FA31F35}" type="presParOf" srcId="{3EB39C6E-9BE7-48FA-A2A2-66BD154AF038}" destId="{F904978D-4F07-4F3A-A82B-3551E78C5307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C4215D-229F-4444-91B4-49A6EC3EA75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9D686-18B4-49AE-BCE4-AC565D620504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n-US" sz="1800" dirty="0"/>
        </a:p>
      </dgm:t>
    </dgm:pt>
    <dgm:pt modelId="{860C1622-8C0A-4C70-9498-C113B614F08F}" type="parTrans" cxnId="{43F99651-183D-449D-8952-4F3D110A0E2E}">
      <dgm:prSet/>
      <dgm:spPr/>
      <dgm:t>
        <a:bodyPr/>
        <a:lstStyle/>
        <a:p>
          <a:endParaRPr lang="en-US" sz="2000"/>
        </a:p>
      </dgm:t>
    </dgm:pt>
    <dgm:pt modelId="{3D25579A-2802-4AE0-B7DE-5042CC892476}" type="sibTrans" cxnId="{43F99651-183D-449D-8952-4F3D110A0E2E}">
      <dgm:prSet/>
      <dgm:spPr/>
      <dgm:t>
        <a:bodyPr/>
        <a:lstStyle/>
        <a:p>
          <a:endParaRPr lang="en-US" sz="2000"/>
        </a:p>
      </dgm:t>
    </dgm:pt>
    <dgm:pt modelId="{3A9401BC-C082-4AB2-AB9E-9943A902343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th-TH" sz="1800" b="0" dirty="0" smtClean="0">
              <a:solidFill>
                <a:srgbClr val="000000"/>
              </a:solidFill>
            </a:rPr>
            <a:t>แลกเปลี่ยนความคิดเห็น และปรับเปลี่ยนแนวทางการร่วมมือ ให้ลงตัวสำหรับทั้ง </a:t>
          </a:r>
          <a:r>
            <a:rPr lang="en-US" sz="1800" b="0" dirty="0" smtClean="0">
              <a:solidFill>
                <a:srgbClr val="000000"/>
              </a:solidFill>
            </a:rPr>
            <a:t>2 </a:t>
          </a:r>
          <a:r>
            <a:rPr lang="th-TH" sz="1800" b="0" dirty="0" smtClean="0">
              <a:solidFill>
                <a:srgbClr val="000000"/>
              </a:solidFill>
            </a:rPr>
            <a:t>ผ่าย</a:t>
          </a:r>
          <a:endParaRPr lang="en-US" sz="1800" b="0" dirty="0"/>
        </a:p>
      </dgm:t>
    </dgm:pt>
    <dgm:pt modelId="{ADD4C3B8-15A7-4B3D-A1B6-02D5859635E3}" type="parTrans" cxnId="{DC310BBE-7CE9-445B-AD4D-CA32C0D5FBB7}">
      <dgm:prSet/>
      <dgm:spPr/>
      <dgm:t>
        <a:bodyPr/>
        <a:lstStyle/>
        <a:p>
          <a:endParaRPr lang="en-US" sz="2000"/>
        </a:p>
      </dgm:t>
    </dgm:pt>
    <dgm:pt modelId="{85F6A859-2E1D-4DAC-8FD4-3E0AB758ADF8}" type="sibTrans" cxnId="{DC310BBE-7CE9-445B-AD4D-CA32C0D5FBB7}">
      <dgm:prSet/>
      <dgm:spPr/>
      <dgm:t>
        <a:bodyPr/>
        <a:lstStyle/>
        <a:p>
          <a:endParaRPr lang="en-US" sz="2000"/>
        </a:p>
      </dgm:t>
    </dgm:pt>
    <dgm:pt modelId="{3BD19A1A-0D06-4DD7-B359-E12650CEFFF7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th-TH" sz="2400" dirty="0" smtClean="0"/>
            <a:t>ดำเนินการ</a:t>
          </a:r>
          <a:endParaRPr lang="en-US" sz="2400" dirty="0"/>
        </a:p>
      </dgm:t>
    </dgm:pt>
    <dgm:pt modelId="{A207CA47-A4AF-4A33-8407-3DEB5B3F6DC1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n-US" sz="1800" dirty="0"/>
        </a:p>
      </dgm:t>
    </dgm:pt>
    <dgm:pt modelId="{CBFDDAED-83E6-4A81-85BE-2D38861912E5}" type="sibTrans" cxnId="{1969E162-B8A3-4F67-89E3-254EC2D0C44D}">
      <dgm:prSet/>
      <dgm:spPr/>
      <dgm:t>
        <a:bodyPr/>
        <a:lstStyle/>
        <a:p>
          <a:endParaRPr lang="en-US" sz="2000"/>
        </a:p>
      </dgm:t>
    </dgm:pt>
    <dgm:pt modelId="{748201E6-6ECC-4D3B-A70C-E889B1BFA52E}" type="parTrans" cxnId="{1969E162-B8A3-4F67-89E3-254EC2D0C44D}">
      <dgm:prSet/>
      <dgm:spPr/>
      <dgm:t>
        <a:bodyPr/>
        <a:lstStyle/>
        <a:p>
          <a:endParaRPr lang="en-US" sz="2000"/>
        </a:p>
      </dgm:t>
    </dgm:pt>
    <dgm:pt modelId="{6C3F84BB-5CF5-4061-BB1E-F0CFA55BAAEC}" type="sibTrans" cxnId="{4064B81E-30EC-4A0A-B1CA-311DD390DFE7}">
      <dgm:prSet/>
      <dgm:spPr/>
      <dgm:t>
        <a:bodyPr/>
        <a:lstStyle/>
        <a:p>
          <a:endParaRPr lang="en-US" sz="2000"/>
        </a:p>
      </dgm:t>
    </dgm:pt>
    <dgm:pt modelId="{42A02ACF-7E29-4E40-8238-C8F16E54A7F2}" type="parTrans" cxnId="{4064B81E-30EC-4A0A-B1CA-311DD390DFE7}">
      <dgm:prSet/>
      <dgm:spPr/>
      <dgm:t>
        <a:bodyPr/>
        <a:lstStyle/>
        <a:p>
          <a:endParaRPr lang="en-US" sz="2000"/>
        </a:p>
      </dgm:t>
    </dgm:pt>
    <dgm:pt modelId="{D442DBCE-8B7B-4692-BD14-1A3B42A03558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th-TH" sz="1800" dirty="0" smtClean="0"/>
            <a:t>เตรียมและผลิต </a:t>
          </a:r>
          <a:r>
            <a:rPr lang="en-US" sz="1800" dirty="0" smtClean="0"/>
            <a:t>material</a:t>
          </a:r>
          <a:r>
            <a:rPr lang="th-TH" sz="1800" dirty="0" smtClean="0"/>
            <a:t> ต่างๆ</a:t>
          </a:r>
          <a:r>
            <a:rPr lang="en-US" sz="1800" dirty="0" smtClean="0"/>
            <a:t> (sticker/</a:t>
          </a:r>
          <a:r>
            <a:rPr lang="th-TH" sz="1800" dirty="0" smtClean="0"/>
            <a:t>การ์ดตั้งโต๊ะ</a:t>
          </a:r>
          <a:r>
            <a:rPr lang="en-US" sz="1800" dirty="0" smtClean="0"/>
            <a:t>/</a:t>
          </a:r>
          <a:r>
            <a:rPr lang="th-TH" sz="1800" dirty="0" smtClean="0"/>
            <a:t>คลิป</a:t>
          </a:r>
          <a:r>
            <a:rPr lang="en-US" sz="1800" dirty="0" smtClean="0"/>
            <a:t>/item</a:t>
          </a:r>
          <a:r>
            <a:rPr lang="th-TH" sz="1800" dirty="0" smtClean="0"/>
            <a:t> </a:t>
          </a:r>
          <a:r>
            <a:rPr lang="en-US" sz="1800" dirty="0" smtClean="0"/>
            <a:t>code)</a:t>
          </a:r>
          <a:endParaRPr lang="en-US" sz="1800" dirty="0"/>
        </a:p>
      </dgm:t>
    </dgm:pt>
    <dgm:pt modelId="{DE949DF7-D9F6-4EF5-A212-1885C0AA16C3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n-US" sz="1800" dirty="0"/>
        </a:p>
      </dgm:t>
    </dgm:pt>
    <dgm:pt modelId="{ACB42E1B-9DB0-4DE8-AB31-591758FA547C}" type="sibTrans" cxnId="{B039D22D-EFAB-40C5-A98C-642CD2E3435F}">
      <dgm:prSet/>
      <dgm:spPr/>
      <dgm:t>
        <a:bodyPr/>
        <a:lstStyle/>
        <a:p>
          <a:endParaRPr lang="en-US" sz="2000"/>
        </a:p>
      </dgm:t>
    </dgm:pt>
    <dgm:pt modelId="{B6748650-895D-457A-A057-D658F0721FBB}" type="parTrans" cxnId="{B039D22D-EFAB-40C5-A98C-642CD2E3435F}">
      <dgm:prSet/>
      <dgm:spPr/>
      <dgm:t>
        <a:bodyPr/>
        <a:lstStyle/>
        <a:p>
          <a:endParaRPr lang="en-US" sz="2000"/>
        </a:p>
      </dgm:t>
    </dgm:pt>
    <dgm:pt modelId="{E96D3C8B-B629-4AA4-8794-EA3AB4E51E8D}" type="sibTrans" cxnId="{2F368FF8-8D2C-45AE-8BB0-5279C627BCD9}">
      <dgm:prSet/>
      <dgm:spPr/>
      <dgm:t>
        <a:bodyPr/>
        <a:lstStyle/>
        <a:p>
          <a:endParaRPr lang="en-US" sz="2000"/>
        </a:p>
      </dgm:t>
    </dgm:pt>
    <dgm:pt modelId="{C82B791E-9A95-49CA-BBDD-FCA72CA93881}" type="parTrans" cxnId="{2F368FF8-8D2C-45AE-8BB0-5279C627BCD9}">
      <dgm:prSet/>
      <dgm:spPr/>
      <dgm:t>
        <a:bodyPr/>
        <a:lstStyle/>
        <a:p>
          <a:endParaRPr lang="en-US" sz="2000"/>
        </a:p>
      </dgm:t>
    </dgm:pt>
    <dgm:pt modelId="{67DA67D4-A8D2-4E39-8CAF-3F7E9E0CCDC9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th-TH" sz="1800" dirty="0" smtClean="0"/>
            <a:t>พิจารณา </a:t>
          </a:r>
          <a:r>
            <a:rPr lang="en-US" sz="1800" dirty="0" smtClean="0"/>
            <a:t>Proposal </a:t>
          </a:r>
          <a:r>
            <a:rPr lang="th-TH" sz="1800" dirty="0" smtClean="0"/>
            <a:t>จาก </a:t>
          </a:r>
          <a:r>
            <a:rPr lang="en-US" sz="1800" dirty="0" smtClean="0"/>
            <a:t>Garena</a:t>
          </a:r>
          <a:endParaRPr lang="en-US" sz="1800" dirty="0"/>
        </a:p>
      </dgm:t>
    </dgm:pt>
    <dgm:pt modelId="{01ED3BB4-6658-4517-9ACC-54B442207C9B}" type="parTrans" cxnId="{057C75AA-3C5C-4484-A6C5-9E529B01B312}">
      <dgm:prSet/>
      <dgm:spPr/>
      <dgm:t>
        <a:bodyPr/>
        <a:lstStyle/>
        <a:p>
          <a:endParaRPr lang="en-US" sz="2000"/>
        </a:p>
      </dgm:t>
    </dgm:pt>
    <dgm:pt modelId="{5E6459FB-EAC2-4E61-8808-D5AF197B15A1}" type="sibTrans" cxnId="{057C75AA-3C5C-4484-A6C5-9E529B01B312}">
      <dgm:prSet/>
      <dgm:spPr/>
      <dgm:t>
        <a:bodyPr/>
        <a:lstStyle/>
        <a:p>
          <a:endParaRPr lang="en-US" sz="2000"/>
        </a:p>
      </dgm:t>
    </dgm:pt>
    <dgm:pt modelId="{6A0F779C-2E3A-4209-8459-A28A19B6DC28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th-TH" sz="1800" dirty="0" smtClean="0"/>
            <a:t>นัดประชุมเพื่อหารือวิธีการดำเนินการ</a:t>
          </a:r>
          <a:endParaRPr lang="en-US" sz="1800" b="0" dirty="0"/>
        </a:p>
      </dgm:t>
    </dgm:pt>
    <dgm:pt modelId="{FA4F450C-7900-4D7B-A000-2FC723F7F552}" type="parTrans" cxnId="{D756C68B-7F1F-4A58-B7FF-DD8B9DB9E03D}">
      <dgm:prSet/>
      <dgm:spPr/>
      <dgm:t>
        <a:bodyPr/>
        <a:lstStyle/>
        <a:p>
          <a:endParaRPr lang="en-US"/>
        </a:p>
      </dgm:t>
    </dgm:pt>
    <dgm:pt modelId="{A4D2A70F-C526-4DE1-8FFF-D4AB45741E8A}" type="sibTrans" cxnId="{D756C68B-7F1F-4A58-B7FF-DD8B9DB9E03D}">
      <dgm:prSet/>
      <dgm:spPr/>
      <dgm:t>
        <a:bodyPr/>
        <a:lstStyle/>
        <a:p>
          <a:endParaRPr lang="en-US"/>
        </a:p>
      </dgm:t>
    </dgm:pt>
    <dgm:pt modelId="{B66F6080-433D-41CA-90CC-CB70B9197925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th-TH" sz="1800" dirty="0" smtClean="0"/>
            <a:t>สรุป </a:t>
          </a:r>
          <a:r>
            <a:rPr lang="en-US" sz="1800" dirty="0" smtClean="0"/>
            <a:t>Timeline </a:t>
          </a:r>
          <a:r>
            <a:rPr lang="th-TH" sz="1800" dirty="0" smtClean="0"/>
            <a:t>ที่ชัดเจน</a:t>
          </a:r>
          <a:endParaRPr lang="en-US" sz="1800" dirty="0"/>
        </a:p>
      </dgm:t>
    </dgm:pt>
    <dgm:pt modelId="{D253D20F-2454-41BF-8DAF-8ABBA331DCD3}" type="parTrans" cxnId="{9C124FB5-B4F3-491D-9711-BD172C0E54A4}">
      <dgm:prSet/>
      <dgm:spPr/>
      <dgm:t>
        <a:bodyPr/>
        <a:lstStyle/>
        <a:p>
          <a:endParaRPr lang="en-US"/>
        </a:p>
      </dgm:t>
    </dgm:pt>
    <dgm:pt modelId="{FE944870-0CE8-4EF3-A300-DD289703A3E0}" type="sibTrans" cxnId="{9C124FB5-B4F3-491D-9711-BD172C0E54A4}">
      <dgm:prSet/>
      <dgm:spPr/>
      <dgm:t>
        <a:bodyPr/>
        <a:lstStyle/>
        <a:p>
          <a:endParaRPr lang="en-US"/>
        </a:p>
      </dgm:t>
    </dgm:pt>
    <dgm:pt modelId="{D44C3DD0-DE98-4091-A0EB-82537B171131}" type="pres">
      <dgm:prSet presAssocID="{03C4215D-229F-4444-91B4-49A6EC3EA7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AD3393-2475-4531-B0CE-B37537EF1E1E}" type="pres">
      <dgm:prSet presAssocID="{1D29D686-18B4-49AE-BCE4-AC565D620504}" presName="composite" presStyleCnt="0"/>
      <dgm:spPr/>
    </dgm:pt>
    <dgm:pt modelId="{D7EC8A18-C8D4-4D80-93E1-9ED53CBFF6AD}" type="pres">
      <dgm:prSet presAssocID="{1D29D686-18B4-49AE-BCE4-AC565D62050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6E5E6-10A4-424E-B6F7-F04222E06D18}" type="pres">
      <dgm:prSet presAssocID="{1D29D686-18B4-49AE-BCE4-AC565D62050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29D34-0EF6-413E-BEB5-C37D355064DB}" type="pres">
      <dgm:prSet presAssocID="{3D25579A-2802-4AE0-B7DE-5042CC892476}" presName="sp" presStyleCnt="0"/>
      <dgm:spPr/>
    </dgm:pt>
    <dgm:pt modelId="{9B3D882D-72A9-4EC7-A1A0-29B5AAD45899}" type="pres">
      <dgm:prSet presAssocID="{DE949DF7-D9F6-4EF5-A212-1885C0AA16C3}" presName="composite" presStyleCnt="0"/>
      <dgm:spPr/>
    </dgm:pt>
    <dgm:pt modelId="{27A28BC6-D7B9-4E96-96C1-D4B0180B8415}" type="pres">
      <dgm:prSet presAssocID="{DE949DF7-D9F6-4EF5-A212-1885C0AA16C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E26C5-2784-490A-9615-2070DD477025}" type="pres">
      <dgm:prSet presAssocID="{DE949DF7-D9F6-4EF5-A212-1885C0AA16C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275A7-9E4C-4C2E-B653-D7F11D40822F}" type="pres">
      <dgm:prSet presAssocID="{ACB42E1B-9DB0-4DE8-AB31-591758FA547C}" presName="sp" presStyleCnt="0"/>
      <dgm:spPr/>
    </dgm:pt>
    <dgm:pt modelId="{7860120D-2B6B-4281-AC04-7C155EE9F89A}" type="pres">
      <dgm:prSet presAssocID="{A207CA47-A4AF-4A33-8407-3DEB5B3F6DC1}" presName="composite" presStyleCnt="0"/>
      <dgm:spPr/>
    </dgm:pt>
    <dgm:pt modelId="{E69F117A-F4E5-4CCF-AF1F-3BC948F5635A}" type="pres">
      <dgm:prSet presAssocID="{A207CA47-A4AF-4A33-8407-3DEB5B3F6DC1}" presName="parentText" presStyleLbl="alignNode1" presStyleIdx="2" presStyleCnt="3" custLinFactNeighborY="58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CCA6E-D666-464C-9814-C9D03E0D829D}" type="pres">
      <dgm:prSet presAssocID="{A207CA47-A4AF-4A33-8407-3DEB5B3F6DC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1047B4-B043-454F-B8E3-19FA2FCE43F5}" type="presOf" srcId="{D442DBCE-8B7B-4692-BD14-1A3B42A03558}" destId="{0E4E26C5-2784-490A-9615-2070DD477025}" srcOrd="0" destOrd="1" presId="urn:microsoft.com/office/officeart/2005/8/layout/chevron2"/>
    <dgm:cxn modelId="{D756C68B-7F1F-4A58-B7FF-DD8B9DB9E03D}" srcId="{1D29D686-18B4-49AE-BCE4-AC565D620504}" destId="{6A0F779C-2E3A-4209-8459-A28A19B6DC28}" srcOrd="2" destOrd="0" parTransId="{FA4F450C-7900-4D7B-A000-2FC723F7F552}" sibTransId="{A4D2A70F-C526-4DE1-8FFF-D4AB45741E8A}"/>
    <dgm:cxn modelId="{057C75AA-3C5C-4484-A6C5-9E529B01B312}" srcId="{1D29D686-18B4-49AE-BCE4-AC565D620504}" destId="{67DA67D4-A8D2-4E39-8CAF-3F7E9E0CCDC9}" srcOrd="0" destOrd="0" parTransId="{01ED3BB4-6658-4517-9ACC-54B442207C9B}" sibTransId="{5E6459FB-EAC2-4E61-8808-D5AF197B15A1}"/>
    <dgm:cxn modelId="{66E0CCCE-A6CF-41B5-8B4C-7D27D1793CFD}" type="presOf" srcId="{1D29D686-18B4-49AE-BCE4-AC565D620504}" destId="{D7EC8A18-C8D4-4D80-93E1-9ED53CBFF6AD}" srcOrd="0" destOrd="0" presId="urn:microsoft.com/office/officeart/2005/8/layout/chevron2"/>
    <dgm:cxn modelId="{80D46A33-CCF7-4F85-BE2E-3291F2AB6658}" type="presOf" srcId="{6A0F779C-2E3A-4209-8459-A28A19B6DC28}" destId="{F366E5E6-10A4-424E-B6F7-F04222E06D18}" srcOrd="0" destOrd="2" presId="urn:microsoft.com/office/officeart/2005/8/layout/chevron2"/>
    <dgm:cxn modelId="{9C124FB5-B4F3-491D-9711-BD172C0E54A4}" srcId="{DE949DF7-D9F6-4EF5-A212-1885C0AA16C3}" destId="{B66F6080-433D-41CA-90CC-CB70B9197925}" srcOrd="0" destOrd="0" parTransId="{D253D20F-2454-41BF-8DAF-8ABBA331DCD3}" sibTransId="{FE944870-0CE8-4EF3-A300-DD289703A3E0}"/>
    <dgm:cxn modelId="{91807AAE-2299-4DE0-BA69-0FB898303B1B}" type="presOf" srcId="{3BD19A1A-0D06-4DD7-B359-E12650CEFFF7}" destId="{882CCA6E-D666-464C-9814-C9D03E0D829D}" srcOrd="0" destOrd="0" presId="urn:microsoft.com/office/officeart/2005/8/layout/chevron2"/>
    <dgm:cxn modelId="{3293BD75-0A88-40D7-A477-A37EDC601386}" type="presOf" srcId="{3A9401BC-C082-4AB2-AB9E-9943A9023432}" destId="{F366E5E6-10A4-424E-B6F7-F04222E06D18}" srcOrd="0" destOrd="1" presId="urn:microsoft.com/office/officeart/2005/8/layout/chevron2"/>
    <dgm:cxn modelId="{2F368FF8-8D2C-45AE-8BB0-5279C627BCD9}" srcId="{DE949DF7-D9F6-4EF5-A212-1885C0AA16C3}" destId="{D442DBCE-8B7B-4692-BD14-1A3B42A03558}" srcOrd="1" destOrd="0" parTransId="{C82B791E-9A95-49CA-BBDD-FCA72CA93881}" sibTransId="{E96D3C8B-B629-4AA4-8794-EA3AB4E51E8D}"/>
    <dgm:cxn modelId="{DC310BBE-7CE9-445B-AD4D-CA32C0D5FBB7}" srcId="{1D29D686-18B4-49AE-BCE4-AC565D620504}" destId="{3A9401BC-C082-4AB2-AB9E-9943A9023432}" srcOrd="1" destOrd="0" parTransId="{ADD4C3B8-15A7-4B3D-A1B6-02D5859635E3}" sibTransId="{85F6A859-2E1D-4DAC-8FD4-3E0AB758ADF8}"/>
    <dgm:cxn modelId="{4064B81E-30EC-4A0A-B1CA-311DD390DFE7}" srcId="{A207CA47-A4AF-4A33-8407-3DEB5B3F6DC1}" destId="{3BD19A1A-0D06-4DD7-B359-E12650CEFFF7}" srcOrd="0" destOrd="0" parTransId="{42A02ACF-7E29-4E40-8238-C8F16E54A7F2}" sibTransId="{6C3F84BB-5CF5-4061-BB1E-F0CFA55BAAEC}"/>
    <dgm:cxn modelId="{43F99651-183D-449D-8952-4F3D110A0E2E}" srcId="{03C4215D-229F-4444-91B4-49A6EC3EA75C}" destId="{1D29D686-18B4-49AE-BCE4-AC565D620504}" srcOrd="0" destOrd="0" parTransId="{860C1622-8C0A-4C70-9498-C113B614F08F}" sibTransId="{3D25579A-2802-4AE0-B7DE-5042CC892476}"/>
    <dgm:cxn modelId="{35B57B65-0B35-4198-822D-4D8B5E717B10}" type="presOf" srcId="{A207CA47-A4AF-4A33-8407-3DEB5B3F6DC1}" destId="{E69F117A-F4E5-4CCF-AF1F-3BC948F5635A}" srcOrd="0" destOrd="0" presId="urn:microsoft.com/office/officeart/2005/8/layout/chevron2"/>
    <dgm:cxn modelId="{52787430-0B6E-4E44-A4C0-8FB91F9DB0F0}" type="presOf" srcId="{67DA67D4-A8D2-4E39-8CAF-3F7E9E0CCDC9}" destId="{F366E5E6-10A4-424E-B6F7-F04222E06D18}" srcOrd="0" destOrd="0" presId="urn:microsoft.com/office/officeart/2005/8/layout/chevron2"/>
    <dgm:cxn modelId="{63B24AAE-4C1D-41AF-88ED-03DAC6470A1F}" type="presOf" srcId="{DE949DF7-D9F6-4EF5-A212-1885C0AA16C3}" destId="{27A28BC6-D7B9-4E96-96C1-D4B0180B8415}" srcOrd="0" destOrd="0" presId="urn:microsoft.com/office/officeart/2005/8/layout/chevron2"/>
    <dgm:cxn modelId="{B039D22D-EFAB-40C5-A98C-642CD2E3435F}" srcId="{03C4215D-229F-4444-91B4-49A6EC3EA75C}" destId="{DE949DF7-D9F6-4EF5-A212-1885C0AA16C3}" srcOrd="1" destOrd="0" parTransId="{B6748650-895D-457A-A057-D658F0721FBB}" sibTransId="{ACB42E1B-9DB0-4DE8-AB31-591758FA547C}"/>
    <dgm:cxn modelId="{2F91CA98-7F72-48FF-9D87-15005B49CE0F}" type="presOf" srcId="{03C4215D-229F-4444-91B4-49A6EC3EA75C}" destId="{D44C3DD0-DE98-4091-A0EB-82537B171131}" srcOrd="0" destOrd="0" presId="urn:microsoft.com/office/officeart/2005/8/layout/chevron2"/>
    <dgm:cxn modelId="{1969E162-B8A3-4F67-89E3-254EC2D0C44D}" srcId="{03C4215D-229F-4444-91B4-49A6EC3EA75C}" destId="{A207CA47-A4AF-4A33-8407-3DEB5B3F6DC1}" srcOrd="2" destOrd="0" parTransId="{748201E6-6ECC-4D3B-A70C-E889B1BFA52E}" sibTransId="{CBFDDAED-83E6-4A81-85BE-2D38861912E5}"/>
    <dgm:cxn modelId="{D1352878-E805-4F49-BF22-BB6F4588CB3E}" type="presOf" srcId="{B66F6080-433D-41CA-90CC-CB70B9197925}" destId="{0E4E26C5-2784-490A-9615-2070DD477025}" srcOrd="0" destOrd="0" presId="urn:microsoft.com/office/officeart/2005/8/layout/chevron2"/>
    <dgm:cxn modelId="{4B4AE329-20C2-4317-845B-347FF9AE0268}" type="presParOf" srcId="{D44C3DD0-DE98-4091-A0EB-82537B171131}" destId="{68AD3393-2475-4531-B0CE-B37537EF1E1E}" srcOrd="0" destOrd="0" presId="urn:microsoft.com/office/officeart/2005/8/layout/chevron2"/>
    <dgm:cxn modelId="{DFF28188-353E-4E9E-9C60-1CC38392EAE2}" type="presParOf" srcId="{68AD3393-2475-4531-B0CE-B37537EF1E1E}" destId="{D7EC8A18-C8D4-4D80-93E1-9ED53CBFF6AD}" srcOrd="0" destOrd="0" presId="urn:microsoft.com/office/officeart/2005/8/layout/chevron2"/>
    <dgm:cxn modelId="{F71C8934-993D-447C-A2F7-49FE67D73D16}" type="presParOf" srcId="{68AD3393-2475-4531-B0CE-B37537EF1E1E}" destId="{F366E5E6-10A4-424E-B6F7-F04222E06D18}" srcOrd="1" destOrd="0" presId="urn:microsoft.com/office/officeart/2005/8/layout/chevron2"/>
    <dgm:cxn modelId="{F952BA34-24A2-4F3A-8EC0-47123A349EB0}" type="presParOf" srcId="{D44C3DD0-DE98-4091-A0EB-82537B171131}" destId="{62429D34-0EF6-413E-BEB5-C37D355064DB}" srcOrd="1" destOrd="0" presId="urn:microsoft.com/office/officeart/2005/8/layout/chevron2"/>
    <dgm:cxn modelId="{E1ECBE97-C512-4004-859E-9B105D2779E0}" type="presParOf" srcId="{D44C3DD0-DE98-4091-A0EB-82537B171131}" destId="{9B3D882D-72A9-4EC7-A1A0-29B5AAD45899}" srcOrd="2" destOrd="0" presId="urn:microsoft.com/office/officeart/2005/8/layout/chevron2"/>
    <dgm:cxn modelId="{0FF062F6-CDD1-4C7E-8C2E-64E2EB629B7E}" type="presParOf" srcId="{9B3D882D-72A9-4EC7-A1A0-29B5AAD45899}" destId="{27A28BC6-D7B9-4E96-96C1-D4B0180B8415}" srcOrd="0" destOrd="0" presId="urn:microsoft.com/office/officeart/2005/8/layout/chevron2"/>
    <dgm:cxn modelId="{1B9C979D-694C-4BE8-AE3B-78B217069F0D}" type="presParOf" srcId="{9B3D882D-72A9-4EC7-A1A0-29B5AAD45899}" destId="{0E4E26C5-2784-490A-9615-2070DD477025}" srcOrd="1" destOrd="0" presId="urn:microsoft.com/office/officeart/2005/8/layout/chevron2"/>
    <dgm:cxn modelId="{5DFFB520-49A0-4CE6-9436-4229D1A4F4EE}" type="presParOf" srcId="{D44C3DD0-DE98-4091-A0EB-82537B171131}" destId="{0B9275A7-9E4C-4C2E-B653-D7F11D40822F}" srcOrd="3" destOrd="0" presId="urn:microsoft.com/office/officeart/2005/8/layout/chevron2"/>
    <dgm:cxn modelId="{1F19BB2B-D05E-4412-94D6-669691D0F2F3}" type="presParOf" srcId="{D44C3DD0-DE98-4091-A0EB-82537B171131}" destId="{7860120D-2B6B-4281-AC04-7C155EE9F89A}" srcOrd="4" destOrd="0" presId="urn:microsoft.com/office/officeart/2005/8/layout/chevron2"/>
    <dgm:cxn modelId="{9E8D85D7-1EF6-47E7-AFCA-47C4FCEDA529}" type="presParOf" srcId="{7860120D-2B6B-4281-AC04-7C155EE9F89A}" destId="{E69F117A-F4E5-4CCF-AF1F-3BC948F5635A}" srcOrd="0" destOrd="0" presId="urn:microsoft.com/office/officeart/2005/8/layout/chevron2"/>
    <dgm:cxn modelId="{2FFD92AE-7255-4495-8FE9-D244EA8D3CA8}" type="presParOf" srcId="{7860120D-2B6B-4281-AC04-7C155EE9F89A}" destId="{882CCA6E-D666-464C-9814-C9D03E0D82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C291A-9857-4CDF-BF91-F2D3A5584324}">
      <dsp:nvSpPr>
        <dsp:cNvPr id="0" name=""/>
        <dsp:cNvSpPr/>
      </dsp:nvSpPr>
      <dsp:spPr>
        <a:xfrm rot="5400000">
          <a:off x="4998375" y="-1884016"/>
          <a:ext cx="1195505" cy="5266944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3200" kern="1200" dirty="0" smtClean="0"/>
            <a:t>แนะนำบริษัท </a:t>
          </a:r>
          <a:r>
            <a:rPr lang="en-US" sz="3200" kern="1200" dirty="0" smtClean="0"/>
            <a:t>Garena</a:t>
          </a:r>
          <a:endParaRPr lang="en-US" sz="3200" kern="1200" dirty="0"/>
        </a:p>
      </dsp:txBody>
      <dsp:txXfrm rot="-5400000">
        <a:off x="2962656" y="210063"/>
        <a:ext cx="5208584" cy="1078785"/>
      </dsp:txXfrm>
    </dsp:sp>
    <dsp:sp modelId="{E3241ED5-422B-48A6-887A-448B07DEB89C}">
      <dsp:nvSpPr>
        <dsp:cNvPr id="0" name=""/>
        <dsp:cNvSpPr/>
      </dsp:nvSpPr>
      <dsp:spPr>
        <a:xfrm>
          <a:off x="0" y="0"/>
          <a:ext cx="2962656" cy="1494381"/>
        </a:xfrm>
        <a:prstGeom prst="roundRect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72950" y="72950"/>
        <a:ext cx="2816756" cy="1348481"/>
      </dsp:txXfrm>
    </dsp:sp>
    <dsp:sp modelId="{2DB47438-30EA-4C73-91B5-88AD10315B86}">
      <dsp:nvSpPr>
        <dsp:cNvPr id="0" name=""/>
        <dsp:cNvSpPr/>
      </dsp:nvSpPr>
      <dsp:spPr>
        <a:xfrm rot="5400000">
          <a:off x="4998375" y="-314916"/>
          <a:ext cx="1195505" cy="5266944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3200" kern="1200" dirty="0" smtClean="0"/>
            <a:t>แผนธุรกิจเกมมือถือในปี </a:t>
          </a:r>
          <a:r>
            <a:rPr lang="en-US" sz="3200" kern="1200" dirty="0" smtClean="0"/>
            <a:t>2015</a:t>
          </a:r>
          <a:endParaRPr lang="en-US" sz="3200" kern="1200" dirty="0"/>
        </a:p>
      </dsp:txBody>
      <dsp:txXfrm rot="-5400000">
        <a:off x="2962656" y="1779163"/>
        <a:ext cx="5208584" cy="1078785"/>
      </dsp:txXfrm>
    </dsp:sp>
    <dsp:sp modelId="{129EE5BF-1235-4841-A365-87EA55CF3D1F}">
      <dsp:nvSpPr>
        <dsp:cNvPr id="0" name=""/>
        <dsp:cNvSpPr/>
      </dsp:nvSpPr>
      <dsp:spPr>
        <a:xfrm>
          <a:off x="0" y="1571365"/>
          <a:ext cx="2962656" cy="1494381"/>
        </a:xfrm>
        <a:prstGeom prst="roundRect">
          <a:avLst/>
        </a:prstGeom>
        <a:solidFill>
          <a:schemeClr val="accent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72950" y="1644315"/>
        <a:ext cx="2816756" cy="1348481"/>
      </dsp:txXfrm>
    </dsp:sp>
    <dsp:sp modelId="{2D35C54D-B03A-4761-8AA2-534B2D4B14AC}">
      <dsp:nvSpPr>
        <dsp:cNvPr id="0" name=""/>
        <dsp:cNvSpPr/>
      </dsp:nvSpPr>
      <dsp:spPr>
        <a:xfrm rot="5400000">
          <a:off x="4926382" y="1161234"/>
          <a:ext cx="1195505" cy="5266944"/>
        </a:xfrm>
        <a:prstGeom prst="round2Same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3200" b="0" kern="1200" cap="none" dirty="0" smtClean="0"/>
            <a:t>แนวทางการร่วมมือทางธุรกิจกับ </a:t>
          </a:r>
          <a:r>
            <a:rPr lang="en-US" sz="3200" b="0" kern="1200" cap="none" dirty="0" smtClean="0"/>
            <a:t>Dunkin' Donuts</a:t>
          </a:r>
          <a:endParaRPr lang="en-US" sz="3200" b="0" kern="1200" dirty="0"/>
        </a:p>
      </dsp:txBody>
      <dsp:txXfrm rot="-5400000">
        <a:off x="2890663" y="3255313"/>
        <a:ext cx="5208584" cy="1078785"/>
      </dsp:txXfrm>
    </dsp:sp>
    <dsp:sp modelId="{53D1E130-C470-4032-96A9-E6342E6B5CE5}">
      <dsp:nvSpPr>
        <dsp:cNvPr id="0" name=""/>
        <dsp:cNvSpPr/>
      </dsp:nvSpPr>
      <dsp:spPr>
        <a:xfrm>
          <a:off x="10323" y="3124939"/>
          <a:ext cx="2962656" cy="1494381"/>
        </a:xfrm>
        <a:prstGeom prst="roundRect">
          <a:avLst/>
        </a:prstGeom>
        <a:solidFill>
          <a:schemeClr val="accent5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3273" y="3197889"/>
        <a:ext cx="2816756" cy="134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9A689-5E4D-4985-ABB0-5D2ADACDD781}">
      <dsp:nvSpPr>
        <dsp:cNvPr id="0" name=""/>
        <dsp:cNvSpPr/>
      </dsp:nvSpPr>
      <dsp:spPr>
        <a:xfrm>
          <a:off x="994609" y="451884"/>
          <a:ext cx="675077" cy="675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Game 1</a:t>
          </a:r>
          <a:endParaRPr lang="en-GB" sz="1000" b="1" kern="1200" dirty="0"/>
        </a:p>
      </dsp:txBody>
      <dsp:txXfrm>
        <a:off x="1093472" y="550746"/>
        <a:ext cx="477351" cy="477349"/>
      </dsp:txXfrm>
    </dsp:sp>
    <dsp:sp modelId="{09BAB706-AEBB-43E6-BC7D-6CE7B28A260A}">
      <dsp:nvSpPr>
        <dsp:cNvPr id="0" name=""/>
        <dsp:cNvSpPr/>
      </dsp:nvSpPr>
      <dsp:spPr>
        <a:xfrm rot="16200000">
          <a:off x="1287477" y="395201"/>
          <a:ext cx="89340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9340" y="1201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329914" y="404980"/>
        <a:ext cx="4467" cy="4467"/>
      </dsp:txXfrm>
    </dsp:sp>
    <dsp:sp modelId="{26B4DD51-6E0F-49A6-A28E-4D2337C98055}">
      <dsp:nvSpPr>
        <dsp:cNvPr id="0" name=""/>
        <dsp:cNvSpPr/>
      </dsp:nvSpPr>
      <dsp:spPr>
        <a:xfrm>
          <a:off x="1154345" y="6938"/>
          <a:ext cx="355605" cy="355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206422" y="59015"/>
        <a:ext cx="251451" cy="251451"/>
      </dsp:txXfrm>
    </dsp:sp>
    <dsp:sp modelId="{AD99F501-D7B4-42ED-9162-89573B213190}">
      <dsp:nvSpPr>
        <dsp:cNvPr id="0" name=""/>
        <dsp:cNvSpPr/>
      </dsp:nvSpPr>
      <dsp:spPr>
        <a:xfrm rot="18900000">
          <a:off x="1557739" y="507147"/>
          <a:ext cx="89339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9339" y="1201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600175" y="516926"/>
        <a:ext cx="4466" cy="4466"/>
      </dsp:txXfrm>
    </dsp:sp>
    <dsp:sp modelId="{1D48EFFE-94A6-4F6E-8831-1D47FAA0DB4B}">
      <dsp:nvSpPr>
        <dsp:cNvPr id="0" name=""/>
        <dsp:cNvSpPr/>
      </dsp:nvSpPr>
      <dsp:spPr>
        <a:xfrm>
          <a:off x="1581918" y="184045"/>
          <a:ext cx="355605" cy="355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633995" y="236122"/>
        <a:ext cx="251451" cy="251451"/>
      </dsp:txXfrm>
    </dsp:sp>
    <dsp:sp modelId="{B89A0465-1843-4654-807A-D493E348B02A}">
      <dsp:nvSpPr>
        <dsp:cNvPr id="0" name=""/>
        <dsp:cNvSpPr/>
      </dsp:nvSpPr>
      <dsp:spPr>
        <a:xfrm>
          <a:off x="1669686" y="777408"/>
          <a:ext cx="89338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9338" y="1201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712122" y="787187"/>
        <a:ext cx="4466" cy="4466"/>
      </dsp:txXfrm>
    </dsp:sp>
    <dsp:sp modelId="{C408ED8E-CEBD-4336-8876-61DBF3F1EC75}">
      <dsp:nvSpPr>
        <dsp:cNvPr id="0" name=""/>
        <dsp:cNvSpPr/>
      </dsp:nvSpPr>
      <dsp:spPr>
        <a:xfrm>
          <a:off x="1759025" y="611618"/>
          <a:ext cx="355605" cy="355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811102" y="663695"/>
        <a:ext cx="251451" cy="251451"/>
      </dsp:txXfrm>
    </dsp:sp>
    <dsp:sp modelId="{7E06AE53-E13A-4408-A82C-893FA3434ABF}">
      <dsp:nvSpPr>
        <dsp:cNvPr id="0" name=""/>
        <dsp:cNvSpPr/>
      </dsp:nvSpPr>
      <dsp:spPr>
        <a:xfrm rot="2700000">
          <a:off x="1557739" y="1047670"/>
          <a:ext cx="89339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9339" y="1201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600175" y="1057448"/>
        <a:ext cx="4466" cy="4466"/>
      </dsp:txXfrm>
    </dsp:sp>
    <dsp:sp modelId="{FCB9CAB6-C247-4BD5-8DE5-888587C91FD9}">
      <dsp:nvSpPr>
        <dsp:cNvPr id="0" name=""/>
        <dsp:cNvSpPr/>
      </dsp:nvSpPr>
      <dsp:spPr>
        <a:xfrm>
          <a:off x="1581918" y="1039191"/>
          <a:ext cx="355605" cy="355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633995" y="1091268"/>
        <a:ext cx="251451" cy="251451"/>
      </dsp:txXfrm>
    </dsp:sp>
    <dsp:sp modelId="{28166770-8D30-4128-BD48-97A443599958}">
      <dsp:nvSpPr>
        <dsp:cNvPr id="0" name=""/>
        <dsp:cNvSpPr/>
      </dsp:nvSpPr>
      <dsp:spPr>
        <a:xfrm rot="5400000">
          <a:off x="1287477" y="1159615"/>
          <a:ext cx="89340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9340" y="1201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329914" y="1169394"/>
        <a:ext cx="4467" cy="4467"/>
      </dsp:txXfrm>
    </dsp:sp>
    <dsp:sp modelId="{C0EF30EE-9494-403B-A639-93BEEB157A0C}">
      <dsp:nvSpPr>
        <dsp:cNvPr id="0" name=""/>
        <dsp:cNvSpPr/>
      </dsp:nvSpPr>
      <dsp:spPr>
        <a:xfrm>
          <a:off x="1154345" y="1216298"/>
          <a:ext cx="355605" cy="355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206422" y="1268375"/>
        <a:ext cx="251451" cy="251451"/>
      </dsp:txXfrm>
    </dsp:sp>
    <dsp:sp modelId="{9980A8B7-119C-4C55-86AD-DF5B9CAFCFCC}">
      <dsp:nvSpPr>
        <dsp:cNvPr id="0" name=""/>
        <dsp:cNvSpPr/>
      </dsp:nvSpPr>
      <dsp:spPr>
        <a:xfrm rot="8100000">
          <a:off x="1017216" y="1047670"/>
          <a:ext cx="89339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9339" y="1201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 rot="10800000">
        <a:off x="1059653" y="1057448"/>
        <a:ext cx="4466" cy="4466"/>
      </dsp:txXfrm>
    </dsp:sp>
    <dsp:sp modelId="{7A88CCF3-8AAE-4AFB-9A1A-1679CC4666DA}">
      <dsp:nvSpPr>
        <dsp:cNvPr id="0" name=""/>
        <dsp:cNvSpPr/>
      </dsp:nvSpPr>
      <dsp:spPr>
        <a:xfrm>
          <a:off x="726772" y="1039191"/>
          <a:ext cx="355605" cy="355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778849" y="1091268"/>
        <a:ext cx="251451" cy="251451"/>
      </dsp:txXfrm>
    </dsp:sp>
    <dsp:sp modelId="{3AB390A5-BD78-4231-8727-6F1E05A29659}">
      <dsp:nvSpPr>
        <dsp:cNvPr id="0" name=""/>
        <dsp:cNvSpPr/>
      </dsp:nvSpPr>
      <dsp:spPr>
        <a:xfrm rot="10800000">
          <a:off x="905270" y="777408"/>
          <a:ext cx="89338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9338" y="1201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 rot="10800000">
        <a:off x="947706" y="787187"/>
        <a:ext cx="4466" cy="4466"/>
      </dsp:txXfrm>
    </dsp:sp>
    <dsp:sp modelId="{423BA58F-F8D2-4008-9FFF-FBB18E6ED57D}">
      <dsp:nvSpPr>
        <dsp:cNvPr id="0" name=""/>
        <dsp:cNvSpPr/>
      </dsp:nvSpPr>
      <dsp:spPr>
        <a:xfrm>
          <a:off x="549665" y="611618"/>
          <a:ext cx="355605" cy="355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601742" y="663695"/>
        <a:ext cx="251451" cy="251451"/>
      </dsp:txXfrm>
    </dsp:sp>
    <dsp:sp modelId="{0E7635A8-0A3E-4640-84C1-A2DC5847E6E7}">
      <dsp:nvSpPr>
        <dsp:cNvPr id="0" name=""/>
        <dsp:cNvSpPr/>
      </dsp:nvSpPr>
      <dsp:spPr>
        <a:xfrm rot="13500000">
          <a:off x="1017216" y="507147"/>
          <a:ext cx="89339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9339" y="1201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 rot="10800000">
        <a:off x="1059653" y="516926"/>
        <a:ext cx="4466" cy="4466"/>
      </dsp:txXfrm>
    </dsp:sp>
    <dsp:sp modelId="{2BE8E5E3-5731-4C98-8884-22B1C226284F}">
      <dsp:nvSpPr>
        <dsp:cNvPr id="0" name=""/>
        <dsp:cNvSpPr/>
      </dsp:nvSpPr>
      <dsp:spPr>
        <a:xfrm>
          <a:off x="726772" y="184045"/>
          <a:ext cx="355605" cy="355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778849" y="236122"/>
        <a:ext cx="251451" cy="251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9A689-5E4D-4985-ABB0-5D2ADACDD781}">
      <dsp:nvSpPr>
        <dsp:cNvPr id="0" name=""/>
        <dsp:cNvSpPr/>
      </dsp:nvSpPr>
      <dsp:spPr>
        <a:xfrm>
          <a:off x="975713" y="443299"/>
          <a:ext cx="662251" cy="662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Game 2</a:t>
          </a:r>
          <a:endParaRPr lang="en-GB" sz="900" b="1" kern="1200" dirty="0"/>
        </a:p>
      </dsp:txBody>
      <dsp:txXfrm>
        <a:off x="1072697" y="540283"/>
        <a:ext cx="468283" cy="468280"/>
      </dsp:txXfrm>
    </dsp:sp>
    <dsp:sp modelId="{09BAB706-AEBB-43E6-BC7D-6CE7B28A260A}">
      <dsp:nvSpPr>
        <dsp:cNvPr id="0" name=""/>
        <dsp:cNvSpPr/>
      </dsp:nvSpPr>
      <dsp:spPr>
        <a:xfrm rot="16200000">
          <a:off x="1262949" y="387396"/>
          <a:ext cx="87780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7780" y="12012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304644" y="397214"/>
        <a:ext cx="4389" cy="4389"/>
      </dsp:txXfrm>
    </dsp:sp>
    <dsp:sp modelId="{26B4DD51-6E0F-49A6-A28E-4D2337C98055}">
      <dsp:nvSpPr>
        <dsp:cNvPr id="0" name=""/>
        <dsp:cNvSpPr/>
      </dsp:nvSpPr>
      <dsp:spPr>
        <a:xfrm>
          <a:off x="1132414" y="6669"/>
          <a:ext cx="348849" cy="3488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183502" y="57757"/>
        <a:ext cx="246673" cy="246673"/>
      </dsp:txXfrm>
    </dsp:sp>
    <dsp:sp modelId="{AD99F501-D7B4-42ED-9162-89573B213190}">
      <dsp:nvSpPr>
        <dsp:cNvPr id="0" name=""/>
        <dsp:cNvSpPr/>
      </dsp:nvSpPr>
      <dsp:spPr>
        <a:xfrm rot="18900000">
          <a:off x="1528125" y="497235"/>
          <a:ext cx="87779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7779" y="12012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569820" y="507053"/>
        <a:ext cx="4388" cy="4388"/>
      </dsp:txXfrm>
    </dsp:sp>
    <dsp:sp modelId="{1D48EFFE-94A6-4F6E-8831-1D47FAA0DB4B}">
      <dsp:nvSpPr>
        <dsp:cNvPr id="0" name=""/>
        <dsp:cNvSpPr/>
      </dsp:nvSpPr>
      <dsp:spPr>
        <a:xfrm>
          <a:off x="1551961" y="180451"/>
          <a:ext cx="348849" cy="3488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603049" y="231539"/>
        <a:ext cx="246673" cy="246673"/>
      </dsp:txXfrm>
    </dsp:sp>
    <dsp:sp modelId="{B89A0465-1843-4654-807A-D493E348B02A}">
      <dsp:nvSpPr>
        <dsp:cNvPr id="0" name=""/>
        <dsp:cNvSpPr/>
      </dsp:nvSpPr>
      <dsp:spPr>
        <a:xfrm>
          <a:off x="1637965" y="762411"/>
          <a:ext cx="87778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7778" y="12012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679660" y="772229"/>
        <a:ext cx="4388" cy="4388"/>
      </dsp:txXfrm>
    </dsp:sp>
    <dsp:sp modelId="{C408ED8E-CEBD-4336-8876-61DBF3F1EC75}">
      <dsp:nvSpPr>
        <dsp:cNvPr id="0" name=""/>
        <dsp:cNvSpPr/>
      </dsp:nvSpPr>
      <dsp:spPr>
        <a:xfrm>
          <a:off x="1725744" y="599998"/>
          <a:ext cx="348849" cy="3488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776832" y="651086"/>
        <a:ext cx="246673" cy="246673"/>
      </dsp:txXfrm>
    </dsp:sp>
    <dsp:sp modelId="{7E06AE53-E13A-4408-A82C-893FA3434ABF}">
      <dsp:nvSpPr>
        <dsp:cNvPr id="0" name=""/>
        <dsp:cNvSpPr/>
      </dsp:nvSpPr>
      <dsp:spPr>
        <a:xfrm rot="2700000">
          <a:off x="1528125" y="1027586"/>
          <a:ext cx="87779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7779" y="12012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569820" y="1037404"/>
        <a:ext cx="4388" cy="4388"/>
      </dsp:txXfrm>
    </dsp:sp>
    <dsp:sp modelId="{FCB9CAB6-C247-4BD5-8DE5-888587C91FD9}">
      <dsp:nvSpPr>
        <dsp:cNvPr id="0" name=""/>
        <dsp:cNvSpPr/>
      </dsp:nvSpPr>
      <dsp:spPr>
        <a:xfrm>
          <a:off x="1551961" y="1019545"/>
          <a:ext cx="348849" cy="3488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603049" y="1070633"/>
        <a:ext cx="246673" cy="246673"/>
      </dsp:txXfrm>
    </dsp:sp>
    <dsp:sp modelId="{28166770-8D30-4128-BD48-97A443599958}">
      <dsp:nvSpPr>
        <dsp:cNvPr id="0" name=""/>
        <dsp:cNvSpPr/>
      </dsp:nvSpPr>
      <dsp:spPr>
        <a:xfrm rot="5400000">
          <a:off x="1262949" y="1137425"/>
          <a:ext cx="87780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7780" y="12012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304644" y="1147243"/>
        <a:ext cx="4389" cy="4389"/>
      </dsp:txXfrm>
    </dsp:sp>
    <dsp:sp modelId="{C0EF30EE-9494-403B-A639-93BEEB157A0C}">
      <dsp:nvSpPr>
        <dsp:cNvPr id="0" name=""/>
        <dsp:cNvSpPr/>
      </dsp:nvSpPr>
      <dsp:spPr>
        <a:xfrm>
          <a:off x="1132414" y="1193328"/>
          <a:ext cx="348849" cy="3488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183502" y="1244416"/>
        <a:ext cx="246673" cy="246673"/>
      </dsp:txXfrm>
    </dsp:sp>
    <dsp:sp modelId="{9980A8B7-119C-4C55-86AD-DF5B9CAFCFCC}">
      <dsp:nvSpPr>
        <dsp:cNvPr id="0" name=""/>
        <dsp:cNvSpPr/>
      </dsp:nvSpPr>
      <dsp:spPr>
        <a:xfrm rot="8100000">
          <a:off x="997774" y="1027586"/>
          <a:ext cx="87779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7779" y="12012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 rot="10800000">
        <a:off x="1039469" y="1037404"/>
        <a:ext cx="4388" cy="4388"/>
      </dsp:txXfrm>
    </dsp:sp>
    <dsp:sp modelId="{7A88CCF3-8AAE-4AFB-9A1A-1679CC4666DA}">
      <dsp:nvSpPr>
        <dsp:cNvPr id="0" name=""/>
        <dsp:cNvSpPr/>
      </dsp:nvSpPr>
      <dsp:spPr>
        <a:xfrm>
          <a:off x="712867" y="1019545"/>
          <a:ext cx="348849" cy="3488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763955" y="1070633"/>
        <a:ext cx="246673" cy="246673"/>
      </dsp:txXfrm>
    </dsp:sp>
    <dsp:sp modelId="{3AB390A5-BD78-4231-8727-6F1E05A29659}">
      <dsp:nvSpPr>
        <dsp:cNvPr id="0" name=""/>
        <dsp:cNvSpPr/>
      </dsp:nvSpPr>
      <dsp:spPr>
        <a:xfrm rot="10800000">
          <a:off x="887934" y="762411"/>
          <a:ext cx="87778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7778" y="12012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 rot="10800000">
        <a:off x="929629" y="772229"/>
        <a:ext cx="4388" cy="4388"/>
      </dsp:txXfrm>
    </dsp:sp>
    <dsp:sp modelId="{423BA58F-F8D2-4008-9FFF-FBB18E6ED57D}">
      <dsp:nvSpPr>
        <dsp:cNvPr id="0" name=""/>
        <dsp:cNvSpPr/>
      </dsp:nvSpPr>
      <dsp:spPr>
        <a:xfrm>
          <a:off x="539085" y="599998"/>
          <a:ext cx="348849" cy="3488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590173" y="651086"/>
        <a:ext cx="246673" cy="246673"/>
      </dsp:txXfrm>
    </dsp:sp>
    <dsp:sp modelId="{0E7635A8-0A3E-4640-84C1-A2DC5847E6E7}">
      <dsp:nvSpPr>
        <dsp:cNvPr id="0" name=""/>
        <dsp:cNvSpPr/>
      </dsp:nvSpPr>
      <dsp:spPr>
        <a:xfrm rot="13500000">
          <a:off x="997774" y="497235"/>
          <a:ext cx="87779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87779" y="12012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 rot="10800000">
        <a:off x="1039469" y="507053"/>
        <a:ext cx="4388" cy="4388"/>
      </dsp:txXfrm>
    </dsp:sp>
    <dsp:sp modelId="{2BE8E5E3-5731-4C98-8884-22B1C226284F}">
      <dsp:nvSpPr>
        <dsp:cNvPr id="0" name=""/>
        <dsp:cNvSpPr/>
      </dsp:nvSpPr>
      <dsp:spPr>
        <a:xfrm>
          <a:off x="712867" y="180451"/>
          <a:ext cx="348849" cy="3488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763955" y="231539"/>
        <a:ext cx="246673" cy="246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9A689-5E4D-4985-ABB0-5D2ADACDD781}">
      <dsp:nvSpPr>
        <dsp:cNvPr id="0" name=""/>
        <dsp:cNvSpPr/>
      </dsp:nvSpPr>
      <dsp:spPr>
        <a:xfrm>
          <a:off x="1005191" y="456692"/>
          <a:ext cx="682259" cy="682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Game 3</a:t>
          </a:r>
          <a:endParaRPr lang="en-GB" sz="1000" b="1" kern="1200" dirty="0"/>
        </a:p>
      </dsp:txBody>
      <dsp:txXfrm>
        <a:off x="1105106" y="556606"/>
        <a:ext cx="482429" cy="482427"/>
      </dsp:txXfrm>
    </dsp:sp>
    <dsp:sp modelId="{A4E347A3-C866-4E46-9CE1-3C9F1D8F927F}">
      <dsp:nvSpPr>
        <dsp:cNvPr id="0" name=""/>
        <dsp:cNvSpPr/>
      </dsp:nvSpPr>
      <dsp:spPr>
        <a:xfrm rot="16200000">
          <a:off x="1301104" y="399463"/>
          <a:ext cx="90432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90432" y="12012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344060" y="409215"/>
        <a:ext cx="4521" cy="4521"/>
      </dsp:txXfrm>
    </dsp:sp>
    <dsp:sp modelId="{FD1760E3-9422-4E46-BE35-B5BEA99216D5}">
      <dsp:nvSpPr>
        <dsp:cNvPr id="0" name=""/>
        <dsp:cNvSpPr/>
      </dsp:nvSpPr>
      <dsp:spPr>
        <a:xfrm>
          <a:off x="1166626" y="6871"/>
          <a:ext cx="359388" cy="3593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219257" y="59502"/>
        <a:ext cx="254126" cy="254126"/>
      </dsp:txXfrm>
    </dsp:sp>
    <dsp:sp modelId="{AD99F501-D7B4-42ED-9162-89573B213190}">
      <dsp:nvSpPr>
        <dsp:cNvPr id="0" name=""/>
        <dsp:cNvSpPr/>
      </dsp:nvSpPr>
      <dsp:spPr>
        <a:xfrm rot="18900000">
          <a:off x="1574292" y="512620"/>
          <a:ext cx="90431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90431" y="12012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617247" y="522372"/>
        <a:ext cx="4521" cy="4521"/>
      </dsp:txXfrm>
    </dsp:sp>
    <dsp:sp modelId="{1D48EFFE-94A6-4F6E-8831-1D47FAA0DB4B}">
      <dsp:nvSpPr>
        <dsp:cNvPr id="0" name=""/>
        <dsp:cNvSpPr/>
      </dsp:nvSpPr>
      <dsp:spPr>
        <a:xfrm>
          <a:off x="1598849" y="185903"/>
          <a:ext cx="359388" cy="3593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651480" y="238534"/>
        <a:ext cx="254126" cy="254126"/>
      </dsp:txXfrm>
    </dsp:sp>
    <dsp:sp modelId="{B89A0465-1843-4654-807A-D493E348B02A}">
      <dsp:nvSpPr>
        <dsp:cNvPr id="0" name=""/>
        <dsp:cNvSpPr/>
      </dsp:nvSpPr>
      <dsp:spPr>
        <a:xfrm>
          <a:off x="1687450" y="785807"/>
          <a:ext cx="90430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90430" y="12012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730405" y="795559"/>
        <a:ext cx="4521" cy="4521"/>
      </dsp:txXfrm>
    </dsp:sp>
    <dsp:sp modelId="{C408ED8E-CEBD-4336-8876-61DBF3F1EC75}">
      <dsp:nvSpPr>
        <dsp:cNvPr id="0" name=""/>
        <dsp:cNvSpPr/>
      </dsp:nvSpPr>
      <dsp:spPr>
        <a:xfrm>
          <a:off x="1777881" y="618125"/>
          <a:ext cx="359388" cy="3593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830512" y="670756"/>
        <a:ext cx="254126" cy="254126"/>
      </dsp:txXfrm>
    </dsp:sp>
    <dsp:sp modelId="{7E06AE53-E13A-4408-A82C-893FA3434ABF}">
      <dsp:nvSpPr>
        <dsp:cNvPr id="0" name=""/>
        <dsp:cNvSpPr/>
      </dsp:nvSpPr>
      <dsp:spPr>
        <a:xfrm rot="2700000">
          <a:off x="1574292" y="1058994"/>
          <a:ext cx="90431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90431" y="12012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617247" y="1068746"/>
        <a:ext cx="4521" cy="4521"/>
      </dsp:txXfrm>
    </dsp:sp>
    <dsp:sp modelId="{FCB9CAB6-C247-4BD5-8DE5-888587C91FD9}">
      <dsp:nvSpPr>
        <dsp:cNvPr id="0" name=""/>
        <dsp:cNvSpPr/>
      </dsp:nvSpPr>
      <dsp:spPr>
        <a:xfrm>
          <a:off x="1598849" y="1050348"/>
          <a:ext cx="359388" cy="3593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651480" y="1102979"/>
        <a:ext cx="254126" cy="254126"/>
      </dsp:txXfrm>
    </dsp:sp>
    <dsp:sp modelId="{28166770-8D30-4128-BD48-97A443599958}">
      <dsp:nvSpPr>
        <dsp:cNvPr id="0" name=""/>
        <dsp:cNvSpPr/>
      </dsp:nvSpPr>
      <dsp:spPr>
        <a:xfrm rot="5400000">
          <a:off x="1301104" y="1172151"/>
          <a:ext cx="90432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90432" y="12012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>
        <a:off x="1344060" y="1181903"/>
        <a:ext cx="4521" cy="4521"/>
      </dsp:txXfrm>
    </dsp:sp>
    <dsp:sp modelId="{C0EF30EE-9494-403B-A639-93BEEB157A0C}">
      <dsp:nvSpPr>
        <dsp:cNvPr id="0" name=""/>
        <dsp:cNvSpPr/>
      </dsp:nvSpPr>
      <dsp:spPr>
        <a:xfrm>
          <a:off x="1166626" y="1229380"/>
          <a:ext cx="359388" cy="3593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smtClean="0"/>
            <a:t>ผู้เล่น</a:t>
          </a:r>
          <a:endParaRPr lang="en-GB" sz="1100" b="1" kern="1200" dirty="0"/>
        </a:p>
      </dsp:txBody>
      <dsp:txXfrm>
        <a:off x="1219257" y="1282011"/>
        <a:ext cx="254126" cy="254126"/>
      </dsp:txXfrm>
    </dsp:sp>
    <dsp:sp modelId="{9980A8B7-119C-4C55-86AD-DF5B9CAFCFCC}">
      <dsp:nvSpPr>
        <dsp:cNvPr id="0" name=""/>
        <dsp:cNvSpPr/>
      </dsp:nvSpPr>
      <dsp:spPr>
        <a:xfrm rot="8100000">
          <a:off x="1027918" y="1058994"/>
          <a:ext cx="90431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90431" y="12012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 rot="10800000">
        <a:off x="1070873" y="1068746"/>
        <a:ext cx="4521" cy="4521"/>
      </dsp:txXfrm>
    </dsp:sp>
    <dsp:sp modelId="{7A88CCF3-8AAE-4AFB-9A1A-1679CC4666DA}">
      <dsp:nvSpPr>
        <dsp:cNvPr id="0" name=""/>
        <dsp:cNvSpPr/>
      </dsp:nvSpPr>
      <dsp:spPr>
        <a:xfrm>
          <a:off x="734404" y="1050348"/>
          <a:ext cx="359388" cy="3593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787035" y="1102979"/>
        <a:ext cx="254126" cy="254126"/>
      </dsp:txXfrm>
    </dsp:sp>
    <dsp:sp modelId="{3AB390A5-BD78-4231-8727-6F1E05A29659}">
      <dsp:nvSpPr>
        <dsp:cNvPr id="0" name=""/>
        <dsp:cNvSpPr/>
      </dsp:nvSpPr>
      <dsp:spPr>
        <a:xfrm rot="10800000">
          <a:off x="914760" y="785807"/>
          <a:ext cx="90430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90430" y="12012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 rot="10800000">
        <a:off x="957715" y="795559"/>
        <a:ext cx="4521" cy="4521"/>
      </dsp:txXfrm>
    </dsp:sp>
    <dsp:sp modelId="{423BA58F-F8D2-4008-9FFF-FBB18E6ED57D}">
      <dsp:nvSpPr>
        <dsp:cNvPr id="0" name=""/>
        <dsp:cNvSpPr/>
      </dsp:nvSpPr>
      <dsp:spPr>
        <a:xfrm>
          <a:off x="555372" y="618125"/>
          <a:ext cx="359388" cy="3593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608003" y="670756"/>
        <a:ext cx="254126" cy="254126"/>
      </dsp:txXfrm>
    </dsp:sp>
    <dsp:sp modelId="{0E7635A8-0A3E-4640-84C1-A2DC5847E6E7}">
      <dsp:nvSpPr>
        <dsp:cNvPr id="0" name=""/>
        <dsp:cNvSpPr/>
      </dsp:nvSpPr>
      <dsp:spPr>
        <a:xfrm rot="13500000">
          <a:off x="1027918" y="512620"/>
          <a:ext cx="90431" cy="24024"/>
        </a:xfrm>
        <a:custGeom>
          <a:avLst/>
          <a:gdLst/>
          <a:ahLst/>
          <a:cxnLst/>
          <a:rect l="0" t="0" r="0" b="0"/>
          <a:pathLst>
            <a:path>
              <a:moveTo>
                <a:pt x="0" y="12012"/>
              </a:moveTo>
              <a:lnTo>
                <a:pt x="90431" y="12012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b="1" kern="1200" dirty="0"/>
        </a:p>
      </dsp:txBody>
      <dsp:txXfrm rot="10800000">
        <a:off x="1070873" y="522372"/>
        <a:ext cx="4521" cy="4521"/>
      </dsp:txXfrm>
    </dsp:sp>
    <dsp:sp modelId="{2BE8E5E3-5731-4C98-8884-22B1C226284F}">
      <dsp:nvSpPr>
        <dsp:cNvPr id="0" name=""/>
        <dsp:cNvSpPr/>
      </dsp:nvSpPr>
      <dsp:spPr>
        <a:xfrm>
          <a:off x="734404" y="185903"/>
          <a:ext cx="359388" cy="3593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787035" y="238534"/>
        <a:ext cx="254126" cy="254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9A689-5E4D-4985-ABB0-5D2ADACDD781}">
      <dsp:nvSpPr>
        <dsp:cNvPr id="0" name=""/>
        <dsp:cNvSpPr/>
      </dsp:nvSpPr>
      <dsp:spPr>
        <a:xfrm>
          <a:off x="804926" y="440252"/>
          <a:ext cx="2926650" cy="2926626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6134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800" b="1" kern="1200" dirty="0"/>
        </a:p>
      </dsp:txBody>
      <dsp:txXfrm>
        <a:off x="1233524" y="868846"/>
        <a:ext cx="2069454" cy="2069438"/>
      </dsp:txXfrm>
    </dsp:sp>
    <dsp:sp modelId="{9980A8B7-119C-4C55-86AD-DF5B9CAFCFCC}">
      <dsp:nvSpPr>
        <dsp:cNvPr id="0" name=""/>
        <dsp:cNvSpPr/>
      </dsp:nvSpPr>
      <dsp:spPr>
        <a:xfrm rot="16200000">
          <a:off x="2227809" y="392986"/>
          <a:ext cx="80884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84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2266229" y="397788"/>
        <a:ext cx="4044" cy="4044"/>
      </dsp:txXfrm>
    </dsp:sp>
    <dsp:sp modelId="{7A88CCF3-8AAE-4AFB-9A1A-1679CC4666DA}">
      <dsp:nvSpPr>
        <dsp:cNvPr id="0" name=""/>
        <dsp:cNvSpPr/>
      </dsp:nvSpPr>
      <dsp:spPr>
        <a:xfrm>
          <a:off x="2096275" y="15415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2146646" y="65786"/>
        <a:ext cx="243211" cy="243211"/>
      </dsp:txXfrm>
    </dsp:sp>
    <dsp:sp modelId="{3AB390A5-BD78-4231-8727-6F1E05A29659}">
      <dsp:nvSpPr>
        <dsp:cNvPr id="0" name=""/>
        <dsp:cNvSpPr/>
      </dsp:nvSpPr>
      <dsp:spPr>
        <a:xfrm rot="17100000">
          <a:off x="2617010" y="444225"/>
          <a:ext cx="80883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83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2655430" y="449027"/>
        <a:ext cx="4044" cy="4044"/>
      </dsp:txXfrm>
    </dsp:sp>
    <dsp:sp modelId="{423BA58F-F8D2-4008-9FFF-FBB18E6ED57D}">
      <dsp:nvSpPr>
        <dsp:cNvPr id="0" name=""/>
        <dsp:cNvSpPr/>
      </dsp:nvSpPr>
      <dsp:spPr>
        <a:xfrm>
          <a:off x="2540453" y="73892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2590824" y="124263"/>
        <a:ext cx="243211" cy="243211"/>
      </dsp:txXfrm>
    </dsp:sp>
    <dsp:sp modelId="{0E7635A8-0A3E-4640-84C1-A2DC5847E6E7}">
      <dsp:nvSpPr>
        <dsp:cNvPr id="0" name=""/>
        <dsp:cNvSpPr/>
      </dsp:nvSpPr>
      <dsp:spPr>
        <a:xfrm rot="18000000">
          <a:off x="2979689" y="594450"/>
          <a:ext cx="80881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81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3018108" y="599252"/>
        <a:ext cx="4044" cy="4044"/>
      </dsp:txXfrm>
    </dsp:sp>
    <dsp:sp modelId="{2BE8E5E3-5731-4C98-8884-22B1C226284F}">
      <dsp:nvSpPr>
        <dsp:cNvPr id="0" name=""/>
        <dsp:cNvSpPr/>
      </dsp:nvSpPr>
      <dsp:spPr>
        <a:xfrm>
          <a:off x="2954362" y="245338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3004733" y="295709"/>
        <a:ext cx="243211" cy="243211"/>
      </dsp:txXfrm>
    </dsp:sp>
    <dsp:sp modelId="{72E1D20C-64F7-4B93-8404-D88320AFD92F}">
      <dsp:nvSpPr>
        <dsp:cNvPr id="0" name=""/>
        <dsp:cNvSpPr/>
      </dsp:nvSpPr>
      <dsp:spPr>
        <a:xfrm rot="18900000">
          <a:off x="3291130" y="833424"/>
          <a:ext cx="80878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8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3329547" y="838226"/>
        <a:ext cx="4043" cy="4043"/>
      </dsp:txXfrm>
    </dsp:sp>
    <dsp:sp modelId="{731326FF-B50A-46FD-BDD0-B51EC2ABEC1E}">
      <dsp:nvSpPr>
        <dsp:cNvPr id="0" name=""/>
        <dsp:cNvSpPr/>
      </dsp:nvSpPr>
      <dsp:spPr>
        <a:xfrm>
          <a:off x="3309793" y="518070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3360164" y="568441"/>
        <a:ext cx="243211" cy="243211"/>
      </dsp:txXfrm>
    </dsp:sp>
    <dsp:sp modelId="{996CA553-C1D5-41A3-BE0B-FC3F66027BC3}">
      <dsp:nvSpPr>
        <dsp:cNvPr id="0" name=""/>
        <dsp:cNvSpPr/>
      </dsp:nvSpPr>
      <dsp:spPr>
        <a:xfrm rot="19800000">
          <a:off x="3530108" y="1144862"/>
          <a:ext cx="80875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5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3568524" y="1149664"/>
        <a:ext cx="4043" cy="4043"/>
      </dsp:txXfrm>
    </dsp:sp>
    <dsp:sp modelId="{ED31ABE4-9BD8-4365-B409-FE63AB843783}">
      <dsp:nvSpPr>
        <dsp:cNvPr id="0" name=""/>
        <dsp:cNvSpPr/>
      </dsp:nvSpPr>
      <dsp:spPr>
        <a:xfrm>
          <a:off x="3582525" y="873502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smtClean="0"/>
            <a:t>ผู้เล่น</a:t>
          </a:r>
          <a:endParaRPr lang="en-GB" sz="1100" b="1" kern="1200" dirty="0"/>
        </a:p>
      </dsp:txBody>
      <dsp:txXfrm>
        <a:off x="3632896" y="923873"/>
        <a:ext cx="243211" cy="243211"/>
      </dsp:txXfrm>
    </dsp:sp>
    <dsp:sp modelId="{EC8191E8-631A-4BCB-B4CA-5798532271C7}">
      <dsp:nvSpPr>
        <dsp:cNvPr id="0" name=""/>
        <dsp:cNvSpPr/>
      </dsp:nvSpPr>
      <dsp:spPr>
        <a:xfrm rot="20700000">
          <a:off x="3680336" y="1507540"/>
          <a:ext cx="80873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3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3718751" y="1512342"/>
        <a:ext cx="4043" cy="4043"/>
      </dsp:txXfrm>
    </dsp:sp>
    <dsp:sp modelId="{83159375-0613-46D1-8AD8-64C79D8B29FA}">
      <dsp:nvSpPr>
        <dsp:cNvPr id="0" name=""/>
        <dsp:cNvSpPr/>
      </dsp:nvSpPr>
      <dsp:spPr>
        <a:xfrm>
          <a:off x="3753972" y="1287410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3804343" y="1337781"/>
        <a:ext cx="243211" cy="243211"/>
      </dsp:txXfrm>
    </dsp:sp>
    <dsp:sp modelId="{E50590F6-1946-42CC-8B69-A858DABB7517}">
      <dsp:nvSpPr>
        <dsp:cNvPr id="0" name=""/>
        <dsp:cNvSpPr/>
      </dsp:nvSpPr>
      <dsp:spPr>
        <a:xfrm>
          <a:off x="3731577" y="1896742"/>
          <a:ext cx="80872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2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3769991" y="1901544"/>
        <a:ext cx="4043" cy="4043"/>
      </dsp:txXfrm>
    </dsp:sp>
    <dsp:sp modelId="{1F1DC986-7AD2-4028-966B-64829284C4DC}">
      <dsp:nvSpPr>
        <dsp:cNvPr id="0" name=""/>
        <dsp:cNvSpPr/>
      </dsp:nvSpPr>
      <dsp:spPr>
        <a:xfrm>
          <a:off x="3812449" y="1731589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3862820" y="1781960"/>
        <a:ext cx="243211" cy="243211"/>
      </dsp:txXfrm>
    </dsp:sp>
    <dsp:sp modelId="{949FF6EA-01AF-4A35-ADE3-213E79401E81}">
      <dsp:nvSpPr>
        <dsp:cNvPr id="0" name=""/>
        <dsp:cNvSpPr/>
      </dsp:nvSpPr>
      <dsp:spPr>
        <a:xfrm rot="900000">
          <a:off x="3680336" y="2285944"/>
          <a:ext cx="80873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3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3718751" y="2290746"/>
        <a:ext cx="4043" cy="4043"/>
      </dsp:txXfrm>
    </dsp:sp>
    <dsp:sp modelId="{50E48D34-1B60-4C60-8826-ACC4CD22CC60}">
      <dsp:nvSpPr>
        <dsp:cNvPr id="0" name=""/>
        <dsp:cNvSpPr/>
      </dsp:nvSpPr>
      <dsp:spPr>
        <a:xfrm>
          <a:off x="3753972" y="2175767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3804343" y="2226138"/>
        <a:ext cx="243211" cy="243211"/>
      </dsp:txXfrm>
    </dsp:sp>
    <dsp:sp modelId="{879F98D0-1C50-488C-BAE5-69C59E67F18E}">
      <dsp:nvSpPr>
        <dsp:cNvPr id="0" name=""/>
        <dsp:cNvSpPr/>
      </dsp:nvSpPr>
      <dsp:spPr>
        <a:xfrm rot="1800000">
          <a:off x="3530108" y="2648622"/>
          <a:ext cx="80875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5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3568524" y="2653424"/>
        <a:ext cx="4043" cy="4043"/>
      </dsp:txXfrm>
    </dsp:sp>
    <dsp:sp modelId="{41DC2F92-18F7-4E13-8151-AB0685C0F1BB}">
      <dsp:nvSpPr>
        <dsp:cNvPr id="0" name=""/>
        <dsp:cNvSpPr/>
      </dsp:nvSpPr>
      <dsp:spPr>
        <a:xfrm>
          <a:off x="3582525" y="2589676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3632896" y="2640047"/>
        <a:ext cx="243211" cy="243211"/>
      </dsp:txXfrm>
    </dsp:sp>
    <dsp:sp modelId="{ADDB8D39-41A5-4FD2-8751-7D35FE59EC1B}">
      <dsp:nvSpPr>
        <dsp:cNvPr id="0" name=""/>
        <dsp:cNvSpPr/>
      </dsp:nvSpPr>
      <dsp:spPr>
        <a:xfrm rot="2700000">
          <a:off x="3291130" y="2960060"/>
          <a:ext cx="80878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8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3329547" y="2964861"/>
        <a:ext cx="4043" cy="4043"/>
      </dsp:txXfrm>
    </dsp:sp>
    <dsp:sp modelId="{BACAFD75-A108-4FD4-9023-D50A8234D39D}">
      <dsp:nvSpPr>
        <dsp:cNvPr id="0" name=""/>
        <dsp:cNvSpPr/>
      </dsp:nvSpPr>
      <dsp:spPr>
        <a:xfrm>
          <a:off x="3309793" y="2945107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3360164" y="2995478"/>
        <a:ext cx="243211" cy="243211"/>
      </dsp:txXfrm>
    </dsp:sp>
    <dsp:sp modelId="{9A5B9C7F-0807-4FA3-A470-AFC141FE0B6D}">
      <dsp:nvSpPr>
        <dsp:cNvPr id="0" name=""/>
        <dsp:cNvSpPr/>
      </dsp:nvSpPr>
      <dsp:spPr>
        <a:xfrm rot="3600000">
          <a:off x="2979689" y="3199033"/>
          <a:ext cx="80881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81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3018108" y="3203835"/>
        <a:ext cx="4044" cy="4044"/>
      </dsp:txXfrm>
    </dsp:sp>
    <dsp:sp modelId="{08AE6A7C-2104-4478-9FA0-960A133E6084}">
      <dsp:nvSpPr>
        <dsp:cNvPr id="0" name=""/>
        <dsp:cNvSpPr/>
      </dsp:nvSpPr>
      <dsp:spPr>
        <a:xfrm>
          <a:off x="2954362" y="3217839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3004733" y="3268210"/>
        <a:ext cx="243211" cy="243211"/>
      </dsp:txXfrm>
    </dsp:sp>
    <dsp:sp modelId="{EC6C39D6-8246-45F9-84CF-E25729698DF0}">
      <dsp:nvSpPr>
        <dsp:cNvPr id="0" name=""/>
        <dsp:cNvSpPr/>
      </dsp:nvSpPr>
      <dsp:spPr>
        <a:xfrm rot="4500000">
          <a:off x="2617010" y="3349258"/>
          <a:ext cx="80883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83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2655430" y="3354060"/>
        <a:ext cx="4044" cy="4044"/>
      </dsp:txXfrm>
    </dsp:sp>
    <dsp:sp modelId="{BDD5D5C5-B069-48DA-95DA-7DF226CC49FD}">
      <dsp:nvSpPr>
        <dsp:cNvPr id="0" name=""/>
        <dsp:cNvSpPr/>
      </dsp:nvSpPr>
      <dsp:spPr>
        <a:xfrm>
          <a:off x="2540453" y="3389286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2590824" y="3439657"/>
        <a:ext cx="243211" cy="243211"/>
      </dsp:txXfrm>
    </dsp:sp>
    <dsp:sp modelId="{75234595-61AA-4DE3-8062-3C283EF1ACCF}">
      <dsp:nvSpPr>
        <dsp:cNvPr id="0" name=""/>
        <dsp:cNvSpPr/>
      </dsp:nvSpPr>
      <dsp:spPr>
        <a:xfrm rot="5400000">
          <a:off x="2227809" y="3400497"/>
          <a:ext cx="80884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84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>
        <a:off x="2266229" y="3405299"/>
        <a:ext cx="4044" cy="4044"/>
      </dsp:txXfrm>
    </dsp:sp>
    <dsp:sp modelId="{D53B6B43-FDC3-40CC-BFB6-C9507AB508EE}">
      <dsp:nvSpPr>
        <dsp:cNvPr id="0" name=""/>
        <dsp:cNvSpPr/>
      </dsp:nvSpPr>
      <dsp:spPr>
        <a:xfrm>
          <a:off x="2096275" y="3447763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2146646" y="3498134"/>
        <a:ext cx="243211" cy="243211"/>
      </dsp:txXfrm>
    </dsp:sp>
    <dsp:sp modelId="{9970AB83-209C-40D5-897B-B888131C18CE}">
      <dsp:nvSpPr>
        <dsp:cNvPr id="0" name=""/>
        <dsp:cNvSpPr/>
      </dsp:nvSpPr>
      <dsp:spPr>
        <a:xfrm rot="6300000">
          <a:off x="1838609" y="3349258"/>
          <a:ext cx="80883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83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1877029" y="3354060"/>
        <a:ext cx="4044" cy="4044"/>
      </dsp:txXfrm>
    </dsp:sp>
    <dsp:sp modelId="{A8790D01-B0BA-4D5A-BBFF-820FE5948F5F}">
      <dsp:nvSpPr>
        <dsp:cNvPr id="0" name=""/>
        <dsp:cNvSpPr/>
      </dsp:nvSpPr>
      <dsp:spPr>
        <a:xfrm>
          <a:off x="1652096" y="3389286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702467" y="3439657"/>
        <a:ext cx="243211" cy="243211"/>
      </dsp:txXfrm>
    </dsp:sp>
    <dsp:sp modelId="{208FD51D-F54E-4109-A5EB-CB17A54FF1A6}">
      <dsp:nvSpPr>
        <dsp:cNvPr id="0" name=""/>
        <dsp:cNvSpPr/>
      </dsp:nvSpPr>
      <dsp:spPr>
        <a:xfrm rot="7200000">
          <a:off x="1475932" y="3199033"/>
          <a:ext cx="80881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81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1514351" y="3203835"/>
        <a:ext cx="4044" cy="4044"/>
      </dsp:txXfrm>
    </dsp:sp>
    <dsp:sp modelId="{29D296AF-7AEE-4AC1-BDEA-6E4F3E89866D}">
      <dsp:nvSpPr>
        <dsp:cNvPr id="0" name=""/>
        <dsp:cNvSpPr/>
      </dsp:nvSpPr>
      <dsp:spPr>
        <a:xfrm>
          <a:off x="1238188" y="3217839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288559" y="3268210"/>
        <a:ext cx="243211" cy="243211"/>
      </dsp:txXfrm>
    </dsp:sp>
    <dsp:sp modelId="{B3810269-9050-4CB9-9165-E2F9BE5CF5BE}">
      <dsp:nvSpPr>
        <dsp:cNvPr id="0" name=""/>
        <dsp:cNvSpPr/>
      </dsp:nvSpPr>
      <dsp:spPr>
        <a:xfrm rot="8100000">
          <a:off x="1164494" y="2960060"/>
          <a:ext cx="80878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8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1202912" y="2964861"/>
        <a:ext cx="4043" cy="4043"/>
      </dsp:txXfrm>
    </dsp:sp>
    <dsp:sp modelId="{8AC9867F-FEAF-496B-AE21-B371FF418BBC}">
      <dsp:nvSpPr>
        <dsp:cNvPr id="0" name=""/>
        <dsp:cNvSpPr/>
      </dsp:nvSpPr>
      <dsp:spPr>
        <a:xfrm>
          <a:off x="882756" y="2945107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933127" y="2995478"/>
        <a:ext cx="243211" cy="243211"/>
      </dsp:txXfrm>
    </dsp:sp>
    <dsp:sp modelId="{9566DE1A-79FB-4F64-BB87-B53F53924AF7}">
      <dsp:nvSpPr>
        <dsp:cNvPr id="0" name=""/>
        <dsp:cNvSpPr/>
      </dsp:nvSpPr>
      <dsp:spPr>
        <a:xfrm rot="9000000">
          <a:off x="925519" y="2648622"/>
          <a:ext cx="80875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5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963935" y="2653424"/>
        <a:ext cx="4043" cy="4043"/>
      </dsp:txXfrm>
    </dsp:sp>
    <dsp:sp modelId="{B8162C06-0F6D-4351-BF1C-C259E6FFA244}">
      <dsp:nvSpPr>
        <dsp:cNvPr id="0" name=""/>
        <dsp:cNvSpPr/>
      </dsp:nvSpPr>
      <dsp:spPr>
        <a:xfrm>
          <a:off x="610024" y="2589676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660395" y="2640047"/>
        <a:ext cx="243211" cy="243211"/>
      </dsp:txXfrm>
    </dsp:sp>
    <dsp:sp modelId="{E5619C8C-AA00-4AF5-BEA1-19821F4F8888}">
      <dsp:nvSpPr>
        <dsp:cNvPr id="0" name=""/>
        <dsp:cNvSpPr/>
      </dsp:nvSpPr>
      <dsp:spPr>
        <a:xfrm rot="9900000">
          <a:off x="775293" y="2285944"/>
          <a:ext cx="80873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3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813708" y="2290746"/>
        <a:ext cx="4043" cy="4043"/>
      </dsp:txXfrm>
    </dsp:sp>
    <dsp:sp modelId="{10FE165C-BC2D-42E8-98E4-4DB1097C5C46}">
      <dsp:nvSpPr>
        <dsp:cNvPr id="0" name=""/>
        <dsp:cNvSpPr/>
      </dsp:nvSpPr>
      <dsp:spPr>
        <a:xfrm>
          <a:off x="438578" y="2175767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488949" y="2226138"/>
        <a:ext cx="243211" cy="243211"/>
      </dsp:txXfrm>
    </dsp:sp>
    <dsp:sp modelId="{06226C7F-BADC-43B0-BABC-6508BCA7FEC1}">
      <dsp:nvSpPr>
        <dsp:cNvPr id="0" name=""/>
        <dsp:cNvSpPr/>
      </dsp:nvSpPr>
      <dsp:spPr>
        <a:xfrm rot="10800000">
          <a:off x="724054" y="1896742"/>
          <a:ext cx="80872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2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762468" y="1901544"/>
        <a:ext cx="4043" cy="4043"/>
      </dsp:txXfrm>
    </dsp:sp>
    <dsp:sp modelId="{C8841954-712C-4A6C-8239-377F3AC5F0C5}">
      <dsp:nvSpPr>
        <dsp:cNvPr id="0" name=""/>
        <dsp:cNvSpPr/>
      </dsp:nvSpPr>
      <dsp:spPr>
        <a:xfrm>
          <a:off x="380101" y="1731589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430472" y="1781960"/>
        <a:ext cx="243211" cy="243211"/>
      </dsp:txXfrm>
    </dsp:sp>
    <dsp:sp modelId="{1FD7371E-4421-4761-B9EB-8E8EDD67A0F4}">
      <dsp:nvSpPr>
        <dsp:cNvPr id="0" name=""/>
        <dsp:cNvSpPr/>
      </dsp:nvSpPr>
      <dsp:spPr>
        <a:xfrm rot="11700000">
          <a:off x="775293" y="1507540"/>
          <a:ext cx="80873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3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813708" y="1512342"/>
        <a:ext cx="4043" cy="4043"/>
      </dsp:txXfrm>
    </dsp:sp>
    <dsp:sp modelId="{952A76DA-2C06-4396-AC7F-27E7D23E2654}">
      <dsp:nvSpPr>
        <dsp:cNvPr id="0" name=""/>
        <dsp:cNvSpPr/>
      </dsp:nvSpPr>
      <dsp:spPr>
        <a:xfrm>
          <a:off x="438578" y="1287410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488949" y="1337781"/>
        <a:ext cx="243211" cy="243211"/>
      </dsp:txXfrm>
    </dsp:sp>
    <dsp:sp modelId="{219E594B-7CB0-473D-95D2-0187395AFAA3}">
      <dsp:nvSpPr>
        <dsp:cNvPr id="0" name=""/>
        <dsp:cNvSpPr/>
      </dsp:nvSpPr>
      <dsp:spPr>
        <a:xfrm rot="12600000">
          <a:off x="925519" y="1144862"/>
          <a:ext cx="80875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5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963935" y="1149664"/>
        <a:ext cx="4043" cy="4043"/>
      </dsp:txXfrm>
    </dsp:sp>
    <dsp:sp modelId="{0E662523-86EA-40DA-ABFC-B36E558778D5}">
      <dsp:nvSpPr>
        <dsp:cNvPr id="0" name=""/>
        <dsp:cNvSpPr/>
      </dsp:nvSpPr>
      <dsp:spPr>
        <a:xfrm>
          <a:off x="610024" y="873502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660395" y="923873"/>
        <a:ext cx="243211" cy="243211"/>
      </dsp:txXfrm>
    </dsp:sp>
    <dsp:sp modelId="{D13D1301-7650-4731-AED1-F0D6EEE61880}">
      <dsp:nvSpPr>
        <dsp:cNvPr id="0" name=""/>
        <dsp:cNvSpPr/>
      </dsp:nvSpPr>
      <dsp:spPr>
        <a:xfrm rot="13500000">
          <a:off x="1164494" y="833424"/>
          <a:ext cx="80878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78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1202912" y="838226"/>
        <a:ext cx="4043" cy="4043"/>
      </dsp:txXfrm>
    </dsp:sp>
    <dsp:sp modelId="{6CFF0A7B-0CA1-425D-807D-573EC307172D}">
      <dsp:nvSpPr>
        <dsp:cNvPr id="0" name=""/>
        <dsp:cNvSpPr/>
      </dsp:nvSpPr>
      <dsp:spPr>
        <a:xfrm>
          <a:off x="882756" y="518070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933127" y="568441"/>
        <a:ext cx="243211" cy="243211"/>
      </dsp:txXfrm>
    </dsp:sp>
    <dsp:sp modelId="{116D6522-7984-4AC9-9904-1AAC9CC3B835}">
      <dsp:nvSpPr>
        <dsp:cNvPr id="0" name=""/>
        <dsp:cNvSpPr/>
      </dsp:nvSpPr>
      <dsp:spPr>
        <a:xfrm rot="14400000">
          <a:off x="1475932" y="594450"/>
          <a:ext cx="80881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81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1514351" y="599252"/>
        <a:ext cx="4044" cy="4044"/>
      </dsp:txXfrm>
    </dsp:sp>
    <dsp:sp modelId="{C7088E86-70D9-435F-B5AD-DB7CBAE09E85}">
      <dsp:nvSpPr>
        <dsp:cNvPr id="0" name=""/>
        <dsp:cNvSpPr/>
      </dsp:nvSpPr>
      <dsp:spPr>
        <a:xfrm>
          <a:off x="1238188" y="245338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288559" y="295709"/>
        <a:ext cx="243211" cy="243211"/>
      </dsp:txXfrm>
    </dsp:sp>
    <dsp:sp modelId="{646D5F30-AB68-4D22-8750-27788FCA1C4C}">
      <dsp:nvSpPr>
        <dsp:cNvPr id="0" name=""/>
        <dsp:cNvSpPr/>
      </dsp:nvSpPr>
      <dsp:spPr>
        <a:xfrm rot="15300000">
          <a:off x="1838609" y="444225"/>
          <a:ext cx="80883" cy="13647"/>
        </a:xfrm>
        <a:custGeom>
          <a:avLst/>
          <a:gdLst/>
          <a:ahLst/>
          <a:cxnLst/>
          <a:rect l="0" t="0" r="0" b="0"/>
          <a:pathLst>
            <a:path>
              <a:moveTo>
                <a:pt x="0" y="6823"/>
              </a:moveTo>
              <a:lnTo>
                <a:pt x="80883" y="6823"/>
              </a:lnTo>
            </a:path>
          </a:pathLst>
        </a:custGeom>
        <a:noFill/>
        <a:ln w="264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b="1" kern="1200" dirty="0"/>
        </a:p>
      </dsp:txBody>
      <dsp:txXfrm rot="10800000">
        <a:off x="1877029" y="449027"/>
        <a:ext cx="4044" cy="4044"/>
      </dsp:txXfrm>
    </dsp:sp>
    <dsp:sp modelId="{B3BF4B75-99C5-4C97-AEF3-10E5847AECEE}">
      <dsp:nvSpPr>
        <dsp:cNvPr id="0" name=""/>
        <dsp:cNvSpPr/>
      </dsp:nvSpPr>
      <dsp:spPr>
        <a:xfrm>
          <a:off x="1652096" y="73892"/>
          <a:ext cx="343953" cy="343953"/>
        </a:xfrm>
        <a:prstGeom prst="ellipse">
          <a:avLst/>
        </a:prstGeom>
        <a:solidFill>
          <a:schemeClr val="tx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100" b="1" kern="1200" dirty="0" smtClean="0"/>
            <a:t>ผู้เล่น</a:t>
          </a:r>
          <a:endParaRPr lang="en-GB" sz="1100" b="1" kern="1200" dirty="0"/>
        </a:p>
      </dsp:txBody>
      <dsp:txXfrm>
        <a:off x="1702467" y="124263"/>
        <a:ext cx="243211" cy="2432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DD577-B93B-48C8-A00D-06318DA07322}">
      <dsp:nvSpPr>
        <dsp:cNvPr id="0" name=""/>
        <dsp:cNvSpPr/>
      </dsp:nvSpPr>
      <dsp:spPr>
        <a:xfrm>
          <a:off x="1409853" y="538"/>
          <a:ext cx="1112729" cy="503269"/>
        </a:xfrm>
        <a:prstGeom prst="rect">
          <a:avLst/>
        </a:prstGeom>
        <a:solidFill>
          <a:srgbClr val="CC99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Bee123</a:t>
          </a:r>
        </a:p>
      </dsp:txBody>
      <dsp:txXfrm>
        <a:off x="1409853" y="538"/>
        <a:ext cx="1112729" cy="503269"/>
      </dsp:txXfrm>
    </dsp:sp>
    <dsp:sp modelId="{62C2FB45-D59A-42B9-81A7-9A00C2496731}">
      <dsp:nvSpPr>
        <dsp:cNvPr id="0" name=""/>
        <dsp:cNvSpPr/>
      </dsp:nvSpPr>
      <dsp:spPr>
        <a:xfrm>
          <a:off x="861793" y="538"/>
          <a:ext cx="498236" cy="503269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9225A-B5AD-424C-B4B3-0D8F93A0429F}">
      <dsp:nvSpPr>
        <dsp:cNvPr id="0" name=""/>
        <dsp:cNvSpPr/>
      </dsp:nvSpPr>
      <dsp:spPr>
        <a:xfrm>
          <a:off x="861793" y="586848"/>
          <a:ext cx="1112729" cy="503269"/>
        </a:xfrm>
        <a:prstGeom prst="rect">
          <a:avLst/>
        </a:prstGeom>
        <a:solidFill>
          <a:srgbClr val="0099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Pewpew</a:t>
          </a:r>
          <a:r>
            <a:rPr lang="en-US" sz="1600" b="1" kern="1200" dirty="0" smtClean="0"/>
            <a:t> Cat</a:t>
          </a:r>
        </a:p>
      </dsp:txBody>
      <dsp:txXfrm>
        <a:off x="861793" y="586848"/>
        <a:ext cx="1112729" cy="503269"/>
      </dsp:txXfrm>
    </dsp:sp>
    <dsp:sp modelId="{A3B5AD32-5E38-4659-AFDC-AB678BEF31E3}">
      <dsp:nvSpPr>
        <dsp:cNvPr id="0" name=""/>
        <dsp:cNvSpPr/>
      </dsp:nvSpPr>
      <dsp:spPr>
        <a:xfrm>
          <a:off x="2024345" y="586848"/>
          <a:ext cx="498236" cy="503269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25D3E-6BB8-4308-84C6-1BCB0B54BC44}">
      <dsp:nvSpPr>
        <dsp:cNvPr id="0" name=""/>
        <dsp:cNvSpPr/>
      </dsp:nvSpPr>
      <dsp:spPr>
        <a:xfrm>
          <a:off x="1409853" y="1173157"/>
          <a:ext cx="1112729" cy="503269"/>
        </a:xfrm>
        <a:prstGeom prst="rect">
          <a:avLst/>
        </a:prstGeom>
        <a:solidFill>
          <a:srgbClr val="4396BB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Fish Family</a:t>
          </a:r>
          <a:endParaRPr lang="en-US" sz="1200" kern="1200" dirty="0"/>
        </a:p>
      </dsp:txBody>
      <dsp:txXfrm>
        <a:off x="1409853" y="1173157"/>
        <a:ext cx="1112729" cy="503269"/>
      </dsp:txXfrm>
    </dsp:sp>
    <dsp:sp modelId="{415AFFA0-3394-4879-8F72-348D299C1FE0}">
      <dsp:nvSpPr>
        <dsp:cNvPr id="0" name=""/>
        <dsp:cNvSpPr/>
      </dsp:nvSpPr>
      <dsp:spPr>
        <a:xfrm>
          <a:off x="861793" y="1173157"/>
          <a:ext cx="498236" cy="503269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79D28-EF50-43C4-941D-5A52588BD955}">
      <dsp:nvSpPr>
        <dsp:cNvPr id="0" name=""/>
        <dsp:cNvSpPr/>
      </dsp:nvSpPr>
      <dsp:spPr>
        <a:xfrm>
          <a:off x="861793" y="1759466"/>
          <a:ext cx="1112729" cy="503269"/>
        </a:xfrm>
        <a:prstGeom prst="rect">
          <a:avLst/>
        </a:prstGeom>
        <a:solidFill>
          <a:srgbClr val="FF66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Bee Runner</a:t>
          </a:r>
        </a:p>
      </dsp:txBody>
      <dsp:txXfrm>
        <a:off x="861793" y="1759466"/>
        <a:ext cx="1112729" cy="503269"/>
      </dsp:txXfrm>
    </dsp:sp>
    <dsp:sp modelId="{D64AFD67-E568-4F81-A638-D6F641964B7E}">
      <dsp:nvSpPr>
        <dsp:cNvPr id="0" name=""/>
        <dsp:cNvSpPr/>
      </dsp:nvSpPr>
      <dsp:spPr>
        <a:xfrm>
          <a:off x="2024345" y="1759466"/>
          <a:ext cx="498236" cy="503269"/>
        </a:xfrm>
        <a:prstGeom prst="rect">
          <a:avLst/>
        </a:prstGeom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4129A-7586-424D-99B0-D49690A26BF3}">
      <dsp:nvSpPr>
        <dsp:cNvPr id="0" name=""/>
        <dsp:cNvSpPr/>
      </dsp:nvSpPr>
      <dsp:spPr>
        <a:xfrm>
          <a:off x="1409853" y="2345775"/>
          <a:ext cx="1112729" cy="503269"/>
        </a:xfrm>
        <a:prstGeom prst="rect">
          <a:avLst/>
        </a:prstGeom>
        <a:solidFill>
          <a:schemeClr val="accent2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Heroes of </a:t>
          </a:r>
          <a:r>
            <a:rPr lang="en-US" sz="1400" b="1" kern="1200" dirty="0" err="1" smtClean="0"/>
            <a:t>Midwar</a:t>
          </a:r>
          <a:endParaRPr lang="en-US" sz="1200" kern="1200" dirty="0"/>
        </a:p>
      </dsp:txBody>
      <dsp:txXfrm>
        <a:off x="1409853" y="2345775"/>
        <a:ext cx="1112729" cy="503269"/>
      </dsp:txXfrm>
    </dsp:sp>
    <dsp:sp modelId="{C9769A82-BCF6-469A-841E-D78A77B187D9}">
      <dsp:nvSpPr>
        <dsp:cNvPr id="0" name=""/>
        <dsp:cNvSpPr/>
      </dsp:nvSpPr>
      <dsp:spPr>
        <a:xfrm>
          <a:off x="861793" y="2345775"/>
          <a:ext cx="498236" cy="503269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383C4-6AB2-4DA4-8830-41C13111BAAF}">
      <dsp:nvSpPr>
        <dsp:cNvPr id="0" name=""/>
        <dsp:cNvSpPr/>
      </dsp:nvSpPr>
      <dsp:spPr>
        <a:xfrm>
          <a:off x="861793" y="2932084"/>
          <a:ext cx="1112729" cy="503269"/>
        </a:xfrm>
        <a:prstGeom prst="rect">
          <a:avLst/>
        </a:prstGeom>
        <a:solidFill>
          <a:srgbClr val="00206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Thunder Strike</a:t>
          </a:r>
        </a:p>
      </dsp:txBody>
      <dsp:txXfrm>
        <a:off x="861793" y="2932084"/>
        <a:ext cx="1112729" cy="503269"/>
      </dsp:txXfrm>
    </dsp:sp>
    <dsp:sp modelId="{9B86F486-40C4-4DDD-801D-1BE01C4E69F6}">
      <dsp:nvSpPr>
        <dsp:cNvPr id="0" name=""/>
        <dsp:cNvSpPr/>
      </dsp:nvSpPr>
      <dsp:spPr>
        <a:xfrm>
          <a:off x="2024345" y="2932084"/>
          <a:ext cx="498236" cy="503269"/>
        </a:xfrm>
        <a:prstGeom prst="rect">
          <a:avLst/>
        </a:prstGeom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581F8-2B48-41ED-B465-B2D48DB1D36F}">
      <dsp:nvSpPr>
        <dsp:cNvPr id="0" name=""/>
        <dsp:cNvSpPr/>
      </dsp:nvSpPr>
      <dsp:spPr>
        <a:xfrm>
          <a:off x="1409853" y="3518394"/>
          <a:ext cx="1112729" cy="503269"/>
        </a:xfrm>
        <a:prstGeom prst="rect">
          <a:avLst/>
        </a:prstGeom>
        <a:solidFill>
          <a:srgbClr val="FFC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Ring Toss</a:t>
          </a:r>
        </a:p>
      </dsp:txBody>
      <dsp:txXfrm>
        <a:off x="1409853" y="3518394"/>
        <a:ext cx="1112729" cy="503269"/>
      </dsp:txXfrm>
    </dsp:sp>
    <dsp:sp modelId="{B2E3CD08-111F-4F11-A168-C2F9DF0B0FCB}">
      <dsp:nvSpPr>
        <dsp:cNvPr id="0" name=""/>
        <dsp:cNvSpPr/>
      </dsp:nvSpPr>
      <dsp:spPr>
        <a:xfrm>
          <a:off x="861793" y="3518394"/>
          <a:ext cx="498236" cy="503269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21D62-C7CD-41E6-A4DF-87BCFC4CE552}">
      <dsp:nvSpPr>
        <dsp:cNvPr id="0" name=""/>
        <dsp:cNvSpPr/>
      </dsp:nvSpPr>
      <dsp:spPr>
        <a:xfrm>
          <a:off x="861793" y="4104703"/>
          <a:ext cx="1112729" cy="503269"/>
        </a:xfrm>
        <a:prstGeom prst="rect">
          <a:avLst/>
        </a:prstGeom>
        <a:solidFill>
          <a:schemeClr val="tx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Kero Knight</a:t>
          </a:r>
        </a:p>
      </dsp:txBody>
      <dsp:txXfrm>
        <a:off x="861793" y="4104703"/>
        <a:ext cx="1112729" cy="503269"/>
      </dsp:txXfrm>
    </dsp:sp>
    <dsp:sp modelId="{F904978D-4F07-4F3A-A82B-3551E78C5307}">
      <dsp:nvSpPr>
        <dsp:cNvPr id="0" name=""/>
        <dsp:cNvSpPr/>
      </dsp:nvSpPr>
      <dsp:spPr>
        <a:xfrm>
          <a:off x="2024345" y="4104703"/>
          <a:ext cx="498236" cy="503269"/>
        </a:xfrm>
        <a:prstGeom prst="rect">
          <a:avLst/>
        </a:prstGeom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C8A18-C8D4-4D80-93E1-9ED53CBFF6AD}">
      <dsp:nvSpPr>
        <dsp:cNvPr id="0" name=""/>
        <dsp:cNvSpPr/>
      </dsp:nvSpPr>
      <dsp:spPr>
        <a:xfrm rot="5400000">
          <a:off x="-263158" y="264973"/>
          <a:ext cx="1754387" cy="122807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642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615851"/>
        <a:ext cx="1228071" cy="526316"/>
      </dsp:txXfrm>
    </dsp:sp>
    <dsp:sp modelId="{F366E5E6-10A4-424E-B6F7-F04222E06D18}">
      <dsp:nvSpPr>
        <dsp:cNvPr id="0" name=""/>
        <dsp:cNvSpPr/>
      </dsp:nvSpPr>
      <dsp:spPr>
        <a:xfrm rot="5400000">
          <a:off x="3640994" y="-2411107"/>
          <a:ext cx="1140352" cy="5966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/>
            <a:t>พิจารณา </a:t>
          </a:r>
          <a:r>
            <a:rPr lang="en-US" sz="1800" kern="1200" dirty="0" smtClean="0"/>
            <a:t>Proposal </a:t>
          </a:r>
          <a:r>
            <a:rPr lang="th-TH" sz="1800" kern="1200" dirty="0" smtClean="0"/>
            <a:t>จาก </a:t>
          </a:r>
          <a:r>
            <a:rPr lang="en-US" sz="1800" kern="1200" dirty="0" smtClean="0"/>
            <a:t>Garena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b="0" kern="1200" dirty="0" smtClean="0">
              <a:solidFill>
                <a:srgbClr val="000000"/>
              </a:solidFill>
            </a:rPr>
            <a:t>แลกเปลี่ยนความคิดเห็น และปรับเปลี่ยนแนวทางการร่วมมือ ให้ลงตัวสำหรับทั้ง </a:t>
          </a:r>
          <a:r>
            <a:rPr lang="en-US" sz="1800" b="0" kern="1200" dirty="0" smtClean="0">
              <a:solidFill>
                <a:srgbClr val="000000"/>
              </a:solidFill>
            </a:rPr>
            <a:t>2 </a:t>
          </a:r>
          <a:r>
            <a:rPr lang="th-TH" sz="1800" b="0" kern="1200" dirty="0" smtClean="0">
              <a:solidFill>
                <a:srgbClr val="000000"/>
              </a:solidFill>
            </a:rPr>
            <a:t>ผ่าย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/>
            <a:t>นัดประชุมเพื่อหารือวิธีการดำเนินการ</a:t>
          </a:r>
          <a:endParaRPr lang="en-US" sz="1800" b="0" kern="1200" dirty="0"/>
        </a:p>
      </dsp:txBody>
      <dsp:txXfrm rot="-5400000">
        <a:off x="1228072" y="57482"/>
        <a:ext cx="5910531" cy="1029018"/>
      </dsp:txXfrm>
    </dsp:sp>
    <dsp:sp modelId="{27A28BC6-D7B9-4E96-96C1-D4B0180B8415}">
      <dsp:nvSpPr>
        <dsp:cNvPr id="0" name=""/>
        <dsp:cNvSpPr/>
      </dsp:nvSpPr>
      <dsp:spPr>
        <a:xfrm rot="5400000">
          <a:off x="-263158" y="1826851"/>
          <a:ext cx="1754387" cy="122807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642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2177729"/>
        <a:ext cx="1228071" cy="526316"/>
      </dsp:txXfrm>
    </dsp:sp>
    <dsp:sp modelId="{0E4E26C5-2784-490A-9615-2070DD477025}">
      <dsp:nvSpPr>
        <dsp:cNvPr id="0" name=""/>
        <dsp:cNvSpPr/>
      </dsp:nvSpPr>
      <dsp:spPr>
        <a:xfrm rot="5400000">
          <a:off x="3640994" y="-849229"/>
          <a:ext cx="1140352" cy="5966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/>
            <a:t>สรุป </a:t>
          </a:r>
          <a:r>
            <a:rPr lang="en-US" sz="1800" kern="1200" dirty="0" smtClean="0"/>
            <a:t>Timeline </a:t>
          </a:r>
          <a:r>
            <a:rPr lang="th-TH" sz="1800" kern="1200" dirty="0" smtClean="0"/>
            <a:t>ที่ชัดเจน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1800" kern="1200" dirty="0" smtClean="0"/>
            <a:t>เตรียมและผลิต </a:t>
          </a:r>
          <a:r>
            <a:rPr lang="en-US" sz="1800" kern="1200" dirty="0" smtClean="0"/>
            <a:t>material</a:t>
          </a:r>
          <a:r>
            <a:rPr lang="th-TH" sz="1800" kern="1200" dirty="0" smtClean="0"/>
            <a:t> ต่างๆ</a:t>
          </a:r>
          <a:r>
            <a:rPr lang="en-US" sz="1800" kern="1200" dirty="0" smtClean="0"/>
            <a:t> (sticker/</a:t>
          </a:r>
          <a:r>
            <a:rPr lang="th-TH" sz="1800" kern="1200" dirty="0" smtClean="0"/>
            <a:t>การ์ดตั้งโต๊ะ</a:t>
          </a:r>
          <a:r>
            <a:rPr lang="en-US" sz="1800" kern="1200" dirty="0" smtClean="0"/>
            <a:t>/</a:t>
          </a:r>
          <a:r>
            <a:rPr lang="th-TH" sz="1800" kern="1200" dirty="0" smtClean="0"/>
            <a:t>คลิป</a:t>
          </a:r>
          <a:r>
            <a:rPr lang="en-US" sz="1800" kern="1200" dirty="0" smtClean="0"/>
            <a:t>/item</a:t>
          </a:r>
          <a:r>
            <a:rPr lang="th-TH" sz="1800" kern="1200" dirty="0" smtClean="0"/>
            <a:t> </a:t>
          </a:r>
          <a:r>
            <a:rPr lang="en-US" sz="1800" kern="1200" dirty="0" smtClean="0"/>
            <a:t>code)</a:t>
          </a:r>
          <a:endParaRPr lang="en-US" sz="1800" kern="1200" dirty="0"/>
        </a:p>
      </dsp:txBody>
      <dsp:txXfrm rot="-5400000">
        <a:off x="1228072" y="1619360"/>
        <a:ext cx="5910531" cy="1029018"/>
      </dsp:txXfrm>
    </dsp:sp>
    <dsp:sp modelId="{E69F117A-F4E5-4CCF-AF1F-3BC948F5635A}">
      <dsp:nvSpPr>
        <dsp:cNvPr id="0" name=""/>
        <dsp:cNvSpPr/>
      </dsp:nvSpPr>
      <dsp:spPr>
        <a:xfrm rot="5400000">
          <a:off x="-263158" y="3390545"/>
          <a:ext cx="1754387" cy="122807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642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3741423"/>
        <a:ext cx="1228071" cy="526316"/>
      </dsp:txXfrm>
    </dsp:sp>
    <dsp:sp modelId="{882CCA6E-D666-464C-9814-C9D03E0D829D}">
      <dsp:nvSpPr>
        <dsp:cNvPr id="0" name=""/>
        <dsp:cNvSpPr/>
      </dsp:nvSpPr>
      <dsp:spPr>
        <a:xfrm rot="5400000">
          <a:off x="3640994" y="712648"/>
          <a:ext cx="1140352" cy="5966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400" kern="1200" dirty="0" smtClean="0"/>
            <a:t>ดำเนินการ</a:t>
          </a:r>
          <a:endParaRPr lang="en-US" sz="2400" kern="1200" dirty="0"/>
        </a:p>
      </dsp:txBody>
      <dsp:txXfrm rot="-5400000">
        <a:off x="1228072" y="3181238"/>
        <a:ext cx="5910531" cy="102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7B5DB-7CF6-4D1F-8945-8E98B8006B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8F8B6-3727-4A5A-909F-A2B40AC1A5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46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8F8B6-3727-4A5A-909F-A2B40AC1A53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42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Garena+ is where?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8F8B6-3727-4A5A-909F-A2B40AC1A53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440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8F8B6-3727-4A5A-909F-A2B40AC1A534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30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timeline</a:t>
            </a:r>
          </a:p>
          <a:p>
            <a:r>
              <a:rPr lang="en-US" dirty="0" smtClean="0"/>
              <a:t>Ask about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8F8B6-3727-4A5A-909F-A2B40AC1A534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426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8F8B6-3727-4A5A-909F-A2B40AC1A534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29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561A-9FF3-4AD7-B06C-9D88806C4E1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4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858-6F20-487B-90E1-4B9D846A699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51521" y="6309320"/>
            <a:ext cx="8496943" cy="417714"/>
            <a:chOff x="251521" y="6309320"/>
            <a:chExt cx="8496943" cy="41771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395808" y="6525344"/>
              <a:ext cx="83526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21" y="6309320"/>
              <a:ext cx="1224136" cy="417714"/>
            </a:xfrm>
            <a:prstGeom prst="rect">
              <a:avLst/>
            </a:prstGeom>
          </p:spPr>
        </p:pic>
      </p:grp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8532813" y="6524625"/>
            <a:ext cx="690562" cy="328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68C328D-5915-4222-A90D-2484713A0766}" type="slidenum">
              <a:rPr lang="en-US" altLang="zh-CN" smtClean="0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2D82-B1CA-4F1E-A038-5F7EB1C3A06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51521" y="6309320"/>
            <a:ext cx="8496943" cy="417714"/>
            <a:chOff x="251521" y="6309320"/>
            <a:chExt cx="8496943" cy="41771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395808" y="6525344"/>
              <a:ext cx="83526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21" y="6309320"/>
              <a:ext cx="1224136" cy="417714"/>
            </a:xfrm>
            <a:prstGeom prst="rect">
              <a:avLst/>
            </a:prstGeom>
          </p:spPr>
        </p:pic>
      </p:grp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8532813" y="6524625"/>
            <a:ext cx="690562" cy="328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68C328D-5915-4222-A90D-2484713A0766}" type="slidenum">
              <a:rPr lang="en-US" altLang="zh-CN" smtClean="0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40AF-6763-4245-A98F-0E1D5E08F9E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251521" y="6309320"/>
            <a:ext cx="8496943" cy="417714"/>
            <a:chOff x="251521" y="6309320"/>
            <a:chExt cx="8496943" cy="41771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395808" y="6525344"/>
              <a:ext cx="83526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21" y="6309320"/>
              <a:ext cx="1224136" cy="417714"/>
            </a:xfrm>
            <a:prstGeom prst="rect">
              <a:avLst/>
            </a:prstGeom>
          </p:spPr>
        </p:pic>
      </p:grp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8532813" y="6524625"/>
            <a:ext cx="690562" cy="328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68C328D-5915-4222-A90D-2484713A0766}" type="slidenum">
              <a:rPr lang="en-US" altLang="zh-CN" smtClean="0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5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FBF7-AF5A-4BE1-BD22-7F92DAE4B14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521" y="6309320"/>
            <a:ext cx="8496943" cy="417714"/>
            <a:chOff x="251521" y="6309320"/>
            <a:chExt cx="8496943" cy="417714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395808" y="6525344"/>
              <a:ext cx="83526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21" y="6309320"/>
              <a:ext cx="1224136" cy="417714"/>
            </a:xfrm>
            <a:prstGeom prst="rect">
              <a:avLst/>
            </a:prstGeom>
          </p:spPr>
        </p:pic>
      </p:grp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8532813" y="6524625"/>
            <a:ext cx="690562" cy="328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68C328D-5915-4222-A90D-2484713A0766}" type="slidenum">
              <a:rPr lang="en-US" altLang="zh-CN" smtClean="0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4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178E-C37A-4DB5-B0AE-73E1151B48E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521" y="6309320"/>
            <a:ext cx="8496943" cy="417714"/>
            <a:chOff x="251521" y="6309320"/>
            <a:chExt cx="8496943" cy="417714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395808" y="6525344"/>
              <a:ext cx="83526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21" y="6309320"/>
              <a:ext cx="1224136" cy="417714"/>
            </a:xfrm>
            <a:prstGeom prst="rect">
              <a:avLst/>
            </a:prstGeom>
          </p:spPr>
        </p:pic>
      </p:grp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8532813" y="6524625"/>
            <a:ext cx="690562" cy="328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68C328D-5915-4222-A90D-2484713A0766}" type="slidenum">
              <a:rPr lang="en-US" altLang="zh-CN" smtClean="0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68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11BE-585C-4ADC-85A3-06405A7E3CC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251521" y="6309320"/>
            <a:ext cx="8496943" cy="417714"/>
            <a:chOff x="251521" y="6309320"/>
            <a:chExt cx="8496943" cy="41771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395808" y="6525344"/>
              <a:ext cx="83526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21" y="6309320"/>
              <a:ext cx="1224136" cy="417714"/>
            </a:xfrm>
            <a:prstGeom prst="rect">
              <a:avLst/>
            </a:prstGeom>
          </p:spPr>
        </p:pic>
      </p:grpSp>
      <p:sp>
        <p:nvSpPr>
          <p:cNvPr id="15" name="Slide Number Placeholder 2"/>
          <p:cNvSpPr txBox="1">
            <a:spLocks/>
          </p:cNvSpPr>
          <p:nvPr userDrawn="1"/>
        </p:nvSpPr>
        <p:spPr>
          <a:xfrm>
            <a:off x="8532813" y="6524625"/>
            <a:ext cx="690562" cy="328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68C328D-5915-4222-A90D-2484713A0766}" type="slidenum">
              <a:rPr lang="en-US" altLang="zh-CN" smtClean="0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0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A1C8-7AE5-48EC-BFE6-DF04F01BA25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51521" y="6309320"/>
            <a:ext cx="8496943" cy="417714"/>
            <a:chOff x="251521" y="6309320"/>
            <a:chExt cx="8496943" cy="41771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395808" y="6525344"/>
              <a:ext cx="83526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21" y="6309320"/>
              <a:ext cx="1224136" cy="417714"/>
            </a:xfrm>
            <a:prstGeom prst="rect">
              <a:avLst/>
            </a:prstGeom>
          </p:spPr>
        </p:pic>
      </p:grp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8532813" y="6524625"/>
            <a:ext cx="690562" cy="328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68C328D-5915-4222-A90D-2484713A0766}" type="slidenum">
              <a:rPr lang="en-US" altLang="zh-CN" smtClean="0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5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F84-DAB2-42AF-8307-4338281FCC1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51521" y="6309320"/>
            <a:ext cx="8496943" cy="417714"/>
            <a:chOff x="251521" y="6309320"/>
            <a:chExt cx="8496943" cy="41771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395808" y="6525344"/>
              <a:ext cx="83526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21" y="6309320"/>
              <a:ext cx="1224136" cy="417714"/>
            </a:xfrm>
            <a:prstGeom prst="rect">
              <a:avLst/>
            </a:prstGeom>
          </p:spPr>
        </p:pic>
      </p:grpSp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8532813" y="6524625"/>
            <a:ext cx="690562" cy="328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68C328D-5915-4222-A90D-2484713A0766}" type="slidenum">
              <a:rPr lang="en-US" altLang="zh-CN" smtClean="0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9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D3F6-A390-4DF8-B87E-9218DDC3440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251521" y="6309320"/>
            <a:ext cx="8496943" cy="417714"/>
            <a:chOff x="251521" y="6309320"/>
            <a:chExt cx="8496943" cy="41771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395808" y="6525344"/>
              <a:ext cx="83526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21" y="6309320"/>
              <a:ext cx="1224136" cy="417714"/>
            </a:xfrm>
            <a:prstGeom prst="rect">
              <a:avLst/>
            </a:prstGeom>
          </p:spPr>
        </p:pic>
      </p:grp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8532813" y="6524625"/>
            <a:ext cx="690562" cy="328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68C328D-5915-4222-A90D-2484713A0766}" type="slidenum">
              <a:rPr lang="en-US" altLang="zh-CN" smtClean="0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0383-B990-4BD9-921A-99FE1962AB6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521" y="6309320"/>
            <a:ext cx="8496943" cy="417714"/>
            <a:chOff x="251521" y="6309320"/>
            <a:chExt cx="8496943" cy="417714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395808" y="6525344"/>
              <a:ext cx="83526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21" y="6309320"/>
              <a:ext cx="1224136" cy="417714"/>
            </a:xfrm>
            <a:prstGeom prst="rect">
              <a:avLst/>
            </a:prstGeom>
          </p:spPr>
        </p:pic>
      </p:grp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8532813" y="6524625"/>
            <a:ext cx="690562" cy="3286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68C328D-5915-4222-A90D-2484713A0766}" type="slidenum">
              <a:rPr lang="en-US" altLang="zh-CN" smtClean="0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2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ea typeface="宋体" pitchFamily="2" charset="-122"/>
              </a:rPr>
              <a:t>Why </a:t>
            </a:r>
            <a:r>
              <a:rPr lang="en-US" altLang="zh-CN" dirty="0" err="1" smtClean="0">
                <a:ea typeface="宋体" pitchFamily="2" charset="-122"/>
              </a:rPr>
              <a:t>Collaboratio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FB99D6-ACA5-4C30-9460-F4B625BB6D54}" type="slidenum">
              <a:rPr lang="en-US" altLang="zh-CN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746293" y="6550223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Private and confidential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9151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 spc="-100" baseline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jpeg"/><Relationship Id="rId12" Type="http://schemas.openxmlformats.org/officeDocument/2006/relationships/image" Target="../media/image53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jpe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microsoft.com/office/2007/relationships/hdphoto" Target="../media/hdphoto2.wdp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11" Type="http://schemas.microsoft.com/office/2007/relationships/hdphoto" Target="../media/hdphoto4.wdp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7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77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68.png"/><Relationship Id="rId4" Type="http://schemas.openxmlformats.org/officeDocument/2006/relationships/diagramLayout" Target="../diagrams/layout7.xml"/><Relationship Id="rId9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microsoft.com/office/2007/relationships/hdphoto" Target="../media/hdphoto2.wdp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economist.com/blogs/graphicdetail/2014/07/daily-chart-6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openxmlformats.org/officeDocument/2006/relationships/image" Target="../media/image34.png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image" Target="../media/image21.jpe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image" Target="../media/image33.jpeg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image" Target="../media/image32.png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image" Target="../media/image31.png"/><Relationship Id="rId27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cap="none" dirty="0" smtClean="0"/>
              <a:t>แนว</a:t>
            </a:r>
            <a:r>
              <a:rPr lang="th-TH" sz="5400" b="1" cap="none" dirty="0"/>
              <a:t>ทางการร่วมมือทางธุรกิจ</a:t>
            </a:r>
            <a:r>
              <a:rPr lang="th-TH" sz="5400" b="1" cap="none" dirty="0" smtClean="0"/>
              <a:t>กับ </a:t>
            </a:r>
            <a:r>
              <a:rPr lang="en-US" sz="5400" b="1" cap="none" dirty="0" smtClean="0"/>
              <a:t>Dunkin’ Donuts</a:t>
            </a:r>
            <a:endParaRPr lang="th-TH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Garena Online (Thailand) </a:t>
            </a:r>
            <a:endParaRPr lang="en-US" altLang="zh-CN" dirty="0"/>
          </a:p>
          <a:p>
            <a:r>
              <a:rPr lang="en-US" altLang="zh-CN" dirty="0" smtClean="0"/>
              <a:t>July 2015</a:t>
            </a:r>
            <a:endParaRPr lang="en-US" altLang="zh-CN" dirty="0"/>
          </a:p>
          <a:p>
            <a:endParaRPr lang="th-TH" dirty="0"/>
          </a:p>
        </p:txBody>
      </p:sp>
      <p:pic>
        <p:nvPicPr>
          <p:cNvPr id="1028" name="Picture 4" descr="Dunkin Donu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92896"/>
            <a:ext cx="151871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4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เกมในแผนการตลาด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965176"/>
            <a:ext cx="3543945" cy="4128120"/>
          </a:xfrm>
        </p:spPr>
        <p:txBody>
          <a:bodyPr>
            <a:normAutofit fontScale="92500" lnSpcReduction="10000"/>
          </a:bodyPr>
          <a:lstStyle/>
          <a:p>
            <a:r>
              <a:rPr lang="th-TH" dirty="0" smtClean="0"/>
              <a:t>จัดสรรเกมมาจากบริษัทเกมชั้นนำจากประเทศจีน เกาหลี</a:t>
            </a:r>
            <a:r>
              <a:rPr lang="en-US" dirty="0" smtClean="0"/>
              <a:t> </a:t>
            </a:r>
            <a:r>
              <a:rPr lang="th-TH" dirty="0" smtClean="0"/>
              <a:t>อเมริกา และญี่ปุ่น</a:t>
            </a:r>
            <a:endParaRPr lang="en-US" dirty="0" smtClean="0"/>
          </a:p>
          <a:p>
            <a:endParaRPr lang="en-US" dirty="0" smtClean="0"/>
          </a:p>
          <a:p>
            <a:r>
              <a:rPr lang="th-TH" dirty="0" smtClean="0"/>
              <a:t>มีการทำการตลาดเพื่อเข้าถึงคนไทยโดยเฉพาะ และมีการแปลเป็นไทยแบบสมบูรณ์</a:t>
            </a:r>
            <a:endParaRPr lang="en-US" dirty="0" smtClean="0"/>
          </a:p>
          <a:p>
            <a:endParaRPr lang="th-TH" dirty="0" smtClean="0"/>
          </a:p>
          <a:p>
            <a:r>
              <a:rPr lang="th-TH" dirty="0"/>
              <a:t>ปล่อยเกมอย่างน้อย 1 เกมต่อเดือนโดยเฉลี่ย เนี่องจากเกมบนมือถือมีอายุที่</a:t>
            </a:r>
            <a:r>
              <a:rPr lang="th-TH" dirty="0" smtClean="0"/>
              <a:t>สั้น</a:t>
            </a:r>
            <a:endParaRPr lang="en-US" dirty="0" smtClean="0"/>
          </a:p>
          <a:p>
            <a:endParaRPr lang="th-TH" dirty="0"/>
          </a:p>
          <a:p>
            <a:r>
              <a:rPr lang="th-TH" dirty="0"/>
              <a:t>มีผู้เล่น </a:t>
            </a:r>
            <a:r>
              <a:rPr lang="en-US" dirty="0"/>
              <a:t>(User) </a:t>
            </a:r>
            <a:r>
              <a:rPr lang="th-TH" dirty="0"/>
              <a:t>5 ล้านคนจนถึง</a:t>
            </a:r>
            <a:r>
              <a:rPr lang="th-TH" dirty="0" smtClean="0"/>
              <a:t>ปัจจุบัน</a:t>
            </a:r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มีการพัฒนา อัพเดท และสรรหาเกมใหม่อยู่ตลอดเวลา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07504" y="620688"/>
            <a:ext cx="8928992" cy="6480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ธุรกิจเกมมือถือของ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Garena </a:t>
            </a:r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ในปี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2014-2015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39552" y="1052736"/>
            <a:ext cx="302433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เกมในแผนการตลาด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96558"/>
              </p:ext>
            </p:extLst>
          </p:nvPr>
        </p:nvGraphicFramePr>
        <p:xfrm>
          <a:off x="6012160" y="1340769"/>
          <a:ext cx="2880320" cy="511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589"/>
                <a:gridCol w="1138731"/>
              </a:tblGrid>
              <a:tr h="4048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Game</a:t>
                      </a:r>
                      <a:r>
                        <a:rPr lang="en-US" sz="1800" baseline="0" dirty="0" smtClean="0"/>
                        <a:t> 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Launch</a:t>
                      </a:r>
                      <a:endParaRPr lang="en-US" sz="1800" dirty="0"/>
                    </a:p>
                  </a:txBody>
                  <a:tcPr/>
                </a:tc>
              </a:tr>
              <a:tr h="5884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Casual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Mini-games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2 June 14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</a:tr>
              <a:tr h="5884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Bubble-shooting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6 June 14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884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Mobile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Aquarium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CAD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 Aug 14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CADCA"/>
                    </a:solidFill>
                  </a:tcPr>
                </a:tc>
              </a:tr>
              <a:tr h="5884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running game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8 Aug 14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</a:tr>
              <a:tr h="5884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Card Strategy game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Sept 14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884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Plane-shooting game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4 Mar 15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5884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Arcade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game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10 June 15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884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Puzzle RPG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game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June 15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2100634759"/>
              </p:ext>
            </p:extLst>
          </p:nvPr>
        </p:nvGraphicFramePr>
        <p:xfrm>
          <a:off x="3203848" y="1844824"/>
          <a:ext cx="33843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8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6324600"/>
            <a:ext cx="906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 bwMode="auto">
          <a:xfrm>
            <a:off x="578122" y="489992"/>
            <a:ext cx="7234238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Thunder Strike -</a:t>
            </a:r>
            <a:r>
              <a:rPr lang="th-TH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ยิงแม่นเลย</a:t>
            </a:r>
            <a:endParaRPr lang="en-US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4797425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 smtClean="0"/>
              <a:t>&gt;2,000,000 </a:t>
            </a:r>
            <a:r>
              <a:rPr lang="th-TH" altLang="en-US" sz="2400" dirty="0" smtClean="0"/>
              <a:t>ดาวน์โหลดภายใน</a:t>
            </a:r>
            <a:r>
              <a:rPr lang="th-TH" altLang="en-US" sz="2400" dirty="0"/>
              <a:t> </a:t>
            </a:r>
            <a:r>
              <a:rPr lang="en-US" altLang="en-US" sz="2400" dirty="0" smtClean="0"/>
              <a:t>1.5 </a:t>
            </a:r>
            <a:r>
              <a:rPr lang="th-TH" altLang="en-US" sz="2400" dirty="0" smtClean="0"/>
              <a:t>เดือน </a:t>
            </a:r>
          </a:p>
          <a:p>
            <a:r>
              <a:rPr lang="en-US" altLang="en-US" sz="2400" dirty="0" smtClean="0"/>
              <a:t>&gt;200,000 FB likes</a:t>
            </a:r>
            <a:endParaRPr lang="th-TH" altLang="en-US" sz="2400" dirty="0" smtClean="0"/>
          </a:p>
          <a:p>
            <a:r>
              <a:rPr lang="th-TH" altLang="en-US" sz="2400" dirty="0" smtClean="0"/>
              <a:t>มีการทำการตลาดมากมายที่เข้าถึงกลุ่มเป้าหมายได้อย่างดี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789363" y="6477000"/>
            <a:ext cx="1143000" cy="381000"/>
          </a:xfrm>
        </p:spPr>
        <p:txBody>
          <a:bodyPr/>
          <a:lstStyle/>
          <a:p>
            <a:pPr>
              <a:defRPr/>
            </a:pPr>
            <a:fld id="{5446C17A-4888-4AE0-9F3F-4F6DAEE3703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92080" y="836712"/>
            <a:ext cx="3361636" cy="19811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4625" y="4914031"/>
            <a:ext cx="1222375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3618631"/>
            <a:ext cx="18954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773" y="3798440"/>
            <a:ext cx="1695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5148263" y="3161431"/>
            <a:ext cx="3614737" cy="381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Offline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09600" y="3179035"/>
            <a:ext cx="3810000" cy="381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Online</a:t>
            </a:r>
          </a:p>
        </p:txBody>
      </p:sp>
      <p:pic>
        <p:nvPicPr>
          <p:cNvPr id="12300" name="Picture 4" descr="http://4.bp.blogspot.com/-JOqxgp-ZWe0/U3BtyEQlEiI/AAAAAAAAOfg/Doq6Q2MwIKA/s1600/google-logo-874x288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4402600"/>
            <a:ext cx="11826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6" descr="http://i.forbesimg.com/media/lists/companies/facebook_416x416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4285125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0" descr="http://adways.net/en/images/main_logo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3000" y="3683091"/>
            <a:ext cx="13970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2" descr="http://blog.hackerearth.com/wp-content/uploads/2013/08/inmobi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288" y="3729623"/>
            <a:ext cx="176371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4" descr="http://technode.com/wp-content/uploads/2013/11/QQ%E6%88%AA%E5%9B%BE20131126130731-326x217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399425"/>
            <a:ext cx="6985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6" descr="http://upload.wikimedia.org/wikipedia/en/b/b1/Line_app_logo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0" y="4323225"/>
            <a:ext cx="438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1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8651" y="4996723"/>
            <a:ext cx="11271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9" name="Picture 15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999756"/>
            <a:ext cx="189547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222" y="4979236"/>
            <a:ext cx="1118578" cy="14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167" y="4979235"/>
            <a:ext cx="1837817" cy="155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กลุ่ม 36"/>
          <p:cNvGrpSpPr>
            <a:grpSpLocks/>
          </p:cNvGrpSpPr>
          <p:nvPr/>
        </p:nvGrpSpPr>
        <p:grpSpPr bwMode="auto">
          <a:xfrm>
            <a:off x="4681538" y="1370013"/>
            <a:ext cx="4114800" cy="1235254"/>
            <a:chOff x="304800" y="1370538"/>
            <a:chExt cx="4114800" cy="1234338"/>
          </a:xfrm>
        </p:grpSpPr>
        <p:sp>
          <p:nvSpPr>
            <p:cNvPr id="38" name="สี่เหลี่ยมผืนผ้ามุมมน 37"/>
            <p:cNvSpPr/>
            <p:nvPr/>
          </p:nvSpPr>
          <p:spPr>
            <a:xfrm>
              <a:off x="304800" y="1370538"/>
              <a:ext cx="4106862" cy="9898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76337" y="1405437"/>
              <a:ext cx="3243263" cy="11994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/>
                <a:t> GAS (Garena+ on Mobile)</a:t>
              </a:r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&gt;</a:t>
              </a:r>
              <a:r>
                <a:rPr lang="en-US" dirty="0"/>
                <a:t>2</a:t>
              </a:r>
              <a:r>
                <a:rPr lang="en-US" dirty="0" smtClean="0"/>
                <a:t>00,000 </a:t>
              </a:r>
              <a:r>
                <a:rPr lang="en-US" dirty="0"/>
                <a:t>user</a:t>
              </a:r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30,000 FB Likes </a:t>
              </a:r>
              <a:r>
                <a:rPr lang="th-TH" dirty="0" smtClean="0"/>
                <a:t> </a:t>
              </a:r>
              <a:endParaRPr lang="th-TH" dirty="0"/>
            </a:p>
            <a:p>
              <a:pPr>
                <a:defRPr/>
              </a:pPr>
              <a:endParaRPr lang="th-TH" dirty="0"/>
            </a:p>
          </p:txBody>
        </p:sp>
      </p:grpSp>
      <p:sp>
        <p:nvSpPr>
          <p:cNvPr id="13315" name="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288032" y="404664"/>
            <a:ext cx="9036496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Garena Media </a:t>
            </a:r>
            <a:r>
              <a:rPr lang="th-TH" alt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ที่ช่วยสื่อสารกับฐานผู้เล่นอย่างมีประสิทธิภาพ</a:t>
            </a:r>
          </a:p>
        </p:txBody>
      </p:sp>
      <p:pic>
        <p:nvPicPr>
          <p:cNvPr id="13317" name="Picture 4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3463" y="1516063"/>
            <a:ext cx="60007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8" name="กลุ่ม 21"/>
          <p:cNvGrpSpPr>
            <a:grpSpLocks/>
          </p:cNvGrpSpPr>
          <p:nvPr/>
        </p:nvGrpSpPr>
        <p:grpSpPr bwMode="auto">
          <a:xfrm>
            <a:off x="304800" y="1370012"/>
            <a:ext cx="4106863" cy="990600"/>
            <a:chOff x="304800" y="1370538"/>
            <a:chExt cx="4106863" cy="989866"/>
          </a:xfrm>
        </p:grpSpPr>
        <p:sp>
          <p:nvSpPr>
            <p:cNvPr id="18" name="สี่เหลี่ยมผืนผ้ามุมมน 17"/>
            <p:cNvSpPr/>
            <p:nvPr/>
          </p:nvSpPr>
          <p:spPr>
            <a:xfrm>
              <a:off x="304800" y="1370538"/>
              <a:ext cx="4106863" cy="98986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15616" y="1405437"/>
              <a:ext cx="3243262" cy="922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smtClean="0"/>
                <a:t>Garena + </a:t>
              </a:r>
              <a:r>
                <a:rPr lang="en-US" b="1" dirty="0"/>
                <a:t>Platform</a:t>
              </a:r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&gt;5,000,000 user</a:t>
              </a:r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1,100,000</a:t>
              </a:r>
              <a:r>
                <a:rPr lang="th-TH" dirty="0" smtClean="0"/>
                <a:t> </a:t>
              </a:r>
              <a:r>
                <a:rPr lang="en-US" dirty="0" smtClean="0"/>
                <a:t>FB Likes </a:t>
              </a:r>
              <a:endParaRPr lang="en-US" dirty="0"/>
            </a:p>
          </p:txBody>
        </p:sp>
      </p:grpSp>
      <p:pic>
        <p:nvPicPr>
          <p:cNvPr id="13319" name="Picture 5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663" y="1516063"/>
            <a:ext cx="5826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กลุ่ม 39"/>
          <p:cNvGrpSpPr/>
          <p:nvPr/>
        </p:nvGrpSpPr>
        <p:grpSpPr>
          <a:xfrm>
            <a:off x="304800" y="2590800"/>
            <a:ext cx="4114800" cy="1235123"/>
            <a:chOff x="304800" y="1370538"/>
            <a:chExt cx="4114800" cy="1235123"/>
          </a:xfrm>
          <a:noFill/>
        </p:grpSpPr>
        <p:sp>
          <p:nvSpPr>
            <p:cNvPr id="41" name="สี่เหลี่ยมผืนผ้ามุมมน 40"/>
            <p:cNvSpPr/>
            <p:nvPr/>
          </p:nvSpPr>
          <p:spPr>
            <a:xfrm>
              <a:off x="304800" y="1370538"/>
              <a:ext cx="4106135" cy="990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77087" y="1405332"/>
              <a:ext cx="3242513" cy="1200329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/>
                <a:t>Café Thai</a:t>
              </a:r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20,000 </a:t>
              </a:r>
              <a:r>
                <a:rPr lang="th-TH" dirty="0" smtClean="0"/>
                <a:t>ร้านอินเตอร์เน็ททั่วประเทศไทย</a:t>
              </a:r>
              <a:endParaRPr lang="en-US" dirty="0"/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450,000 </a:t>
              </a:r>
              <a:r>
                <a:rPr lang="en-US" dirty="0"/>
                <a:t>Lock screens</a:t>
              </a:r>
            </a:p>
            <a:p>
              <a:pPr>
                <a:defRPr/>
              </a:pPr>
              <a:endParaRPr lang="th-TH" dirty="0"/>
            </a:p>
          </p:txBody>
        </p:sp>
      </p:grpSp>
      <p:grpSp>
        <p:nvGrpSpPr>
          <p:cNvPr id="6" name="กลุ่ม 43"/>
          <p:cNvGrpSpPr/>
          <p:nvPr/>
        </p:nvGrpSpPr>
        <p:grpSpPr>
          <a:xfrm>
            <a:off x="4724400" y="2590800"/>
            <a:ext cx="4114800" cy="1235123"/>
            <a:chOff x="304800" y="1370538"/>
            <a:chExt cx="4114800" cy="123512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5" name="สี่เหลี่ยมผืนผ้ามุมมน 44"/>
            <p:cNvSpPr/>
            <p:nvPr/>
          </p:nvSpPr>
          <p:spPr>
            <a:xfrm>
              <a:off x="304800" y="1370538"/>
              <a:ext cx="4106135" cy="990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77087" y="1405332"/>
              <a:ext cx="3242513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/>
                <a:t>Bee Talk</a:t>
              </a:r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&gt;</a:t>
              </a:r>
              <a:r>
                <a:rPr lang="en-US" dirty="0" smtClean="0"/>
                <a:t>15,000,000 user</a:t>
              </a:r>
              <a:endParaRPr lang="en-US" dirty="0"/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130,000 FB Likes</a:t>
              </a:r>
              <a:endParaRPr lang="en-US" dirty="0"/>
            </a:p>
            <a:p>
              <a:pPr>
                <a:defRPr/>
              </a:pPr>
              <a:endParaRPr lang="th-TH" dirty="0"/>
            </a:p>
          </p:txBody>
        </p:sp>
      </p:grpSp>
      <p:grpSp>
        <p:nvGrpSpPr>
          <p:cNvPr id="13322" name="กลุ่ม 47"/>
          <p:cNvGrpSpPr>
            <a:grpSpLocks/>
          </p:cNvGrpSpPr>
          <p:nvPr/>
        </p:nvGrpSpPr>
        <p:grpSpPr bwMode="auto">
          <a:xfrm>
            <a:off x="4724400" y="3810001"/>
            <a:ext cx="4114800" cy="990600"/>
            <a:chOff x="304800" y="1370538"/>
            <a:chExt cx="4114800" cy="991279"/>
          </a:xfrm>
        </p:grpSpPr>
        <p:sp>
          <p:nvSpPr>
            <p:cNvPr id="49" name="สี่เหลี่ยมผืนผ้ามุมมน 48"/>
            <p:cNvSpPr/>
            <p:nvPr/>
          </p:nvSpPr>
          <p:spPr>
            <a:xfrm>
              <a:off x="304800" y="1370538"/>
              <a:ext cx="4106863" cy="9912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6338" y="1405487"/>
              <a:ext cx="3243262" cy="923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/>
                <a:t>555.in.th</a:t>
              </a:r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UIP of 90K per day</a:t>
              </a:r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30,000 FB Likes </a:t>
              </a:r>
              <a:endParaRPr lang="th-TH" dirty="0"/>
            </a:p>
          </p:txBody>
        </p:sp>
      </p:grpSp>
      <p:grpSp>
        <p:nvGrpSpPr>
          <p:cNvPr id="13323" name="กลุ่ม 51"/>
          <p:cNvGrpSpPr>
            <a:grpSpLocks/>
          </p:cNvGrpSpPr>
          <p:nvPr/>
        </p:nvGrpSpPr>
        <p:grpSpPr bwMode="auto">
          <a:xfrm>
            <a:off x="304800" y="3810000"/>
            <a:ext cx="4114800" cy="1235254"/>
            <a:chOff x="304800" y="1370538"/>
            <a:chExt cx="4114800" cy="1236100"/>
          </a:xfrm>
        </p:grpSpPr>
        <p:sp>
          <p:nvSpPr>
            <p:cNvPr id="53" name="สี่เหลี่ยมผืนผ้ามุมมน 52"/>
            <p:cNvSpPr/>
            <p:nvPr/>
          </p:nvSpPr>
          <p:spPr>
            <a:xfrm>
              <a:off x="304800" y="1370538"/>
              <a:ext cx="4106863" cy="99127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1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76338" y="1405487"/>
              <a:ext cx="3243262" cy="12011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 smtClean="0"/>
                <a:t>TalkTalk</a:t>
              </a:r>
              <a:endParaRPr lang="en-US" dirty="0" smtClean="0"/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400K D</a:t>
              </a:r>
              <a:r>
                <a:rPr lang="en-US" dirty="0" smtClean="0"/>
                <a:t>aily Active Users</a:t>
              </a:r>
              <a:endParaRPr lang="en-US" dirty="0"/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200,000 </a:t>
              </a:r>
              <a:r>
                <a:rPr lang="en-US" dirty="0"/>
                <a:t>FB Likes</a:t>
              </a:r>
            </a:p>
            <a:p>
              <a:pPr>
                <a:defRPr/>
              </a:pPr>
              <a:endParaRPr lang="th-TH" dirty="0"/>
            </a:p>
          </p:txBody>
        </p:sp>
      </p:grpSp>
      <p:pic>
        <p:nvPicPr>
          <p:cNvPr id="13324" name="Picture 4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513" y="2819400"/>
            <a:ext cx="760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5" name="กลุ่ม 58"/>
          <p:cNvGrpSpPr>
            <a:grpSpLocks/>
          </p:cNvGrpSpPr>
          <p:nvPr/>
        </p:nvGrpSpPr>
        <p:grpSpPr bwMode="auto">
          <a:xfrm>
            <a:off x="304800" y="5060950"/>
            <a:ext cx="4114800" cy="990600"/>
            <a:chOff x="304800" y="1370538"/>
            <a:chExt cx="4114800" cy="990600"/>
          </a:xfrm>
        </p:grpSpPr>
        <p:sp>
          <p:nvSpPr>
            <p:cNvPr id="60" name="สี่เหลี่ยมผืนผ้ามุมมน 59"/>
            <p:cNvSpPr/>
            <p:nvPr/>
          </p:nvSpPr>
          <p:spPr>
            <a:xfrm>
              <a:off x="304800" y="1370538"/>
              <a:ext cx="4106863" cy="9906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76338" y="1405463"/>
              <a:ext cx="3243262" cy="923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/>
                <a:t>Garena TH FB</a:t>
              </a:r>
              <a:endParaRPr lang="en-US" sz="1400" dirty="0"/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1,100,000 FB Likes</a:t>
              </a:r>
              <a:endParaRPr lang="en-US" dirty="0"/>
            </a:p>
            <a:p>
              <a:pPr>
                <a:defRPr/>
              </a:pPr>
              <a:endParaRPr lang="th-TH" dirty="0"/>
            </a:p>
          </p:txBody>
        </p:sp>
      </p:grpSp>
      <p:grpSp>
        <p:nvGrpSpPr>
          <p:cNvPr id="10" name="กลุ่ม 62"/>
          <p:cNvGrpSpPr/>
          <p:nvPr/>
        </p:nvGrpSpPr>
        <p:grpSpPr>
          <a:xfrm>
            <a:off x="4724400" y="5060188"/>
            <a:ext cx="4114800" cy="990600"/>
            <a:chOff x="304800" y="1370538"/>
            <a:chExt cx="4114800" cy="990600"/>
          </a:xfrm>
          <a:noFill/>
        </p:grpSpPr>
        <p:sp>
          <p:nvSpPr>
            <p:cNvPr id="64" name="สี่เหลี่ยมผืนผ้ามุมมน 63"/>
            <p:cNvSpPr/>
            <p:nvPr/>
          </p:nvSpPr>
          <p:spPr>
            <a:xfrm>
              <a:off x="304800" y="1370538"/>
              <a:ext cx="4106135" cy="990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77087" y="1405332"/>
              <a:ext cx="3242513" cy="92333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/>
                <a:t>PR</a:t>
              </a:r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40 </a:t>
              </a:r>
              <a:r>
                <a:rPr lang="en-US" dirty="0"/>
                <a:t>top </a:t>
              </a:r>
              <a:r>
                <a:rPr lang="th-TH" dirty="0" smtClean="0"/>
                <a:t>สื่อด้าน</a:t>
              </a:r>
              <a:r>
                <a:rPr lang="en-US" dirty="0" smtClean="0"/>
                <a:t> online</a:t>
              </a:r>
              <a:endParaRPr lang="en-US" dirty="0"/>
            </a:p>
            <a:p>
              <a:pPr marL="266700" indent="-266700">
                <a:buFont typeface="Arial" panose="020B0604020202020204" pitchFamily="34" charset="0"/>
                <a:buChar char="•"/>
                <a:defRPr/>
              </a:pPr>
              <a:r>
                <a:rPr lang="en-US" dirty="0" smtClean="0"/>
                <a:t>&gt;</a:t>
              </a:r>
              <a:r>
                <a:rPr lang="en-US" dirty="0"/>
                <a:t> </a:t>
              </a:r>
              <a:r>
                <a:rPr lang="en-US" dirty="0" smtClean="0"/>
                <a:t>3.8 </a:t>
              </a:r>
              <a:r>
                <a:rPr lang="th-TH" dirty="0" smtClean="0"/>
                <a:t>ล้านคน</a:t>
              </a:r>
              <a:endParaRPr lang="en-US" dirty="0"/>
            </a:p>
          </p:txBody>
        </p:sp>
      </p:grpSp>
      <p:pic>
        <p:nvPicPr>
          <p:cNvPr id="13327" name="Picture 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2237" y="4066085"/>
            <a:ext cx="7778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5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9500" y="2752725"/>
            <a:ext cx="6365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5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850" y="3990975"/>
            <a:ext cx="7254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5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9175" y="5235575"/>
            <a:ext cx="7239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5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850" y="5191125"/>
            <a:ext cx="7254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h-TH" cap="none" dirty="0" smtClean="0"/>
              <a:t>แนวทางการร่วมมือทางธุรกิจกับ 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Dunkin' Donuts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200"/>
            <a:ext cx="7158817" cy="990600"/>
          </a:xfrm>
        </p:spPr>
        <p:txBody>
          <a:bodyPr>
            <a:noAutofit/>
          </a:bodyPr>
          <a:lstStyle/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แนวทางการร่วมมือกับเกม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Dragon Quest Monsters Super Light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64568"/>
            <a:ext cx="5332276" cy="4876800"/>
          </a:xfrm>
        </p:spPr>
        <p:txBody>
          <a:bodyPr/>
          <a:lstStyle/>
          <a:p>
            <a:r>
              <a:rPr lang="th-TH" dirty="0" smtClean="0"/>
              <a:t>เกมแนว </a:t>
            </a:r>
            <a:r>
              <a:rPr lang="en-US" dirty="0" smtClean="0"/>
              <a:t>Puzzle RPG </a:t>
            </a:r>
            <a:r>
              <a:rPr lang="th-TH" dirty="0" smtClean="0"/>
              <a:t>จากญี่ปุ่น</a:t>
            </a:r>
            <a:r>
              <a:rPr lang="en-US" dirty="0" smtClean="0"/>
              <a:t> Japan</a:t>
            </a:r>
          </a:p>
          <a:p>
            <a:r>
              <a:rPr lang="th-TH" dirty="0" smtClean="0"/>
              <a:t>ติด </a:t>
            </a:r>
            <a:r>
              <a:rPr lang="en-US" dirty="0" smtClean="0"/>
              <a:t>#1 Top free </a:t>
            </a:r>
            <a:r>
              <a:rPr lang="th-TH" dirty="0" smtClean="0"/>
              <a:t>และ</a:t>
            </a:r>
            <a:r>
              <a:rPr lang="en-US" dirty="0" smtClean="0"/>
              <a:t> #1 Top Grossing </a:t>
            </a:r>
            <a:r>
              <a:rPr lang="th-TH" dirty="0" smtClean="0"/>
              <a:t>ใน</a:t>
            </a:r>
            <a:r>
              <a:rPr lang="en-US" dirty="0" smtClean="0"/>
              <a:t> Apple Stores </a:t>
            </a:r>
            <a:r>
              <a:rPr lang="th-TH" dirty="0" smtClean="0"/>
              <a:t>ของญี่ปุ่น</a:t>
            </a:r>
          </a:p>
          <a:p>
            <a:r>
              <a:rPr lang="th-TH" dirty="0"/>
              <a:t>กลุ่มเป้าหมายอายุ </a:t>
            </a:r>
            <a:r>
              <a:rPr lang="en-US" dirty="0"/>
              <a:t>13-35, 8</a:t>
            </a:r>
            <a:r>
              <a:rPr lang="en-US" dirty="0" smtClean="0"/>
              <a:t>0% </a:t>
            </a:r>
            <a:r>
              <a:rPr lang="th-TH" dirty="0"/>
              <a:t>ผู้ชาย และ</a:t>
            </a:r>
            <a:r>
              <a:rPr lang="en-US" dirty="0"/>
              <a:t> </a:t>
            </a:r>
            <a:r>
              <a:rPr lang="en-US" dirty="0" smtClean="0"/>
              <a:t>20</a:t>
            </a:r>
            <a:r>
              <a:rPr lang="en-US" dirty="0"/>
              <a:t>% </a:t>
            </a:r>
            <a:r>
              <a:rPr lang="th-TH" dirty="0"/>
              <a:t>ผู้หญิง</a:t>
            </a:r>
            <a:endParaRPr lang="en-US" dirty="0"/>
          </a:p>
          <a:p>
            <a:r>
              <a:rPr lang="th-TH" dirty="0"/>
              <a:t>เกมเปิดวันที่ </a:t>
            </a:r>
            <a:r>
              <a:rPr lang="en-US" dirty="0" smtClean="0"/>
              <a:t>29 </a:t>
            </a:r>
            <a:r>
              <a:rPr lang="th-TH" dirty="0"/>
              <a:t>กรกฎาคม </a:t>
            </a:r>
            <a:r>
              <a:rPr lang="en-US" dirty="0" smtClean="0"/>
              <a:t>2015</a:t>
            </a:r>
            <a:endParaRPr lang="th-TH" dirty="0" smtClean="0"/>
          </a:p>
          <a:p>
            <a:r>
              <a:rPr lang="th-TH" dirty="0" smtClean="0"/>
              <a:t>มีแผนการทำการตลาดอย่างกว้างขวาง ทั้ง </a:t>
            </a:r>
            <a:r>
              <a:rPr lang="en-US" dirty="0" smtClean="0"/>
              <a:t>Online </a:t>
            </a:r>
            <a:r>
              <a:rPr lang="th-TH" dirty="0" smtClean="0"/>
              <a:t>และ </a:t>
            </a:r>
            <a:r>
              <a:rPr lang="en-US" dirty="0" smtClean="0"/>
              <a:t>Offline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017" y="620688"/>
            <a:ext cx="988431" cy="97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77" y="1797413"/>
            <a:ext cx="2958987" cy="44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8491"/>
            <a:ext cx="4464496" cy="208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7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512"/>
            <a:ext cx="8229600" cy="4876800"/>
          </a:xfrm>
        </p:spPr>
        <p:txBody>
          <a:bodyPr>
            <a:normAutofit/>
          </a:bodyPr>
          <a:lstStyle/>
          <a:p>
            <a:r>
              <a:rPr lang="th-TH" sz="2800" b="1" dirty="0" smtClean="0"/>
              <a:t>วัตถุประสงค์</a:t>
            </a:r>
            <a:r>
              <a:rPr lang="en-US" sz="2800" b="1" dirty="0" smtClean="0"/>
              <a:t>: </a:t>
            </a:r>
            <a:endParaRPr lang="th-TH" sz="2800" b="1" dirty="0" smtClean="0"/>
          </a:p>
          <a:p>
            <a:pPr lvl="1"/>
            <a:r>
              <a:rPr lang="th-TH" sz="2400" dirty="0" smtClean="0"/>
              <a:t>แบ่งปันทรัพยากรเพื่อขยายฐานลูกค้าของทั้ง </a:t>
            </a:r>
            <a:r>
              <a:rPr lang="en-US" sz="2400" dirty="0" smtClean="0"/>
              <a:t>Dunkin' Donuts </a:t>
            </a:r>
            <a:r>
              <a:rPr lang="th-TH" sz="2400" dirty="0" smtClean="0"/>
              <a:t>และ </a:t>
            </a:r>
            <a:r>
              <a:rPr lang="en-US" sz="2400" dirty="0" smtClean="0"/>
              <a:t>Garena </a:t>
            </a:r>
            <a:r>
              <a:rPr lang="th-TH" sz="2400" dirty="0" smtClean="0"/>
              <a:t>และเป็นการเข้าถึงลูกค้าเก่า ให้รัก</a:t>
            </a:r>
            <a:r>
              <a:rPr lang="en-US" sz="2400" dirty="0" smtClean="0"/>
              <a:t> brand </a:t>
            </a:r>
            <a:r>
              <a:rPr lang="th-TH" sz="2400" dirty="0" smtClean="0"/>
              <a:t>ของพวกเรามากขึ้น </a:t>
            </a:r>
          </a:p>
          <a:p>
            <a:pPr lvl="1"/>
            <a:r>
              <a:rPr lang="en-US" sz="2400" dirty="0" smtClean="0"/>
              <a:t>Dunkin' Donuts </a:t>
            </a:r>
            <a:r>
              <a:rPr lang="th-TH" sz="2400" dirty="0" smtClean="0"/>
              <a:t>และ </a:t>
            </a:r>
            <a:r>
              <a:rPr lang="en-US" sz="2400" dirty="0" smtClean="0"/>
              <a:t>Garena </a:t>
            </a:r>
            <a:r>
              <a:rPr lang="th-TH" sz="2400" dirty="0" smtClean="0"/>
              <a:t>มีฐานลูกค้าที่ตรงกัน ซึ่งเป็นเด็กและผู้ใหญ่ที่ชอบเล่นเกม</a:t>
            </a:r>
            <a:r>
              <a:rPr lang="en-US" sz="2400" dirty="0" smtClean="0"/>
              <a:t> </a:t>
            </a:r>
            <a:r>
              <a:rPr lang="th-TH" sz="2400" dirty="0" smtClean="0"/>
              <a:t>จึงเป็นการร่วมมือที่มีประสิทธิภาพ</a:t>
            </a:r>
            <a:r>
              <a:rPr lang="en-US" sz="2400" dirty="0" smtClean="0"/>
              <a:t> </a:t>
            </a:r>
          </a:p>
          <a:p>
            <a:pPr lvl="1"/>
            <a:r>
              <a:rPr lang="th-TH" sz="2400" dirty="0" smtClean="0"/>
              <a:t>แนะนำและสร้างความสัมพันธ์อันดีระหว่าง </a:t>
            </a:r>
            <a:r>
              <a:rPr lang="en-US" sz="2400" dirty="0" smtClean="0"/>
              <a:t>2 </a:t>
            </a:r>
            <a:r>
              <a:rPr lang="th-TH" sz="2400" dirty="0" smtClean="0"/>
              <a:t>บริษัท</a:t>
            </a:r>
            <a:endParaRPr lang="en-US" sz="2800" dirty="0"/>
          </a:p>
        </p:txBody>
      </p:sp>
      <p:grpSp>
        <p:nvGrpSpPr>
          <p:cNvPr id="13" name="กลุ่ม 86"/>
          <p:cNvGrpSpPr/>
          <p:nvPr/>
        </p:nvGrpSpPr>
        <p:grpSpPr>
          <a:xfrm>
            <a:off x="2444194" y="4557161"/>
            <a:ext cx="4464496" cy="1104087"/>
            <a:chOff x="2130078" y="2924944"/>
            <a:chExt cx="4464496" cy="1531218"/>
          </a:xfrm>
        </p:grpSpPr>
        <p:cxnSp>
          <p:nvCxnSpPr>
            <p:cNvPr id="15" name="ตัวเชื่อมต่อโค้ง 74"/>
            <p:cNvCxnSpPr/>
            <p:nvPr/>
          </p:nvCxnSpPr>
          <p:spPr>
            <a:xfrm rot="16200000" flipH="1">
              <a:off x="4355976" y="2217564"/>
              <a:ext cx="12700" cy="4464496"/>
            </a:xfrm>
            <a:prstGeom prst="curvedConnector3">
              <a:avLst>
                <a:gd name="adj1" fmla="val 6203882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ตัวเชื่อมต่อโค้ง 61"/>
            <p:cNvCxnSpPr/>
            <p:nvPr/>
          </p:nvCxnSpPr>
          <p:spPr>
            <a:xfrm rot="16200000" flipH="1">
              <a:off x="4355976" y="699046"/>
              <a:ext cx="12700" cy="4464496"/>
            </a:xfrm>
            <a:prstGeom prst="curvedConnector3">
              <a:avLst>
                <a:gd name="adj1" fmla="val 6203882"/>
              </a:avLst>
            </a:prstGeom>
            <a:ln w="19050">
              <a:headEnd type="arrow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300" dirty="0"/>
              <a:t>แนวทางการร่วมมือกับบริษัท</a:t>
            </a:r>
            <a:r>
              <a:rPr lang="en-US" sz="4300" dirty="0"/>
              <a:t> </a:t>
            </a:r>
            <a:r>
              <a:rPr lang="en-US" sz="4300" dirty="0" smtClean="0"/>
              <a:t>Dunkin' Donuts</a:t>
            </a:r>
            <a:endParaRPr lang="en-US" sz="4300" dirty="0"/>
          </a:p>
        </p:txBody>
      </p:sp>
      <p:pic>
        <p:nvPicPr>
          <p:cNvPr id="11" name="Picture 2" descr="http://lol.esportspedia.com/w/images/3/33/Garena_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0" b="25067"/>
          <a:stretch/>
        </p:blipFill>
        <p:spPr bwMode="auto">
          <a:xfrm>
            <a:off x="1352159" y="4906674"/>
            <a:ext cx="2184067" cy="89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unkin Donu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869160"/>
            <a:ext cx="684974" cy="94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868144" y="6101708"/>
            <a:ext cx="3096344" cy="75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1520" y="1428056"/>
            <a:ext cx="8494857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>
            <a:normAutofit/>
          </a:bodyPr>
          <a:lstStyle/>
          <a:p>
            <a:r>
              <a:rPr lang="th-TH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แนวทางการร่วมมือกับบริษัท</a:t>
            </a:r>
            <a: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Dunkin' Donuts</a:t>
            </a: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00192" y="4149080"/>
            <a:ext cx="1728192" cy="1584176"/>
            <a:chOff x="6255830" y="410652"/>
            <a:chExt cx="2231558" cy="1338935"/>
          </a:xfrm>
        </p:grpSpPr>
        <p:sp>
          <p:nvSpPr>
            <p:cNvPr id="12" name="Rounded Rectangle 11"/>
            <p:cNvSpPr/>
            <p:nvPr/>
          </p:nvSpPr>
          <p:spPr>
            <a:xfrm>
              <a:off x="6255830" y="410652"/>
              <a:ext cx="2231558" cy="13389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6295046" y="449868"/>
              <a:ext cx="2153126" cy="12605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ได้รับส่วนลดสินค้าที่</a:t>
              </a:r>
              <a:r>
                <a:rPr lang="en-US" sz="2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Dunkin’ Donuts </a:t>
              </a:r>
              <a:br>
                <a:rPr lang="en-US" sz="2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th-TH" sz="2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จะ</a:t>
              </a:r>
              <a:r>
                <a:rPr lang="th-TH" sz="2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โปรโมท</a:t>
              </a:r>
              <a:endParaRPr lang="en-US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58554" y="2492896"/>
            <a:ext cx="1769830" cy="1566734"/>
            <a:chOff x="6295046" y="410652"/>
            <a:chExt cx="2285324" cy="1338935"/>
          </a:xfrm>
        </p:grpSpPr>
        <p:sp>
          <p:nvSpPr>
            <p:cNvPr id="15" name="Rounded Rectangle 14"/>
            <p:cNvSpPr/>
            <p:nvPr/>
          </p:nvSpPr>
          <p:spPr>
            <a:xfrm>
              <a:off x="6348812" y="410652"/>
              <a:ext cx="2231558" cy="13389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6295046" y="449868"/>
              <a:ext cx="2153126" cy="12605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ได้รับ </a:t>
              </a:r>
              <a:r>
                <a:rPr lang="en-US" sz="2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item code </a:t>
              </a:r>
              <a:r>
                <a:rPr lang="th-TH" sz="2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เกม </a:t>
              </a:r>
              <a:r>
                <a:rPr lang="en-US" sz="2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Garena</a:t>
              </a:r>
              <a:endParaRPr lang="en-US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2132856"/>
            <a:ext cx="1728192" cy="1584176"/>
            <a:chOff x="6255830" y="410652"/>
            <a:chExt cx="2231558" cy="1338935"/>
          </a:xfrm>
        </p:grpSpPr>
        <p:sp>
          <p:nvSpPr>
            <p:cNvPr id="18" name="Rounded Rectangle 17"/>
            <p:cNvSpPr/>
            <p:nvPr/>
          </p:nvSpPr>
          <p:spPr>
            <a:xfrm>
              <a:off x="6255830" y="410652"/>
              <a:ext cx="2231558" cy="13389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6295046" y="449868"/>
              <a:ext cx="2153126" cy="12605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/>
              <a:r>
                <a:rPr lang="en-US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Garena Media</a:t>
              </a:r>
              <a:endPara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967" y="4416790"/>
            <a:ext cx="1728192" cy="1584176"/>
            <a:chOff x="6255830" y="410652"/>
            <a:chExt cx="2231558" cy="1338935"/>
          </a:xfrm>
        </p:grpSpPr>
        <p:sp>
          <p:nvSpPr>
            <p:cNvPr id="21" name="Rounded Rectangle 20"/>
            <p:cNvSpPr/>
            <p:nvPr/>
          </p:nvSpPr>
          <p:spPr>
            <a:xfrm>
              <a:off x="6255830" y="410652"/>
              <a:ext cx="2231558" cy="13389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6295046" y="449868"/>
              <a:ext cx="2153126" cy="12605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/>
              <a:r>
                <a:rPr lang="en-US" sz="2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Dunkin’ Donuts Media</a:t>
              </a:r>
              <a:endPara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11760" y="3140968"/>
            <a:ext cx="3312368" cy="1850708"/>
            <a:chOff x="2394132" y="398982"/>
            <a:chExt cx="1709522" cy="1362275"/>
          </a:xfrm>
        </p:grpSpPr>
        <p:sp>
          <p:nvSpPr>
            <p:cNvPr id="24" name="Rounded Rectangle 23"/>
            <p:cNvSpPr/>
            <p:nvPr/>
          </p:nvSpPr>
          <p:spPr>
            <a:xfrm>
              <a:off x="2394132" y="398982"/>
              <a:ext cx="1709522" cy="13622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2434032" y="438882"/>
              <a:ext cx="814861" cy="1282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h-TH" sz="24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แสดง </a:t>
              </a:r>
              <a:r>
                <a:rPr lang="en-US" sz="24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</a:t>
              </a:r>
              <a:r>
                <a:rPr lang="th-TH" sz="24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เกม </a:t>
              </a:r>
              <a:r>
                <a:rPr lang="en-US" sz="24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Garena </a:t>
              </a:r>
              <a:r>
                <a:rPr lang="th-TH" sz="24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ให้ร้าน</a:t>
              </a:r>
              <a:r>
                <a:rPr lang="en-US" sz="24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4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Dunkin’ Donuts</a:t>
              </a:r>
              <a:endParaRPr lang="en-US" sz="24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>
            <a:off x="5868144" y="3305774"/>
            <a:ext cx="360040" cy="41125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868144" y="4365104"/>
            <a:ext cx="360040" cy="41125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979712" y="3374434"/>
            <a:ext cx="360040" cy="41125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1979712" y="4403336"/>
            <a:ext cx="360040" cy="41125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8208404" y="2493446"/>
            <a:ext cx="324036" cy="3239810"/>
          </a:xfrm>
          <a:prstGeom prst="rightBrace">
            <a:avLst>
              <a:gd name="adj1" fmla="val 32660"/>
              <a:gd name="adj2" fmla="val 504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60432" y="3666582"/>
            <a:ext cx="738664" cy="110978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Garena</a:t>
            </a:r>
            <a:br>
              <a:rPr lang="en-US" dirty="0" smtClean="0"/>
            </a:br>
            <a:r>
              <a:rPr lang="en-US" dirty="0" smtClean="0"/>
              <a:t>Support</a:t>
            </a:r>
            <a:endParaRPr lang="en-US" dirty="0"/>
          </a:p>
        </p:txBody>
      </p:sp>
      <p:pic>
        <p:nvPicPr>
          <p:cNvPr id="29" name="Picture 2" descr="http://lol.esportspedia.com/w/images/3/33/Garena_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646" b="70660" l="3194" r="41944">
                        <a14:backgroundMark x1="40278" y1="46354" x2="47083" y2="48611"/>
                        <a14:backgroundMark x1="40000" y1="47396" x2="44306" y2="43924"/>
                        <a14:backgroundMark x1="39028" y1="45313" x2="42639" y2="42535"/>
                        <a14:backgroundMark x1="39722" y1="47917" x2="42778" y2="52083"/>
                        <a14:backgroundMark x1="38194" y1="48090" x2="44861" y2="48611"/>
                        <a14:backgroundMark x1="36806" y1="47049" x2="50556" y2="42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9" t="29598" r="58558" b="29563"/>
          <a:stretch/>
        </p:blipFill>
        <p:spPr bwMode="auto">
          <a:xfrm>
            <a:off x="1043608" y="3254478"/>
            <a:ext cx="936104" cy="81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081382" y="3284984"/>
            <a:ext cx="1488868" cy="1541212"/>
            <a:chOff x="1805326" y="4339495"/>
            <a:chExt cx="2070107" cy="2142885"/>
          </a:xfrm>
        </p:grpSpPr>
        <p:pic>
          <p:nvPicPr>
            <p:cNvPr id="2054" name="Picture 6" descr="https://computerobz.files.wordpress.com/2014/06/cellphon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326" y="4339495"/>
              <a:ext cx="2070107" cy="2142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6912" y1="93284" x2="9559" y2="67164"/>
                          <a14:foregroundMark x1="11029" y1="93284" x2="11029" y2="76866"/>
                          <a14:foregroundMark x1="5882" y1="82090" x2="11029" y2="50746"/>
                          <a14:foregroundMark x1="8824" y1="48507" x2="8824" y2="11940"/>
                          <a14:foregroundMark x1="6618" y1="21642" x2="5882" y2="50746"/>
                          <a14:foregroundMark x1="11029" y1="9701" x2="36765" y2="2985"/>
                          <a14:foregroundMark x1="41176" y1="3731" x2="90441" y2="3731"/>
                          <a14:foregroundMark x1="90441" y1="8955" x2="97794" y2="23881"/>
                          <a14:foregroundMark x1="94118" y1="29851" x2="94118" y2="87313"/>
                          <a14:foregroundMark x1="5882" y1="53731" x2="5882" y2="27612"/>
                          <a14:foregroundMark x1="4412" y1="52985" x2="5147" y2="25373"/>
                          <a14:foregroundMark x1="8824" y1="7463" x2="13971" y2="6716"/>
                          <a14:foregroundMark x1="8088" y1="9701" x2="11029" y2="5970"/>
                          <a14:foregroundMark x1="97059" y1="55970" x2="96324" y2="32090"/>
                          <a14:foregroundMark x1="30147" y1="28358" x2="51471" y2="48507"/>
                          <a14:foregroundMark x1="58088" y1="2985" x2="83088" y2="4478"/>
                          <a14:foregroundMark x1="5882" y1="14925" x2="18382" y2="2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914" y="5173168"/>
              <a:ext cx="785726" cy="775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" name="Picture 2" descr="C:\Users\garena525\Desktop\Boom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t="13013" r="7994" b="17984"/>
          <a:stretch/>
        </p:blipFill>
        <p:spPr bwMode="auto">
          <a:xfrm>
            <a:off x="6084168" y="1412776"/>
            <a:ext cx="2114785" cy="133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Dunkin Donut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38" y="5517232"/>
            <a:ext cx="684974" cy="94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GarenaLaptop\Downloads\1667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589240"/>
            <a:ext cx="1578071" cy="104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www.inloughborough.com/categoryimages/images/regular/discount%20store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60600" y1="54435" x2="60600" y2="54435"/>
                        <a14:foregroundMark x1="48000" y1="52016" x2="48000" y2="52016"/>
                        <a14:foregroundMark x1="44200" y1="34274" x2="45800" y2="46774"/>
                        <a14:foregroundMark x1="50000" y1="54032" x2="51800" y2="62903"/>
                        <a14:foregroundMark x1="44200" y1="61694" x2="46600" y2="68145"/>
                        <a14:foregroundMark x1="50400" y1="37903" x2="45800" y2="30242"/>
                        <a14:foregroundMark x1="61400" y1="37903" x2="64200" y2="54839"/>
                        <a14:foregroundMark x1="58400" y1="33468" x2="56200" y2="66532"/>
                        <a14:foregroundMark x1="72000" y1="37097" x2="72000" y2="56048"/>
                        <a14:foregroundMark x1="81200" y1="38710" x2="81200" y2="56855"/>
                        <a14:backgroundMark x1="22605" y1="44615" x2="23755" y2="6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237312"/>
            <a:ext cx="1356396" cy="67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3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400" dirty="0" smtClean="0"/>
              <a:t>ประโยชน์จากการร่วมมือแบบ </a:t>
            </a:r>
            <a:r>
              <a:rPr lang="en-US" sz="5400" dirty="0" smtClean="0"/>
              <a:t>Win-Win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9512" y="2772568"/>
            <a:ext cx="4219952" cy="39604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h-TH" dirty="0" smtClean="0"/>
              <a:t>เพิ่งช่องทางการโป</a:t>
            </a:r>
            <a:r>
              <a:rPr lang="th-TH" dirty="0" err="1" smtClean="0"/>
              <a:t>รโมท</a:t>
            </a:r>
            <a:r>
              <a:rPr lang="th-TH" dirty="0"/>
              <a:t> </a:t>
            </a:r>
            <a:r>
              <a:rPr lang="en-US" dirty="0" smtClean="0"/>
              <a:t>Brand </a:t>
            </a:r>
            <a:r>
              <a:rPr lang="th-TH" dirty="0" smtClean="0"/>
              <a:t>และสินค้า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h-TH" dirty="0" smtClean="0"/>
              <a:t>ขยายฐานลูกค้า</a:t>
            </a:r>
            <a:r>
              <a:rPr lang="en-US" dirty="0" smtClean="0"/>
              <a:t> </a:t>
            </a:r>
            <a:endParaRPr lang="th-TH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h-TH" dirty="0" smtClean="0"/>
              <a:t>ให้ส่วนลดและรางวัล</a:t>
            </a:r>
            <a:r>
              <a:rPr lang="en-US" dirty="0" smtClean="0"/>
              <a:t> (Garena support) </a:t>
            </a:r>
            <a:r>
              <a:rPr lang="th-TH" dirty="0" smtClean="0"/>
              <a:t>กับลูกค้า เพื่อ</a:t>
            </a:r>
            <a:r>
              <a:rPr lang="th-TH" dirty="0"/>
              <a:t>เพิ่ม </a:t>
            </a:r>
            <a:r>
              <a:rPr lang="en-US" dirty="0"/>
              <a:t>T</a:t>
            </a:r>
            <a:r>
              <a:rPr lang="en-US" dirty="0" smtClean="0"/>
              <a:t>raffic </a:t>
            </a:r>
            <a:r>
              <a:rPr lang="th-TH" dirty="0"/>
              <a:t>การใช้บริการที่</a:t>
            </a:r>
            <a:r>
              <a:rPr lang="th-TH" dirty="0" smtClean="0"/>
              <a:t>ร้าน และเพิ่ม</a:t>
            </a:r>
            <a:r>
              <a:rPr lang="en-US" dirty="0" smtClean="0"/>
              <a:t> Brand loyalty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h-TH" dirty="0" smtClean="0"/>
              <a:t>เพิ่ม </a:t>
            </a:r>
            <a:r>
              <a:rPr lang="en-US" dirty="0" smtClean="0"/>
              <a:t>Brand Awareness</a:t>
            </a:r>
            <a:r>
              <a:rPr lang="th-TH" dirty="0" smtClean="0"/>
              <a:t> ในวงการเกม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h-TH" dirty="0" smtClean="0"/>
              <a:t>เพิ่มรายได้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th-TH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18" name="Picture 2" descr="http://lol.esportspedia.com/w/images/3/33/Garena_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0" b="25067"/>
          <a:stretch/>
        </p:blipFill>
        <p:spPr bwMode="auto">
          <a:xfrm>
            <a:off x="5628293" y="1700808"/>
            <a:ext cx="2184067" cy="89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4754880" y="2862088"/>
            <a:ext cx="3931920" cy="39512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h-TH" dirty="0"/>
              <a:t>เพิ่งช่องทางการโป</a:t>
            </a:r>
            <a:r>
              <a:rPr lang="th-TH" dirty="0" err="1"/>
              <a:t>รโมท</a:t>
            </a:r>
            <a:r>
              <a:rPr lang="th-TH" dirty="0"/>
              <a:t> </a:t>
            </a:r>
            <a:r>
              <a:rPr lang="en-US" dirty="0"/>
              <a:t>Brand </a:t>
            </a:r>
            <a:r>
              <a:rPr lang="th-TH" dirty="0" smtClean="0"/>
              <a:t>และเกม</a:t>
            </a:r>
            <a:endParaRPr lang="th-TH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h-TH" dirty="0"/>
              <a:t>ขยายฐานลูกค้า</a:t>
            </a:r>
            <a:r>
              <a:rPr lang="en-US" dirty="0"/>
              <a:t> </a:t>
            </a:r>
            <a:endParaRPr lang="th-TH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h-TH" dirty="0" smtClean="0"/>
              <a:t>เพิ่มจำนวนคนโหลดและเล่นเกม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h-TH" dirty="0" smtClean="0"/>
              <a:t>ให้ </a:t>
            </a:r>
            <a:r>
              <a:rPr lang="en-US" dirty="0"/>
              <a:t>Reward </a:t>
            </a:r>
            <a:r>
              <a:rPr lang="th-TH" dirty="0"/>
              <a:t>แปลกใหม่แก่ลูกค้าเก่า </a:t>
            </a:r>
            <a:r>
              <a:rPr lang="th-TH" dirty="0" smtClean="0"/>
              <a:t>และเพิ่ม </a:t>
            </a:r>
            <a:r>
              <a:rPr lang="en-US" dirty="0"/>
              <a:t>Brand </a:t>
            </a:r>
            <a:r>
              <a:rPr lang="en-US" dirty="0" smtClean="0"/>
              <a:t>Loyalty</a:t>
            </a:r>
            <a:endParaRPr lang="th-TH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h-TH" dirty="0"/>
              <a:t>เพิ่มรายได้</a:t>
            </a:r>
            <a:endParaRPr lang="en-US" dirty="0"/>
          </a:p>
        </p:txBody>
      </p:sp>
      <p:pic>
        <p:nvPicPr>
          <p:cNvPr id="7" name="Picture 4" descr="Dunkin Donu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3"/>
            <a:ext cx="864096" cy="11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9418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</a:t>
            </a:r>
            <a:endParaRPr lang="en-US" sz="44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269019"/>
              </p:ext>
            </p:extLst>
          </p:nvPr>
        </p:nvGraphicFramePr>
        <p:xfrm>
          <a:off x="1835696" y="1571561"/>
          <a:ext cx="7194270" cy="488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564740" y="1740639"/>
            <a:ext cx="45719" cy="384860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492732" y="5233846"/>
            <a:ext cx="198948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9173" y="1867366"/>
            <a:ext cx="198948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99375" y="3736947"/>
            <a:ext cx="198948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790712"/>
            <a:ext cx="1492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</a:t>
            </a:r>
            <a:r>
              <a:rPr lang="en-US" sz="2400" dirty="0" smtClean="0"/>
              <a:t>eek</a:t>
            </a:r>
            <a:r>
              <a:rPr lang="th-TH" sz="2400" dirty="0" smtClean="0"/>
              <a:t> </a:t>
            </a:r>
            <a:r>
              <a:rPr lang="en-US" sz="2400" dirty="0"/>
              <a:t>2</a:t>
            </a:r>
            <a:endParaRPr lang="en-US" sz="2400" dirty="0" smtClean="0"/>
          </a:p>
          <a:p>
            <a:pPr algn="r"/>
            <a:r>
              <a:rPr lang="en-US" sz="2400" dirty="0" smtClean="0"/>
              <a:t> </a:t>
            </a:r>
            <a:r>
              <a:rPr lang="th-TH" sz="2400" dirty="0"/>
              <a:t>ก.ค. </a:t>
            </a:r>
            <a:r>
              <a:rPr lang="en-US" sz="2400" dirty="0" smtClean="0"/>
              <a:t>58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80528" y="4941168"/>
            <a:ext cx="165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Week 1 </a:t>
            </a:r>
            <a:endParaRPr lang="th-TH" sz="2400" dirty="0" smtClean="0"/>
          </a:p>
          <a:p>
            <a:pPr algn="r"/>
            <a:r>
              <a:rPr lang="th-TH" sz="2400" dirty="0" smtClean="0"/>
              <a:t>ส.ค. </a:t>
            </a:r>
            <a:r>
              <a:rPr lang="en-US" sz="2400" dirty="0" smtClean="0"/>
              <a:t>58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584" y="3390091"/>
            <a:ext cx="1492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Week 3</a:t>
            </a:r>
          </a:p>
          <a:p>
            <a:pPr algn="r"/>
            <a:r>
              <a:rPr lang="th-TH" sz="2400" dirty="0"/>
              <a:t>ก.ค. </a:t>
            </a:r>
            <a:r>
              <a:rPr lang="en-US" sz="2400" dirty="0" smtClean="0"/>
              <a:t>58</a:t>
            </a:r>
            <a:endParaRPr lang="en-US" sz="2400" dirty="0"/>
          </a:p>
        </p:txBody>
      </p:sp>
      <p:pic>
        <p:nvPicPr>
          <p:cNvPr id="22" name="Picture 2" descr="http://lol.esportspedia.com/w/images/3/33/Garena_logo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646" b="70660" l="3194" r="41944">
                        <a14:backgroundMark x1="40278" y1="46354" x2="47083" y2="48611"/>
                        <a14:backgroundMark x1="40000" y1="47396" x2="44306" y2="43924"/>
                        <a14:backgroundMark x1="39028" y1="45313" x2="42639" y2="42535"/>
                        <a14:backgroundMark x1="39722" y1="47917" x2="42778" y2="52083"/>
                        <a14:backgroundMark x1="38194" y1="48090" x2="44861" y2="48611"/>
                        <a14:backgroundMark x1="36806" y1="47049" x2="50556" y2="42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9" t="29598" r="58558" b="29563"/>
          <a:stretch/>
        </p:blipFill>
        <p:spPr bwMode="auto">
          <a:xfrm>
            <a:off x="2123728" y="4202839"/>
            <a:ext cx="686392" cy="59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unkin Donu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27120"/>
            <a:ext cx="684974" cy="94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unkin Donut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6" y="3501008"/>
            <a:ext cx="542376" cy="74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lol.esportspedia.com/w/images/3/33/Garena_logo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646" b="70660" l="3194" r="41944">
                        <a14:backgroundMark x1="40278" y1="46354" x2="47083" y2="48611"/>
                        <a14:backgroundMark x1="40000" y1="47396" x2="44306" y2="43924"/>
                        <a14:backgroundMark x1="39028" y1="45313" x2="42639" y2="42535"/>
                        <a14:backgroundMark x1="39722" y1="47917" x2="42778" y2="52083"/>
                        <a14:backgroundMark x1="38194" y1="48090" x2="44861" y2="48611"/>
                        <a14:backgroundMark x1="36806" y1="47049" x2="50556" y2="42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9" t="29598" r="58558" b="29563"/>
          <a:stretch/>
        </p:blipFill>
        <p:spPr bwMode="auto">
          <a:xfrm>
            <a:off x="2123728" y="5787015"/>
            <a:ext cx="686392" cy="59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unkin Donut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6" y="5085184"/>
            <a:ext cx="542376" cy="74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8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Garena </a:t>
            </a:r>
            <a:r>
              <a:rPr lang="th-TH" sz="5400" dirty="0"/>
              <a:t>หวังเป็นอย่างยิ่งว่า จะได้ร่วมมือกับ </a:t>
            </a:r>
            <a:r>
              <a:rPr lang="en-US" sz="5400" dirty="0" smtClean="0"/>
              <a:t>Dunkin' Donuts </a:t>
            </a:r>
            <a:r>
              <a:rPr lang="th-TH" sz="5400" dirty="0" smtClean="0"/>
              <a:t>ทั้งในโอกาสนี้ และใน</a:t>
            </a:r>
            <a:r>
              <a:rPr lang="th-TH" sz="5400" dirty="0"/>
              <a:t>อนาคต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64" y="3861048"/>
            <a:ext cx="4248473" cy="230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lol.esportspedia.com/w/images/3/33/Garena_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646" b="70660" l="3194" r="41944">
                        <a14:backgroundMark x1="40278" y1="46354" x2="47083" y2="48611"/>
                        <a14:backgroundMark x1="40000" y1="47396" x2="44306" y2="43924"/>
                        <a14:backgroundMark x1="39028" y1="45313" x2="42639" y2="42535"/>
                        <a14:backgroundMark x1="39722" y1="47917" x2="42778" y2="52083"/>
                        <a14:backgroundMark x1="38194" y1="48090" x2="44861" y2="48611"/>
                        <a14:backgroundMark x1="36806" y1="47049" x2="50556" y2="42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9" t="29598" r="58558" b="29563"/>
          <a:stretch/>
        </p:blipFill>
        <p:spPr bwMode="auto">
          <a:xfrm>
            <a:off x="511502" y="4093762"/>
            <a:ext cx="1999962" cy="173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unkin Donut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789040"/>
            <a:ext cx="1728192" cy="23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88898"/>
              </p:ext>
            </p:extLst>
          </p:nvPr>
        </p:nvGraphicFramePr>
        <p:xfrm>
          <a:off x="457200" y="1600200"/>
          <a:ext cx="8229600" cy="46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http://lol.esportspedia.com/w/images/3/33/Garena_logo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0" b="25067"/>
          <a:stretch/>
        </p:blipFill>
        <p:spPr bwMode="auto">
          <a:xfrm>
            <a:off x="5268253" y="692696"/>
            <a:ext cx="2184067" cy="89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unkin Donut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52" y="548680"/>
            <a:ext cx="89028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2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cap="none" dirty="0" smtClean="0">
                <a:cs typeface="+mj-cs"/>
              </a:rPr>
              <a:t> </a:t>
            </a:r>
            <a:endParaRPr lang="en-SG" sz="3600" cap="none" dirty="0">
              <a:cs typeface="+mj-cs"/>
            </a:endParaRPr>
          </a:p>
        </p:txBody>
      </p:sp>
      <p:sp>
        <p:nvSpPr>
          <p:cNvPr id="48131" name="Text Placeholder 4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en-US" altLang="th-TH" smtClean="0">
                <a:ea typeface="方正舒体"/>
              </a:rPr>
              <a:t> </a:t>
            </a:r>
            <a:endParaRPr lang="en-SG" altLang="th-TH" smtClean="0">
              <a:ea typeface="方正舒体"/>
            </a:endParaRP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3132138" y="903288"/>
            <a:ext cx="1416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rgbClr val="FFFFFF"/>
                </a:solidFill>
              </a:rPr>
              <a:t>謝謝</a:t>
            </a:r>
            <a:endParaRPr lang="en-SG" altLang="th-TH" sz="4800">
              <a:solidFill>
                <a:srgbClr val="FFFFFF"/>
              </a:solidFill>
            </a:endParaRPr>
          </a:p>
        </p:txBody>
      </p:sp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5556250" y="3492500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SG" altLang="th-TH" sz="3600">
                <a:solidFill>
                  <a:srgbClr val="FFFFFF"/>
                </a:solidFill>
              </a:rPr>
              <a:t>Terima kasih</a:t>
            </a:r>
          </a:p>
        </p:txBody>
      </p:sp>
      <p:sp>
        <p:nvSpPr>
          <p:cNvPr id="48134" name="TextBox 2"/>
          <p:cNvSpPr txBox="1">
            <a:spLocks noChangeArrowheads="1"/>
          </p:cNvSpPr>
          <p:nvPr/>
        </p:nvSpPr>
        <p:spPr bwMode="auto">
          <a:xfrm>
            <a:off x="5148263" y="1411288"/>
            <a:ext cx="2744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vi-VN" altLang="th-TH" sz="3600">
                <a:solidFill>
                  <a:srgbClr val="FFFFFF"/>
                </a:solidFill>
              </a:rPr>
              <a:t>Cảm ơn bạn</a:t>
            </a:r>
            <a:endParaRPr lang="en-SG" altLang="th-TH" sz="3600">
              <a:solidFill>
                <a:srgbClr val="FFFFFF"/>
              </a:solidFill>
            </a:endParaRPr>
          </a:p>
        </p:txBody>
      </p:sp>
      <p:sp>
        <p:nvSpPr>
          <p:cNvPr id="48135" name="TextBox 6"/>
          <p:cNvSpPr txBox="1">
            <a:spLocks noChangeArrowheads="1"/>
          </p:cNvSpPr>
          <p:nvPr/>
        </p:nvSpPr>
        <p:spPr bwMode="auto">
          <a:xfrm>
            <a:off x="971550" y="1844675"/>
            <a:ext cx="1878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SG" altLang="th-TH" sz="3600">
                <a:solidFill>
                  <a:srgbClr val="FFFFFF"/>
                </a:solidFill>
              </a:rPr>
              <a:t>Salamat</a:t>
            </a:r>
          </a:p>
        </p:txBody>
      </p:sp>
      <p:sp>
        <p:nvSpPr>
          <p:cNvPr id="48136" name="TextBox 7"/>
          <p:cNvSpPr txBox="1">
            <a:spLocks noChangeArrowheads="1"/>
          </p:cNvSpPr>
          <p:nvPr/>
        </p:nvSpPr>
        <p:spPr bwMode="auto">
          <a:xfrm>
            <a:off x="3025775" y="3814763"/>
            <a:ext cx="2338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FFFF"/>
                </a:solidFill>
              </a:rPr>
              <a:t>Thank you</a:t>
            </a:r>
            <a:endParaRPr lang="en-SG" altLang="th-TH" sz="3600">
              <a:solidFill>
                <a:srgbClr val="FFFFFF"/>
              </a:solidFill>
            </a:endParaRP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3059113" y="2157413"/>
            <a:ext cx="2511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th-TH" altLang="th-TH" sz="7200">
                <a:solidFill>
                  <a:srgbClr val="FFFFFF"/>
                </a:solidFill>
              </a:rPr>
              <a:t>ขอบคุณ</a:t>
            </a:r>
            <a:r>
              <a:rPr lang="en-US" altLang="th-TH" sz="7200">
                <a:solidFill>
                  <a:srgbClr val="FFFFFF"/>
                </a:solidFill>
              </a:rPr>
              <a:t>!</a:t>
            </a:r>
            <a:endParaRPr lang="en-GB" altLang="th-TH" sz="7200">
              <a:solidFill>
                <a:srgbClr val="FFFFFF"/>
              </a:solidFill>
            </a:endParaRPr>
          </a:p>
        </p:txBody>
      </p:sp>
      <p:sp>
        <p:nvSpPr>
          <p:cNvPr id="48138" name="TextBox 9"/>
          <p:cNvSpPr txBox="1">
            <a:spLocks noChangeArrowheads="1"/>
          </p:cNvSpPr>
          <p:nvPr/>
        </p:nvSpPr>
        <p:spPr bwMode="auto">
          <a:xfrm>
            <a:off x="684213" y="3430588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az-Cyrl-AZ" altLang="th-TH" sz="3600"/>
              <a:t>спасибо</a:t>
            </a:r>
            <a:endParaRPr lang="en-SG" altLang="th-TH" sz="3600"/>
          </a:p>
        </p:txBody>
      </p:sp>
    </p:spTree>
    <p:extLst>
      <p:ext uri="{BB962C8B-B14F-4D97-AF65-F5344CB8AC3E}">
        <p14:creationId xmlns:p14="http://schemas.microsoft.com/office/powerpoint/2010/main" val="25815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h-TH" dirty="0" smtClean="0"/>
              <a:t>แนะนำบริษัท </a:t>
            </a:r>
            <a:r>
              <a:rPr lang="en-US" dirty="0" smtClean="0"/>
              <a:t>Garena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120"/>
            <a:ext cx="8686800" cy="990600"/>
          </a:xfrm>
        </p:spPr>
        <p:txBody>
          <a:bodyPr>
            <a:noAutofit/>
          </a:bodyPr>
          <a:lstStyle/>
          <a:p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เกม</a:t>
            </a:r>
            <a:r>
              <a:rPr lang="th-T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</a:t>
            </a:r>
            <a:r>
              <a:rPr lang="th-T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คือส่วนหนึ่งของ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Garena Online (Thailand) </a:t>
            </a:r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ซึ่งเป็นผู้นำการเป็นผู้ให้บริการแพลตฟอร์มในประเทศเอเชียตะวันออกเฉียงใต้</a:t>
            </a:r>
            <a:endParaRPr lang="en-SG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1628800"/>
            <a:ext cx="6347048" cy="4848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th-TH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หลังจากก่อตั้ง </a:t>
            </a:r>
            <a:r>
              <a:rPr lang="en-US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Garena </a:t>
            </a:r>
            <a:r>
              <a:rPr lang="th-TH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ได้เติบโตอย่างรวดเร็วและยั่งยืนมาจนถึงวันนี้</a:t>
            </a:r>
            <a:endParaRPr lang="en-SG" dirty="0" smtClean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Garena </a:t>
            </a:r>
            <a:r>
              <a:rPr lang="th-TH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ได้รับชัยชนะในงาน </a:t>
            </a:r>
            <a:r>
              <a:rPr lang="en-US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Red Herring Top 100 Asia Award </a:t>
            </a:r>
            <a:r>
              <a:rPr lang="th-TH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และได้ถูกจัดอยู่ที่อันดับ 15 ใน </a:t>
            </a:r>
            <a:r>
              <a:rPr lang="en-US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Deloitte Technology Fast 500</a:t>
            </a:r>
            <a:r>
              <a:rPr lang="en-US" sz="2000" baseline="30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TM</a:t>
            </a:r>
            <a:r>
              <a:rPr lang="en-US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Asia Pacific </a:t>
            </a:r>
            <a:r>
              <a:rPr lang="th-TH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ในปี 2012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Garena </a:t>
            </a:r>
            <a:r>
              <a:rPr lang="th-TH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มีสำนักงานใหญ่อยู่ที่ประเทศสิงคโปร์ และขยายสำนักงานไปประเทศต่างๆ มากมานในเอเชียตะวันออกเฉียงใต้</a:t>
            </a:r>
            <a:r>
              <a:rPr lang="en-US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ประกอบไปด้วยประเทศ มาเลเซีย</a:t>
            </a:r>
            <a:r>
              <a:rPr lang="en-US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ฟิลิปปินส์ เวียดนาม อินโดนีเซีย</a:t>
            </a:r>
            <a:r>
              <a:rPr lang="en-US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ไต้หวัน</a:t>
            </a:r>
            <a:r>
              <a:rPr lang="en-US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sz="2000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และเมืองไทย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dirty="0" err="1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Garena</a:t>
            </a:r>
            <a:r>
              <a:rPr lang="en-SG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ได้ตั้งตัวเป็นผู้นำการให้บริการแพลตฟอร์มสำหรับด้าน ออนไลน์ ความบันเทิง และการสื่อสารในมือถือไปทั่วประเทศต่างๆในเอเชียตะวันออกเฉียงใต้ ซึ่งมีผู้ใช้หลายสิบล้านคนทั่วประเทศ</a:t>
            </a:r>
            <a:endParaRPr lang="en-SG" dirty="0" smtClean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th-TH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ในปี </a:t>
            </a:r>
            <a:r>
              <a:rPr lang="en-US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2014, Garena </a:t>
            </a:r>
            <a:r>
              <a:rPr lang="th-TH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เริ่มดำเนินการธุรกิจเกม </a:t>
            </a:r>
            <a:r>
              <a:rPr lang="en-US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Mobile</a:t>
            </a:r>
            <a:r>
              <a:rPr lang="th-TH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 โดยมุ่งไปในการ </a:t>
            </a:r>
            <a:r>
              <a:rPr lang="en-US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Publish </a:t>
            </a:r>
            <a:r>
              <a:rPr lang="th-TH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เกมมือถือยอดนิยม ที่ได้มาจากบริษัทเกมชั้นนำในหลายๆ ประเทศ โดยใน 3 เดือนแรก ธุรกิจเกม </a:t>
            </a:r>
            <a:r>
              <a:rPr lang="en-US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Mobile </a:t>
            </a:r>
            <a:r>
              <a:rPr lang="th-TH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ของ </a:t>
            </a:r>
            <a:r>
              <a:rPr lang="en-US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Garena </a:t>
            </a:r>
            <a:r>
              <a:rPr lang="th-TH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ได้ </a:t>
            </a:r>
            <a:r>
              <a:rPr lang="en-US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Publish </a:t>
            </a:r>
            <a:r>
              <a:rPr lang="th-TH" dirty="0" smtClean="0"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ไปแล้ว 4 เกม</a:t>
            </a:r>
            <a:endParaRPr lang="en-SG" dirty="0" smtClean="0">
              <a:latin typeface="Angsana New" panose="02020603050405020304" pitchFamily="18" charset="-34"/>
              <a:ea typeface="Tahoma" panose="020B0604030504040204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Pentagon 5"/>
          <p:cNvSpPr/>
          <p:nvPr/>
        </p:nvSpPr>
        <p:spPr>
          <a:xfrm rot="5400000">
            <a:off x="999511" y="1298483"/>
            <a:ext cx="957009" cy="1445483"/>
          </a:xfrm>
          <a:prstGeom prst="homePlat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ก่อตั้ง</a:t>
            </a:r>
            <a:endParaRPr lang="en-US" sz="16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(2009)</a:t>
            </a:r>
            <a:endParaRPr lang="en-SG" sz="1500" b="1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 rot="5400000">
            <a:off x="999511" y="2270592"/>
            <a:ext cx="957012" cy="1445483"/>
          </a:xfrm>
          <a:prstGeom prst="homePlat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Garena+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(2010)</a:t>
            </a:r>
            <a:endParaRPr lang="en-SG" sz="1500" b="1" dirty="0">
              <a:solidFill>
                <a:schemeClr val="tx1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 rot="5400000">
            <a:off x="999512" y="3242701"/>
            <a:ext cx="957007" cy="1445483"/>
          </a:xfrm>
          <a:prstGeom prst="homePlat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</a:rPr>
              <a:t>TalkTalk</a:t>
            </a:r>
            <a:endParaRPr lang="en-US" sz="1500" b="1" dirty="0">
              <a:solidFill>
                <a:schemeClr val="tx1"/>
              </a:solidFill>
            </a:endParaRP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(2012)</a:t>
            </a:r>
            <a:endParaRPr lang="en-SG" sz="1500" b="1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999511" y="4214809"/>
            <a:ext cx="957012" cy="1445483"/>
          </a:xfrm>
          <a:prstGeom prst="homePlat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</a:rPr>
              <a:t>BeeTalk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(2013)</a:t>
            </a:r>
            <a:endParaRPr lang="en-SG" sz="1500" b="1" dirty="0">
              <a:solidFill>
                <a:schemeClr val="tx1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 rot="5400000">
            <a:off x="999512" y="5180081"/>
            <a:ext cx="957010" cy="1445483"/>
          </a:xfrm>
          <a:prstGeom prst="homePlat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Mobile Game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(2014)</a:t>
            </a:r>
            <a:endParaRPr lang="en-SG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216"/>
            <a:ext cx="41148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Garena 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เป็นบริษัทอินเตอร์เน็ตที่ใหญ่ที่สุดในประเทศสิง</a:t>
            </a:r>
            <a:r>
              <a:rPr lang="th-TH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โปร์</a:t>
            </a:r>
            <a:endParaRPr lang="en-S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3208"/>
            <a:ext cx="4114800" cy="47761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2014-07-07</a:t>
            </a:r>
          </a:p>
          <a:p>
            <a:r>
              <a:rPr lang="en-US" u="sng" dirty="0" smtClean="0"/>
              <a:t>The Economist</a:t>
            </a:r>
            <a:r>
              <a:rPr lang="en-US" dirty="0" smtClean="0"/>
              <a:t> </a:t>
            </a:r>
            <a:r>
              <a:rPr lang="th-TH" sz="2400" dirty="0" smtClean="0"/>
              <a:t>จัดอันดับให้บริษัท </a:t>
            </a:r>
            <a:r>
              <a:rPr lang="en-US" dirty="0" smtClean="0"/>
              <a:t>Garena </a:t>
            </a:r>
            <a:r>
              <a:rPr lang="th-TH" sz="2400" dirty="0" smtClean="0"/>
              <a:t>เป็นบริษัทอินเตอร์เน็ตที่ใหญ่ที่สุดในประเทศสิง</a:t>
            </a:r>
            <a:r>
              <a:rPr lang="th-TH" sz="2400" dirty="0" err="1" smtClean="0"/>
              <a:t>โปร์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URL:http://www.economist.com/blogs/graphicdetail/2014/07/daily-chart-6</a:t>
            </a:r>
            <a:endParaRPr lang="en-US" sz="1800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6288" y="6448251"/>
            <a:ext cx="2133600" cy="365125"/>
          </a:xfrm>
          <a:prstGeom prst="rect">
            <a:avLst/>
          </a:prstGeom>
        </p:spPr>
        <p:txBody>
          <a:bodyPr/>
          <a:lstStyle/>
          <a:p>
            <a:fld id="{C8A603ED-FD31-4279-AE49-3B87284C9126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36870" name="Picture 6" descr="http://uploads.7sage.com/wp-content/uploads/2013/04/the-economist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1615730" cy="80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620687"/>
            <a:ext cx="3233235" cy="57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การเติบโตของ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Garena</a:t>
            </a:r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ทั่วโลก </a:t>
            </a:r>
            <a:endParaRPr lang="en-S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6288" y="6448251"/>
            <a:ext cx="2133600" cy="365125"/>
          </a:xfrm>
          <a:prstGeom prst="rect">
            <a:avLst/>
          </a:prstGeom>
        </p:spPr>
        <p:txBody>
          <a:bodyPr/>
          <a:lstStyle/>
          <a:p>
            <a:fld id="{C8A603ED-FD31-4279-AE49-3B87284C9126}" type="slidenum">
              <a:rPr lang="pt-BR" smtClean="0"/>
              <a:pPr/>
              <a:t>6</a:t>
            </a:fld>
            <a:endParaRPr lang="pt-BR"/>
          </a:p>
        </p:txBody>
      </p:sp>
      <p:cxnSp>
        <p:nvCxnSpPr>
          <p:cNvPr id="34" name="Straight Connector 33"/>
          <p:cNvCxnSpPr/>
          <p:nvPr/>
        </p:nvCxnSpPr>
        <p:spPr>
          <a:xfrm>
            <a:off x="8166483" y="3082799"/>
            <a:ext cx="0" cy="75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27584" y="3678894"/>
            <a:ext cx="7560840" cy="288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584" y="366902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2009 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8144" y="366902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2011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655676" y="2968139"/>
            <a:ext cx="0" cy="75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6443" y="15567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Singapore</a:t>
            </a:r>
            <a:endParaRPr lang="en-US" sz="1400" dirty="0"/>
          </a:p>
        </p:txBody>
      </p:sp>
      <p:pic>
        <p:nvPicPr>
          <p:cNvPr id="40" name="Picture 7" descr="https://lh4.googleusercontent.com/_8jbiL9ihXls/TWIZv9je9iI/AAAAAAAABxg/Y6TpHNmnm8c/s512/DSC_041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086" y="1955633"/>
            <a:ext cx="923620" cy="1378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2231740" y="4011671"/>
            <a:ext cx="0" cy="75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76523" y="416325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Vietnam</a:t>
            </a:r>
            <a:endParaRPr lang="en-US" sz="1400" dirty="0"/>
          </a:p>
        </p:txBody>
      </p:sp>
      <p:pic>
        <p:nvPicPr>
          <p:cNvPr id="43" name="Picture 7" descr="C:\Users\User\Pictures\Downloaded Albums\garenahq\Garena Hanoi\DSC_0686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4479140"/>
            <a:ext cx="1062056" cy="1585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771800" y="366902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2010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635896" y="2896131"/>
            <a:ext cx="0" cy="75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31840" y="155679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Taiwan</a:t>
            </a:r>
            <a:endParaRPr lang="en-US" sz="1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427984" y="3975084"/>
            <a:ext cx="0" cy="75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4341" y="413594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Philippines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30889" y="2968139"/>
            <a:ext cx="0" cy="75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76056" y="155679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Malaysia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696236" y="3975084"/>
            <a:ext cx="0" cy="75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0152" y="413594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Thailand</a:t>
            </a:r>
            <a:endParaRPr lang="en-US" sz="1400" dirty="0"/>
          </a:p>
        </p:txBody>
      </p:sp>
      <p:pic>
        <p:nvPicPr>
          <p:cNvPr id="53" name="Picture 2" descr="C:\Users\User\Desktop\DSCN158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168" y="4515727"/>
            <a:ext cx="1161566" cy="1548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User\Pictures\Downloaded Albums\garenahq\Garena Taiwan\DSC_0426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969026"/>
            <a:ext cx="934255" cy="1394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C:\Users\User\Desktop\08-mid-valley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9578" y="1969026"/>
            <a:ext cx="928263" cy="1394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s://lh6.googleusercontent.com/_8jbiL9ihXls/TS3M6fA_NwI/AAAAAAAABKI/7MXxfcBTHbU/s512/DSC_0337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3" y="4479140"/>
            <a:ext cx="1062055" cy="1585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499949" y="36690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Q2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49368" y="36690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Q4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428406" y="36690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Q1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220494" y="36690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Q2</a:t>
            </a:r>
            <a:endParaRPr lang="en-GB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170120" y="36690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Q3</a:t>
            </a:r>
            <a:endParaRPr lang="en-GB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596758" y="36690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Q3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213578" y="366902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2012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920076" y="36690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Q4</a:t>
            </a:r>
            <a:endParaRPr lang="en-GB" sz="1400" dirty="0"/>
          </a:p>
        </p:txBody>
      </p:sp>
      <p:pic>
        <p:nvPicPr>
          <p:cNvPr id="65" name="Picture 2" descr="http://propertynbank.com/foto_berita/86rek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2442" y="1995447"/>
            <a:ext cx="895479" cy="1348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524328" y="155634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Indonesia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43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512" y="6101708"/>
            <a:ext cx="8640960" cy="75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线连接符 45"/>
          <p:cNvCxnSpPr/>
          <p:nvPr/>
        </p:nvCxnSpPr>
        <p:spPr>
          <a:xfrm>
            <a:off x="5688124" y="1417679"/>
            <a:ext cx="0" cy="792088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ผลิตภัณฑ์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Garena Online (Thailand)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线连接符 8"/>
          <p:cNvCxnSpPr/>
          <p:nvPr/>
        </p:nvCxnSpPr>
        <p:spPr>
          <a:xfrm>
            <a:off x="1331640" y="1417679"/>
            <a:ext cx="6516724" cy="0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15"/>
          <p:cNvCxnSpPr/>
          <p:nvPr/>
        </p:nvCxnSpPr>
        <p:spPr>
          <a:xfrm>
            <a:off x="1331640" y="1417679"/>
            <a:ext cx="0" cy="648072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44"/>
          <p:cNvCxnSpPr/>
          <p:nvPr/>
        </p:nvCxnSpPr>
        <p:spPr>
          <a:xfrm>
            <a:off x="7848364" y="1412776"/>
            <a:ext cx="0" cy="648072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5"/>
          <p:cNvCxnSpPr/>
          <p:nvPr/>
        </p:nvCxnSpPr>
        <p:spPr>
          <a:xfrm>
            <a:off x="3527884" y="1417679"/>
            <a:ext cx="0" cy="792088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7" y="2601486"/>
            <a:ext cx="19685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Point Blank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Fifa</a:t>
            </a:r>
            <a:r>
              <a:rPr lang="en-US" sz="1600" dirty="0"/>
              <a:t> Online 3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LOL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Lost Saga (2015)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POE (2015)</a:t>
            </a:r>
          </a:p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2602647"/>
            <a:ext cx="1944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Bee123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Pewpew</a:t>
            </a:r>
            <a:r>
              <a:rPr lang="en-US" sz="1600" dirty="0" smtClean="0"/>
              <a:t> Cat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Bee Runner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Fish Family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Heroes of </a:t>
            </a:r>
            <a:r>
              <a:rPr lang="en-US" sz="1600" dirty="0" err="1" smtClean="0"/>
              <a:t>Midwar</a:t>
            </a:r>
            <a:endParaRPr lang="th-TH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Thunder Strike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Ring Toss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Kero</a:t>
            </a:r>
            <a:r>
              <a:rPr lang="en-US" sz="1600" dirty="0" smtClean="0"/>
              <a:t> Knight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2588711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Garena+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TalkTalk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Beetalk</a:t>
            </a:r>
            <a:endParaRPr lang="th-TH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7841" y="1844826"/>
            <a:ext cx="1944216" cy="71833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/>
              <a:t>เกม</a:t>
            </a:r>
            <a:r>
              <a:rPr lang="th-TH" sz="2000" dirty="0" smtClean="0"/>
              <a:t> </a:t>
            </a:r>
            <a:r>
              <a:rPr lang="en-US" sz="2000" dirty="0" smtClean="0"/>
              <a:t>PC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2555776" y="1844825"/>
            <a:ext cx="1944216" cy="71833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/>
              <a:t>แพลตฟอร์ม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4716016" y="1844826"/>
            <a:ext cx="1944216" cy="71833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/>
              <a:t>เกม</a:t>
            </a:r>
            <a:r>
              <a:rPr lang="th-TH" sz="2000" dirty="0"/>
              <a:t> </a:t>
            </a:r>
            <a:r>
              <a:rPr lang="en-US" sz="2000" dirty="0" smtClean="0"/>
              <a:t>Mobile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6876256" y="1844824"/>
            <a:ext cx="1944216" cy="71833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/>
              <a:t>ผลิตภัณฑ์อื่นๆ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76256" y="2636912"/>
            <a:ext cx="19442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Air </a:t>
            </a:r>
            <a:r>
              <a:rPr lang="en-US" sz="1600" dirty="0" smtClean="0"/>
              <a:t>Pay Counter &amp; Application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CafeThai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555.in.th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Shopee</a:t>
            </a:r>
            <a:endParaRPr lang="en-US" sz="1600" dirty="0"/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459" y="5973781"/>
            <a:ext cx="910795" cy="70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2060" y="5209005"/>
            <a:ext cx="837194" cy="71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http://www.apkdad.com/wp-content/uploads/2014/04/BeeTalk-Icon1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9381" y="6029451"/>
            <a:ext cx="677965" cy="67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789" y="5126662"/>
            <a:ext cx="1581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 descr="http://www.compgamer.com/home/wp-content/uploads/2014/04/img-851539236564664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1297" y="5564812"/>
            <a:ext cx="854476" cy="53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907545" y="6001044"/>
            <a:ext cx="729756" cy="737127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09987" y="5153401"/>
            <a:ext cx="729756" cy="737127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9" name="Picture 2" descr="http://www.airpay.in.th/img/airpay-counter-logo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5493" y="5672447"/>
            <a:ext cx="648905" cy="104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1793" y="5176038"/>
            <a:ext cx="753139" cy="74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654" y="5157192"/>
            <a:ext cx="735417" cy="74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7407" y="5170417"/>
            <a:ext cx="734313" cy="72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654" y="5992480"/>
            <a:ext cx="735417" cy="71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1778" y="5982747"/>
            <a:ext cx="704947" cy="69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55" y="6042454"/>
            <a:ext cx="648544" cy="71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5964338"/>
            <a:ext cx="754794" cy="76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76" y="5183659"/>
            <a:ext cx="782448" cy="76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579296" cy="914484"/>
          </a:xfrm>
        </p:spPr>
        <p:txBody>
          <a:bodyPr>
            <a:noAutofit/>
          </a:bodyPr>
          <a:lstStyle/>
          <a:p>
            <a:r>
              <a:rPr lang="en-GB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Garena </a:t>
            </a:r>
            <a:r>
              <a:rPr lang="th-TH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เน้นรักษาฐานลูกค้าด้วยแพลตฟอร์มโดยให้เล่นเกมต่างๆ ผ่านแพลตฟอร์มเดียว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(Platform-Centric Approach)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480106"/>
              </p:ext>
            </p:extLst>
          </p:nvPr>
        </p:nvGraphicFramePr>
        <p:xfrm>
          <a:off x="1115616" y="2757890"/>
          <a:ext cx="2664296" cy="1578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346287"/>
              </p:ext>
            </p:extLst>
          </p:nvPr>
        </p:nvGraphicFramePr>
        <p:xfrm>
          <a:off x="27087" y="4371012"/>
          <a:ext cx="2613679" cy="1548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903685"/>
              </p:ext>
            </p:extLst>
          </p:nvPr>
        </p:nvGraphicFramePr>
        <p:xfrm>
          <a:off x="2033457" y="4396643"/>
          <a:ext cx="2692642" cy="159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191683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Game-</a:t>
            </a:r>
            <a:r>
              <a:rPr lang="en-US" sz="2400" dirty="0"/>
              <a:t>C</a:t>
            </a:r>
            <a:r>
              <a:rPr lang="en-US" sz="2400" dirty="0" smtClean="0"/>
              <a:t>entric </a:t>
            </a:r>
            <a:r>
              <a:rPr lang="en-US" sz="2400" dirty="0"/>
              <a:t>A</a:t>
            </a:r>
            <a:r>
              <a:rPr lang="en-US" sz="2400" dirty="0" smtClean="0"/>
              <a:t>pproach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504512"/>
              </p:ext>
            </p:extLst>
          </p:nvPr>
        </p:nvGraphicFramePr>
        <p:xfrm>
          <a:off x="4431357" y="2657680"/>
          <a:ext cx="4536504" cy="3807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55976" y="1700808"/>
            <a:ext cx="446866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Garena’s Platform-Centric </a:t>
            </a:r>
            <a:r>
              <a:rPr lang="en-US" sz="2400" b="1" u="sng" dirty="0"/>
              <a:t>A</a:t>
            </a:r>
            <a:r>
              <a:rPr lang="en-US" sz="2400" b="1" u="sng" dirty="0" smtClean="0"/>
              <a:t>pproach</a:t>
            </a:r>
            <a:endParaRPr lang="en-GB" sz="2400" b="1" u="sng" dirty="0"/>
          </a:p>
        </p:txBody>
      </p:sp>
      <p:pic>
        <p:nvPicPr>
          <p:cNvPr id="15" name="Picture 3" descr="C:\Users\Hannah\Desktop\circular_hon_logo-copy.png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2548" y="5013040"/>
            <a:ext cx="654618" cy="5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User\Desktop\League of Legends.png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7423" y="4371012"/>
            <a:ext cx="938937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6288" y="6448251"/>
            <a:ext cx="2133600" cy="365125"/>
          </a:xfrm>
          <a:prstGeom prst="rect">
            <a:avLst/>
          </a:prstGeom>
        </p:spPr>
        <p:txBody>
          <a:bodyPr/>
          <a:lstStyle/>
          <a:p>
            <a:fld id="{C8A603ED-FD31-4279-AE49-3B87284C912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5819564" y="4835447"/>
            <a:ext cx="729756" cy="737127"/>
          </a:xfrm>
          <a:prstGeom prst="rect">
            <a:avLst/>
          </a:prstGeom>
          <a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Rectangle 23"/>
          <p:cNvSpPr/>
          <p:nvPr/>
        </p:nvSpPr>
        <p:spPr>
          <a:xfrm>
            <a:off x="7082604" y="4159038"/>
            <a:ext cx="729756" cy="737127"/>
          </a:xfrm>
          <a:prstGeom prst="rect">
            <a:avLst/>
          </a:prstGeom>
          <a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5970653" y="3547895"/>
            <a:ext cx="729756" cy="737127"/>
          </a:xfrm>
          <a:prstGeom prst="rect">
            <a:avLst/>
          </a:prstGeom>
          <a:blipFill rotWithShape="1">
            <a:blip r:embed="rId26" cstate="email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0" b="100000" l="0" r="100000">
                          <a14:foregroundMark x1="25974" y1="10390" x2="25974" y2="10390"/>
                          <a14:foregroundMark x1="38961" y1="7792" x2="9091" y2="22078"/>
                          <a14:foregroundMark x1="9091" y1="32468" x2="12987" y2="80519"/>
                          <a14:foregroundMark x1="35065" y1="85714" x2="87013" y2="85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0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h-TH" smtClean="0"/>
              <a:t>แผนธุรกิจเกมมือถือในปี </a:t>
            </a:r>
            <a:r>
              <a:rPr lang="en-US" smtClean="0"/>
              <a:t>2015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1115</Words>
  <Application>Microsoft Office PowerPoint</Application>
  <PresentationFormat>On-screen Show (4:3)</PresentationFormat>
  <Paragraphs>269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แนวทางการร่วมมือทางธุรกิจกับ Dunkin’ Donuts</vt:lpstr>
      <vt:lpstr>Agenda</vt:lpstr>
      <vt:lpstr>แนะนำบริษัท Garena</vt:lpstr>
      <vt:lpstr>เกม Mobile  คือส่วนหนึ่งของ Garena Online (Thailand) ซึ่งเป็นผู้นำการเป็นผู้ให้บริการแพลตฟอร์มในประเทศเอเชียตะวันออกเฉียงใต้</vt:lpstr>
      <vt:lpstr>Garena เป็นบริษัทอินเตอร์เน็ตที่ใหญ่ที่สุดในประเทศสิงโปร์</vt:lpstr>
      <vt:lpstr>การเติบโตของ Garena  ทั่วโลก </vt:lpstr>
      <vt:lpstr>ผลิตภัณฑ์ Garena Online (Thailand)</vt:lpstr>
      <vt:lpstr>Garena เน้นรักษาฐานลูกค้าด้วยแพลตฟอร์มโดยให้เล่นเกมต่างๆ ผ่านแพลตฟอร์มเดียว (Platform-Centric Approach)</vt:lpstr>
      <vt:lpstr>แผนธุรกิจเกมมือถือในปี 2015</vt:lpstr>
      <vt:lpstr>เกมในแผนการตลาด</vt:lpstr>
      <vt:lpstr>Thunder Strike - ยิงแม่นเลย</vt:lpstr>
      <vt:lpstr>Garena Media ที่ช่วยสื่อสารกับฐานผู้เล่นอย่างมีประสิทธิภาพ</vt:lpstr>
      <vt:lpstr>แนวทางการร่วมมือทางธุรกิจกับ  Dunkin' Donuts</vt:lpstr>
      <vt:lpstr>แนวทางการร่วมมือกับเกม   Dragon Quest Monsters Super Light</vt:lpstr>
      <vt:lpstr>แนวทางการร่วมมือกับบริษัท Dunkin' Donuts</vt:lpstr>
      <vt:lpstr>แนวทางการร่วมมือกับบริษัท Dunkin' Donuts</vt:lpstr>
      <vt:lpstr>ประโยชน์จากการร่วมมือแบบ Win-Win</vt:lpstr>
      <vt:lpstr>Next Step</vt:lpstr>
      <vt:lpstr>Garena หวังเป็นอย่างยิ่งว่า จะได้ร่วมมือกับ Dunkin' Donuts ทั้งในโอกาสนี้ และในอนาคต</vt:lpstr>
      <vt:lpstr>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Management</dc:title>
  <dc:creator>TJ</dc:creator>
  <cp:lastModifiedBy>GarenaLaptop</cp:lastModifiedBy>
  <cp:revision>673</cp:revision>
  <cp:lastPrinted>2014-08-04T10:35:02Z</cp:lastPrinted>
  <dcterms:created xsi:type="dcterms:W3CDTF">2013-05-10T02:46:36Z</dcterms:created>
  <dcterms:modified xsi:type="dcterms:W3CDTF">2015-07-13T07:05:41Z</dcterms:modified>
</cp:coreProperties>
</file>