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5737C-D5D7-4863-A86A-9CA824EAE94F}" v="79" dt="2022-06-04T02:32:50.282"/>
    <p1510:client id="{38749A37-8B09-48D2-89CF-1E0432FBFF2D}" v="4" dt="2022-06-04T23:57:29.711"/>
    <p1510:client id="{5501BBC7-C3D4-4FCE-8FC9-A16A0E213E5F}" v="33" dt="2022-06-05T14:17:52.516"/>
    <p1510:client id="{5D1C94E1-1C80-48F7-8B72-9A42493D0B95}" v="9" dt="2022-06-06T02:08:57.914"/>
    <p1510:client id="{6C2C4F24-9DD4-4E03-917B-B2DB61F51761}" v="8" dt="2022-06-04T15:23:51.093"/>
    <p1510:client id="{74A39A14-DCA7-407A-A506-BC065DD48F94}" v="1" dt="2022-06-04T15:38:33.562"/>
    <p1510:client id="{76943012-4DAF-42D9-8675-94584C409D3D}" v="13" dt="2022-06-04T15:44:12.871"/>
    <p1510:client id="{8A41996D-456D-4514-8C87-69D2743EA442}" v="15" dt="2022-06-04T03:07:28.587"/>
    <p1510:client id="{9EF1AF5E-8BCF-49C9-9CBE-F7488B0CEEF6}" v="4" dt="2022-06-05T02:04:02.988"/>
    <p1510:client id="{A2A4A422-A814-41E8-A0A2-B1D8AF063AC4}" v="1" dt="2022-06-05T14:22:13.504"/>
    <p1510:client id="{B1668BA0-1D3A-4BA0-8AF9-68BF5AB2DA0C}" v="8" dt="2022-06-04T16:16:03.672"/>
    <p1510:client id="{B7581577-96E5-4C44-8EBD-DF920940EE7F}" v="34" dt="2022-06-04T13:19:10.333"/>
    <p1510:client id="{B850E79E-BB2C-429D-B902-74DC0A4CC7BD}" v="464" dt="2022-06-04T01:48:17.012"/>
    <p1510:client id="{D326B46A-D92E-440C-8A5A-48FA033D30C4}" v="10" dt="2022-06-04T03:35:18.904"/>
    <p1510:client id="{F1AC27AF-8915-47AD-8B6B-1F2E64744858}" v="15" dt="2022-06-05T16:35:13.129"/>
    <p1510:client id="{F6ABBE1C-B743-46E9-934B-8745C882FBFA}" v="7" dt="2022-06-04T15:19:21.929"/>
    <p1510:client id="{FD574806-6C2C-4BD6-9973-2283BC66806B}" v="8" dt="2022-06-05T14:55:31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Trung Le" userId="S::thanhtrung.le@miu.edu::54d2fae2-12e1-498d-a780-af9233abf59c" providerId="AD" clId="Web-{38749A37-8B09-48D2-89CF-1E0432FBFF2D}"/>
    <pc:docChg chg="modSld">
      <pc:chgData name="Thanh Trung Le" userId="S::thanhtrung.le@miu.edu::54d2fae2-12e1-498d-a780-af9233abf59c" providerId="AD" clId="Web-{38749A37-8B09-48D2-89CF-1E0432FBFF2D}" dt="2022-06-04T23:57:28.820" v="2" actId="1076"/>
      <pc:docMkLst>
        <pc:docMk/>
      </pc:docMkLst>
      <pc:sldChg chg="addSp delSp modSp">
        <pc:chgData name="Thanh Trung Le" userId="S::thanhtrung.le@miu.edu::54d2fae2-12e1-498d-a780-af9233abf59c" providerId="AD" clId="Web-{38749A37-8B09-48D2-89CF-1E0432FBFF2D}" dt="2022-06-04T23:57:28.820" v="2" actId="1076"/>
        <pc:sldMkLst>
          <pc:docMk/>
          <pc:sldMk cId="3611269386" sldId="260"/>
        </pc:sldMkLst>
        <pc:spChg chg="add del mod">
          <ac:chgData name="Thanh Trung Le" userId="S::thanhtrung.le@miu.edu::54d2fae2-12e1-498d-a780-af9233abf59c" providerId="AD" clId="Web-{38749A37-8B09-48D2-89CF-1E0432FBFF2D}" dt="2022-06-04T23:57:24.820" v="1"/>
          <ac:spMkLst>
            <pc:docMk/>
            <pc:sldMk cId="3611269386" sldId="260"/>
            <ac:spMk id="5" creationId="{B770CFAA-D8A1-4AC4-CF24-0BCA64B4F079}"/>
          </ac:spMkLst>
        </pc:spChg>
        <pc:picChg chg="del">
          <ac:chgData name="Thanh Trung Le" userId="S::thanhtrung.le@miu.edu::54d2fae2-12e1-498d-a780-af9233abf59c" providerId="AD" clId="Web-{38749A37-8B09-48D2-89CF-1E0432FBFF2D}" dt="2022-06-04T23:57:22.257" v="0"/>
          <ac:picMkLst>
            <pc:docMk/>
            <pc:sldMk cId="3611269386" sldId="260"/>
            <ac:picMk id="3" creationId="{F92F365F-3F46-7F45-768F-3067A05398B7}"/>
          </ac:picMkLst>
        </pc:picChg>
        <pc:picChg chg="add mod ord">
          <ac:chgData name="Thanh Trung Le" userId="S::thanhtrung.le@miu.edu::54d2fae2-12e1-498d-a780-af9233abf59c" providerId="AD" clId="Web-{38749A37-8B09-48D2-89CF-1E0432FBFF2D}" dt="2022-06-04T23:57:28.820" v="2" actId="1076"/>
          <ac:picMkLst>
            <pc:docMk/>
            <pc:sldMk cId="3611269386" sldId="260"/>
            <ac:picMk id="6" creationId="{782F7BE0-C188-6B6C-E49D-12E9CFAD0CAC}"/>
          </ac:picMkLst>
        </pc:picChg>
      </pc:sldChg>
    </pc:docChg>
  </pc:docChgLst>
  <pc:docChgLst>
    <pc:chgData name="Thiep Minh Ha" userId="S::thiep.ha@miu.edu::2a76da5a-6017-4884-8815-fba3def574a8" providerId="AD" clId="Web-{74A39A14-DCA7-407A-A506-BC065DD48F94}"/>
    <pc:docChg chg="modSld">
      <pc:chgData name="Thiep Minh Ha" userId="S::thiep.ha@miu.edu::2a76da5a-6017-4884-8815-fba3def574a8" providerId="AD" clId="Web-{74A39A14-DCA7-407A-A506-BC065DD48F94}" dt="2022-06-04T15:38:33.562" v="0"/>
      <pc:docMkLst>
        <pc:docMk/>
      </pc:docMkLst>
      <pc:sldChg chg="addSp">
        <pc:chgData name="Thiep Minh Ha" userId="S::thiep.ha@miu.edu::2a76da5a-6017-4884-8815-fba3def574a8" providerId="AD" clId="Web-{74A39A14-DCA7-407A-A506-BC065DD48F94}" dt="2022-06-04T15:38:33.562" v="0"/>
        <pc:sldMkLst>
          <pc:docMk/>
          <pc:sldMk cId="1957372378" sldId="257"/>
        </pc:sldMkLst>
        <pc:spChg chg="add">
          <ac:chgData name="Thiep Minh Ha" userId="S::thiep.ha@miu.edu::2a76da5a-6017-4884-8815-fba3def574a8" providerId="AD" clId="Web-{74A39A14-DCA7-407A-A506-BC065DD48F94}" dt="2022-06-04T15:38:33.562" v="0"/>
          <ac:spMkLst>
            <pc:docMk/>
            <pc:sldMk cId="1957372378" sldId="257"/>
            <ac:spMk id="3" creationId="{E57FD2D4-557C-F103-73DD-F0C0424DA407}"/>
          </ac:spMkLst>
        </pc:spChg>
      </pc:sldChg>
    </pc:docChg>
  </pc:docChgLst>
  <pc:docChgLst>
    <pc:chgData name="Tuan Anh Nguyen" userId="S::tuan.nguyen@miu.edu::a2100552-3692-49e9-90ae-ec67e1d2c325" providerId="AD" clId="Web-{9EF1AF5E-8BCF-49C9-9CBE-F7488B0CEEF6}"/>
    <pc:docChg chg="modSld">
      <pc:chgData name="Tuan Anh Nguyen" userId="S::tuan.nguyen@miu.edu::a2100552-3692-49e9-90ae-ec67e1d2c325" providerId="AD" clId="Web-{9EF1AF5E-8BCF-49C9-9CBE-F7488B0CEEF6}" dt="2022-06-05T02:04:02.988" v="3" actId="14100"/>
      <pc:docMkLst>
        <pc:docMk/>
      </pc:docMkLst>
      <pc:sldChg chg="modSp">
        <pc:chgData name="Tuan Anh Nguyen" userId="S::tuan.nguyen@miu.edu::a2100552-3692-49e9-90ae-ec67e1d2c325" providerId="AD" clId="Web-{9EF1AF5E-8BCF-49C9-9CBE-F7488B0CEEF6}" dt="2022-06-05T02:04:02.988" v="3" actId="14100"/>
        <pc:sldMkLst>
          <pc:docMk/>
          <pc:sldMk cId="3611269386" sldId="260"/>
        </pc:sldMkLst>
        <pc:picChg chg="mod">
          <ac:chgData name="Tuan Anh Nguyen" userId="S::tuan.nguyen@miu.edu::a2100552-3692-49e9-90ae-ec67e1d2c325" providerId="AD" clId="Web-{9EF1AF5E-8BCF-49C9-9CBE-F7488B0CEEF6}" dt="2022-06-05T02:04:02.988" v="3" actId="14100"/>
          <ac:picMkLst>
            <pc:docMk/>
            <pc:sldMk cId="3611269386" sldId="260"/>
            <ac:picMk id="6" creationId="{782F7BE0-C188-6B6C-E49D-12E9CFAD0CAC}"/>
          </ac:picMkLst>
        </pc:picChg>
      </pc:sldChg>
    </pc:docChg>
  </pc:docChgLst>
  <pc:docChgLst>
    <pc:chgData name="Tan Phat Nguyen" userId="S::tan.nguyen@miu.edu::73da6ff6-6fa0-457c-8f7a-eee273c8cdc6" providerId="AD" clId="Web-{5D1C94E1-1C80-48F7-8B72-9A42493D0B95}"/>
    <pc:docChg chg="modSld">
      <pc:chgData name="Tan Phat Nguyen" userId="S::tan.nguyen@miu.edu::73da6ff6-6fa0-457c-8f7a-eee273c8cdc6" providerId="AD" clId="Web-{5D1C94E1-1C80-48F7-8B72-9A42493D0B95}" dt="2022-06-06T02:08:57.914" v="7" actId="1076"/>
      <pc:docMkLst>
        <pc:docMk/>
      </pc:docMkLst>
      <pc:sldChg chg="addSp delSp modSp">
        <pc:chgData name="Tan Phat Nguyen" userId="S::tan.nguyen@miu.edu::73da6ff6-6fa0-457c-8f7a-eee273c8cdc6" providerId="AD" clId="Web-{5D1C94E1-1C80-48F7-8B72-9A42493D0B95}" dt="2022-06-06T02:08:57.914" v="7" actId="1076"/>
        <pc:sldMkLst>
          <pc:docMk/>
          <pc:sldMk cId="4184385207" sldId="263"/>
        </pc:sldMkLst>
        <pc:picChg chg="del">
          <ac:chgData name="Tan Phat Nguyen" userId="S::tan.nguyen@miu.edu::73da6ff6-6fa0-457c-8f7a-eee273c8cdc6" providerId="AD" clId="Web-{5D1C94E1-1C80-48F7-8B72-9A42493D0B95}" dt="2022-06-06T02:08:40.851" v="0"/>
          <ac:picMkLst>
            <pc:docMk/>
            <pc:sldMk cId="4184385207" sldId="263"/>
            <ac:picMk id="3" creationId="{191264FD-0E59-1F55-627A-90BA8202B0EF}"/>
          </ac:picMkLst>
        </pc:picChg>
        <pc:picChg chg="add mod">
          <ac:chgData name="Tan Phat Nguyen" userId="S::tan.nguyen@miu.edu::73da6ff6-6fa0-457c-8f7a-eee273c8cdc6" providerId="AD" clId="Web-{5D1C94E1-1C80-48F7-8B72-9A42493D0B95}" dt="2022-06-06T02:08:57.914" v="7" actId="1076"/>
          <ac:picMkLst>
            <pc:docMk/>
            <pc:sldMk cId="4184385207" sldId="263"/>
            <ac:picMk id="4" creationId="{B6B2CA5C-7809-1F20-5954-30C7A823A0CC}"/>
          </ac:picMkLst>
        </pc:picChg>
      </pc:sldChg>
    </pc:docChg>
  </pc:docChgLst>
  <pc:docChgLst>
    <pc:chgData name="Tan Phat Nguyen" userId="S::tan.nguyen@miu.edu::73da6ff6-6fa0-457c-8f7a-eee273c8cdc6" providerId="AD" clId="Web-{5501BBC7-C3D4-4FCE-8FC9-A16A0E213E5F}"/>
    <pc:docChg chg="modSld">
      <pc:chgData name="Tan Phat Nguyen" userId="S::tan.nguyen@miu.edu::73da6ff6-6fa0-457c-8f7a-eee273c8cdc6" providerId="AD" clId="Web-{5501BBC7-C3D4-4FCE-8FC9-A16A0E213E5F}" dt="2022-06-05T14:17:52.516" v="28" actId="14100"/>
      <pc:docMkLst>
        <pc:docMk/>
      </pc:docMkLst>
      <pc:sldChg chg="addSp delSp modSp">
        <pc:chgData name="Tan Phat Nguyen" userId="S::tan.nguyen@miu.edu::73da6ff6-6fa0-457c-8f7a-eee273c8cdc6" providerId="AD" clId="Web-{5501BBC7-C3D4-4FCE-8FC9-A16A0E213E5F}" dt="2022-06-05T14:16:28.814" v="9"/>
        <pc:sldMkLst>
          <pc:docMk/>
          <pc:sldMk cId="3611269386" sldId="260"/>
        </pc:sldMkLst>
        <pc:spChg chg="add del mod">
          <ac:chgData name="Tan Phat Nguyen" userId="S::tan.nguyen@miu.edu::73da6ff6-6fa0-457c-8f7a-eee273c8cdc6" providerId="AD" clId="Web-{5501BBC7-C3D4-4FCE-8FC9-A16A0E213E5F}" dt="2022-06-05T14:16:28.814" v="9"/>
          <ac:spMkLst>
            <pc:docMk/>
            <pc:sldMk cId="3611269386" sldId="260"/>
            <ac:spMk id="4" creationId="{B911D76E-959D-441F-F174-18C0DE8E881A}"/>
          </ac:spMkLst>
        </pc:spChg>
        <pc:picChg chg="add del mod ord">
          <ac:chgData name="Tan Phat Nguyen" userId="S::tan.nguyen@miu.edu::73da6ff6-6fa0-457c-8f7a-eee273c8cdc6" providerId="AD" clId="Web-{5501BBC7-C3D4-4FCE-8FC9-A16A0E213E5F}" dt="2022-06-05T14:16:27.345" v="8"/>
          <ac:picMkLst>
            <pc:docMk/>
            <pc:sldMk cId="3611269386" sldId="260"/>
            <ac:picMk id="5" creationId="{A939433E-CD7D-2958-BCE4-2BD68E0D9B36}"/>
          </ac:picMkLst>
        </pc:picChg>
        <pc:picChg chg="add del">
          <ac:chgData name="Tan Phat Nguyen" userId="S::tan.nguyen@miu.edu::73da6ff6-6fa0-457c-8f7a-eee273c8cdc6" providerId="AD" clId="Web-{5501BBC7-C3D4-4FCE-8FC9-A16A0E213E5F}" dt="2022-06-05T14:16:28.814" v="9"/>
          <ac:picMkLst>
            <pc:docMk/>
            <pc:sldMk cId="3611269386" sldId="260"/>
            <ac:picMk id="6" creationId="{782F7BE0-C188-6B6C-E49D-12E9CFAD0CAC}"/>
          </ac:picMkLst>
        </pc:picChg>
      </pc:sldChg>
      <pc:sldChg chg="addSp delSp modSp">
        <pc:chgData name="Tan Phat Nguyen" userId="S::tan.nguyen@miu.edu::73da6ff6-6fa0-457c-8f7a-eee273c8cdc6" providerId="AD" clId="Web-{5501BBC7-C3D4-4FCE-8FC9-A16A0E213E5F}" dt="2022-06-05T14:17:52.516" v="28" actId="14100"/>
        <pc:sldMkLst>
          <pc:docMk/>
          <pc:sldMk cId="1528117670" sldId="265"/>
        </pc:sldMkLst>
        <pc:spChg chg="mod">
          <ac:chgData name="Tan Phat Nguyen" userId="S::tan.nguyen@miu.edu::73da6ff6-6fa0-457c-8f7a-eee273c8cdc6" providerId="AD" clId="Web-{5501BBC7-C3D4-4FCE-8FC9-A16A0E213E5F}" dt="2022-06-05T14:17:52.516" v="28" actId="14100"/>
          <ac:spMkLst>
            <pc:docMk/>
            <pc:sldMk cId="1528117670" sldId="265"/>
            <ac:spMk id="2" creationId="{16286F19-9C4B-3EAE-D352-3C98095F689C}"/>
          </ac:spMkLst>
        </pc:spChg>
        <pc:spChg chg="add del mod">
          <ac:chgData name="Tan Phat Nguyen" userId="S::tan.nguyen@miu.edu::73da6ff6-6fa0-457c-8f7a-eee273c8cdc6" providerId="AD" clId="Web-{5501BBC7-C3D4-4FCE-8FC9-A16A0E213E5F}" dt="2022-06-05T14:16:44.407" v="11"/>
          <ac:spMkLst>
            <pc:docMk/>
            <pc:sldMk cId="1528117670" sldId="265"/>
            <ac:spMk id="5" creationId="{913B50C8-5501-5321-15D3-24B9ED416475}"/>
          </ac:spMkLst>
        </pc:spChg>
        <pc:picChg chg="del">
          <ac:chgData name="Tan Phat Nguyen" userId="S::tan.nguyen@miu.edu::73da6ff6-6fa0-457c-8f7a-eee273c8cdc6" providerId="AD" clId="Web-{5501BBC7-C3D4-4FCE-8FC9-A16A0E213E5F}" dt="2022-06-05T14:16:39.267" v="10"/>
          <ac:picMkLst>
            <pc:docMk/>
            <pc:sldMk cId="1528117670" sldId="265"/>
            <ac:picMk id="3" creationId="{30646A5A-E44A-3D95-5771-EDEAA2051A2A}"/>
          </ac:picMkLst>
        </pc:picChg>
        <pc:picChg chg="add mod ord">
          <ac:chgData name="Tan Phat Nguyen" userId="S::tan.nguyen@miu.edu::73da6ff6-6fa0-457c-8f7a-eee273c8cdc6" providerId="AD" clId="Web-{5501BBC7-C3D4-4FCE-8FC9-A16A0E213E5F}" dt="2022-06-05T14:17:42.423" v="25" actId="1076"/>
          <ac:picMkLst>
            <pc:docMk/>
            <pc:sldMk cId="1528117670" sldId="265"/>
            <ac:picMk id="6" creationId="{736D05ED-BD81-AC0E-C72F-83AF00DCDC85}"/>
          </ac:picMkLst>
        </pc:picChg>
      </pc:sldChg>
    </pc:docChg>
  </pc:docChgLst>
  <pc:docChgLst>
    <pc:chgData name="Tuan Anh Nguyen" userId="S::tuan.nguyen@miu.edu::a2100552-3692-49e9-90ae-ec67e1d2c325" providerId="AD" clId="Web-{6C2C4F24-9DD4-4E03-917B-B2DB61F51761}"/>
    <pc:docChg chg="modSld">
      <pc:chgData name="Tuan Anh Nguyen" userId="S::tuan.nguyen@miu.edu::a2100552-3692-49e9-90ae-ec67e1d2c325" providerId="AD" clId="Web-{6C2C4F24-9DD4-4E03-917B-B2DB61F51761}" dt="2022-06-04T15:23:51.093" v="6" actId="1076"/>
      <pc:docMkLst>
        <pc:docMk/>
      </pc:docMkLst>
      <pc:sldChg chg="addSp delSp modSp">
        <pc:chgData name="Tuan Anh Nguyen" userId="S::tuan.nguyen@miu.edu::a2100552-3692-49e9-90ae-ec67e1d2c325" providerId="AD" clId="Web-{6C2C4F24-9DD4-4E03-917B-B2DB61F51761}" dt="2022-06-04T15:23:51.093" v="6" actId="1076"/>
        <pc:sldMkLst>
          <pc:docMk/>
          <pc:sldMk cId="1957372378" sldId="257"/>
        </pc:sldMkLst>
        <pc:spChg chg="add del mod">
          <ac:chgData name="Tuan Anh Nguyen" userId="S::tuan.nguyen@miu.edu::a2100552-3692-49e9-90ae-ec67e1d2c325" providerId="AD" clId="Web-{6C2C4F24-9DD4-4E03-917B-B2DB61F51761}" dt="2022-06-04T15:23:39.702" v="1"/>
          <ac:spMkLst>
            <pc:docMk/>
            <pc:sldMk cId="1957372378" sldId="257"/>
            <ac:spMk id="4" creationId="{AB04CB10-13B1-6DDD-8E98-8706DAB8ADCC}"/>
          </ac:spMkLst>
        </pc:spChg>
        <pc:picChg chg="add mod ord">
          <ac:chgData name="Tuan Anh Nguyen" userId="S::tuan.nguyen@miu.edu::a2100552-3692-49e9-90ae-ec67e1d2c325" providerId="AD" clId="Web-{6C2C4F24-9DD4-4E03-917B-B2DB61F51761}" dt="2022-06-04T15:23:51.093" v="6" actId="1076"/>
          <ac:picMkLst>
            <pc:docMk/>
            <pc:sldMk cId="1957372378" sldId="257"/>
            <ac:picMk id="5" creationId="{1109549E-D375-791E-0514-8B70FBC934F2}"/>
          </ac:picMkLst>
        </pc:picChg>
        <pc:picChg chg="del">
          <ac:chgData name="Tuan Anh Nguyen" userId="S::tuan.nguyen@miu.edu::a2100552-3692-49e9-90ae-ec67e1d2c325" providerId="AD" clId="Web-{6C2C4F24-9DD4-4E03-917B-B2DB61F51761}" dt="2022-06-04T15:23:30.093" v="0"/>
          <ac:picMkLst>
            <pc:docMk/>
            <pc:sldMk cId="1957372378" sldId="257"/>
            <ac:picMk id="6" creationId="{F527EE52-3CE7-7115-9384-17A4BF9C198C}"/>
          </ac:picMkLst>
        </pc:picChg>
      </pc:sldChg>
    </pc:docChg>
  </pc:docChgLst>
  <pc:docChgLst>
    <pc:chgData name="Tuan Anh Nguyen" userId="S::tuan.nguyen@miu.edu::a2100552-3692-49e9-90ae-ec67e1d2c325" providerId="AD" clId="Web-{D326B46A-D92E-440C-8A5A-48FA033D30C4}"/>
    <pc:docChg chg="modSld">
      <pc:chgData name="Tuan Anh Nguyen" userId="S::tuan.nguyen@miu.edu::a2100552-3692-49e9-90ae-ec67e1d2c325" providerId="AD" clId="Web-{D326B46A-D92E-440C-8A5A-48FA033D30C4}" dt="2022-06-04T03:35:18.904" v="7" actId="1076"/>
      <pc:docMkLst>
        <pc:docMk/>
      </pc:docMkLst>
      <pc:sldChg chg="addSp delSp modSp">
        <pc:chgData name="Tuan Anh Nguyen" userId="S::tuan.nguyen@miu.edu::a2100552-3692-49e9-90ae-ec67e1d2c325" providerId="AD" clId="Web-{D326B46A-D92E-440C-8A5A-48FA033D30C4}" dt="2022-06-04T03:35:18.904" v="7" actId="1076"/>
        <pc:sldMkLst>
          <pc:docMk/>
          <pc:sldMk cId="4184385207" sldId="263"/>
        </pc:sldMkLst>
        <pc:spChg chg="del">
          <ac:chgData name="Tuan Anh Nguyen" userId="S::tuan.nguyen@miu.edu::a2100552-3692-49e9-90ae-ec67e1d2c325" providerId="AD" clId="Web-{D326B46A-D92E-440C-8A5A-48FA033D30C4}" dt="2022-06-04T03:35:00.263" v="4"/>
          <ac:spMkLst>
            <pc:docMk/>
            <pc:sldMk cId="4184385207" sldId="263"/>
            <ac:spMk id="5" creationId="{D7BB35F7-8833-7ACD-0AD6-5A937230F195}"/>
          </ac:spMkLst>
        </pc:spChg>
        <pc:picChg chg="add mod">
          <ac:chgData name="Tuan Anh Nguyen" userId="S::tuan.nguyen@miu.edu::a2100552-3692-49e9-90ae-ec67e1d2c325" providerId="AD" clId="Web-{D326B46A-D92E-440C-8A5A-48FA033D30C4}" dt="2022-06-04T03:35:18.904" v="7" actId="1076"/>
          <ac:picMkLst>
            <pc:docMk/>
            <pc:sldMk cId="4184385207" sldId="263"/>
            <ac:picMk id="3" creationId="{191264FD-0E59-1F55-627A-90BA8202B0EF}"/>
          </ac:picMkLst>
        </pc:picChg>
      </pc:sldChg>
      <pc:sldChg chg="addSp delSp modSp">
        <pc:chgData name="Tuan Anh Nguyen" userId="S::tuan.nguyen@miu.edu::a2100552-3692-49e9-90ae-ec67e1d2c325" providerId="AD" clId="Web-{D326B46A-D92E-440C-8A5A-48FA033D30C4}" dt="2022-06-04T03:34:48.732" v="3" actId="1076"/>
        <pc:sldMkLst>
          <pc:docMk/>
          <pc:sldMk cId="1528117670" sldId="265"/>
        </pc:sldMkLst>
        <pc:spChg chg="del">
          <ac:chgData name="Tuan Anh Nguyen" userId="S::tuan.nguyen@miu.edu::a2100552-3692-49e9-90ae-ec67e1d2c325" providerId="AD" clId="Web-{D326B46A-D92E-440C-8A5A-48FA033D30C4}" dt="2022-06-04T03:34:39.247" v="0"/>
          <ac:spMkLst>
            <pc:docMk/>
            <pc:sldMk cId="1528117670" sldId="265"/>
            <ac:spMk id="5" creationId="{D7BB35F7-8833-7ACD-0AD6-5A937230F195}"/>
          </ac:spMkLst>
        </pc:spChg>
        <pc:picChg chg="add mod ord">
          <ac:chgData name="Tuan Anh Nguyen" userId="S::tuan.nguyen@miu.edu::a2100552-3692-49e9-90ae-ec67e1d2c325" providerId="AD" clId="Web-{D326B46A-D92E-440C-8A5A-48FA033D30C4}" dt="2022-06-04T03:34:48.732" v="3" actId="1076"/>
          <ac:picMkLst>
            <pc:docMk/>
            <pc:sldMk cId="1528117670" sldId="265"/>
            <ac:picMk id="3" creationId="{30646A5A-E44A-3D95-5771-EDEAA2051A2A}"/>
          </ac:picMkLst>
        </pc:picChg>
      </pc:sldChg>
    </pc:docChg>
  </pc:docChgLst>
  <pc:docChgLst>
    <pc:chgData name="Tuan Anh Nguyen" userId="S::tuan.nguyen@miu.edu::a2100552-3692-49e9-90ae-ec67e1d2c325" providerId="AD" clId="Web-{FD574806-6C2C-4BD6-9973-2283BC66806B}"/>
    <pc:docChg chg="modSld">
      <pc:chgData name="Tuan Anh Nguyen" userId="S::tuan.nguyen@miu.edu::a2100552-3692-49e9-90ae-ec67e1d2c325" providerId="AD" clId="Web-{FD574806-6C2C-4BD6-9973-2283BC66806B}" dt="2022-06-05T14:55:31.136" v="6" actId="14100"/>
      <pc:docMkLst>
        <pc:docMk/>
      </pc:docMkLst>
      <pc:sldChg chg="addSp delSp modSp">
        <pc:chgData name="Tuan Anh Nguyen" userId="S::tuan.nguyen@miu.edu::a2100552-3692-49e9-90ae-ec67e1d2c325" providerId="AD" clId="Web-{FD574806-6C2C-4BD6-9973-2283BC66806B}" dt="2022-06-05T14:55:31.136" v="6" actId="14100"/>
        <pc:sldMkLst>
          <pc:docMk/>
          <pc:sldMk cId="727256686" sldId="259"/>
        </pc:sldMkLst>
        <pc:picChg chg="add mod">
          <ac:chgData name="Tuan Anh Nguyen" userId="S::tuan.nguyen@miu.edu::a2100552-3692-49e9-90ae-ec67e1d2c325" providerId="AD" clId="Web-{FD574806-6C2C-4BD6-9973-2283BC66806B}" dt="2022-06-05T14:55:31.136" v="6" actId="14100"/>
          <ac:picMkLst>
            <pc:docMk/>
            <pc:sldMk cId="727256686" sldId="259"/>
            <ac:picMk id="3" creationId="{21E4096D-3024-4AA8-DC55-F1A3614407C8}"/>
          </ac:picMkLst>
        </pc:picChg>
        <pc:picChg chg="del">
          <ac:chgData name="Tuan Anh Nguyen" userId="S::tuan.nguyen@miu.edu::a2100552-3692-49e9-90ae-ec67e1d2c325" providerId="AD" clId="Web-{FD574806-6C2C-4BD6-9973-2283BC66806B}" dt="2022-06-05T14:55:12.042" v="0"/>
          <ac:picMkLst>
            <pc:docMk/>
            <pc:sldMk cId="727256686" sldId="259"/>
            <ac:picMk id="4" creationId="{4CDDBD54-AF59-0FA9-2055-0C5CE57FA271}"/>
          </ac:picMkLst>
        </pc:picChg>
      </pc:sldChg>
    </pc:docChg>
  </pc:docChgLst>
  <pc:docChgLst>
    <pc:chgData name="Tan Phat Nguyen" userId="S::tan.nguyen@miu.edu::73da6ff6-6fa0-457c-8f7a-eee273c8cdc6" providerId="AD" clId="Web-{B7581577-96E5-4C44-8EBD-DF920940EE7F}"/>
    <pc:docChg chg="modSld">
      <pc:chgData name="Tan Phat Nguyen" userId="S::tan.nguyen@miu.edu::73da6ff6-6fa0-457c-8f7a-eee273c8cdc6" providerId="AD" clId="Web-{B7581577-96E5-4C44-8EBD-DF920940EE7F}" dt="2022-06-04T13:19:10.333" v="32" actId="20577"/>
      <pc:docMkLst>
        <pc:docMk/>
      </pc:docMkLst>
      <pc:sldChg chg="modSp">
        <pc:chgData name="Tan Phat Nguyen" userId="S::tan.nguyen@miu.edu::73da6ff6-6fa0-457c-8f7a-eee273c8cdc6" providerId="AD" clId="Web-{B7581577-96E5-4C44-8EBD-DF920940EE7F}" dt="2022-06-04T13:19:10.333" v="32" actId="20577"/>
        <pc:sldMkLst>
          <pc:docMk/>
          <pc:sldMk cId="109857222" sldId="256"/>
        </pc:sldMkLst>
        <pc:spChg chg="mod">
          <ac:chgData name="Tan Phat Nguyen" userId="S::tan.nguyen@miu.edu::73da6ff6-6fa0-457c-8f7a-eee273c8cdc6" providerId="AD" clId="Web-{B7581577-96E5-4C44-8EBD-DF920940EE7F}" dt="2022-06-04T13:19:10.333" v="32" actId="20577"/>
          <ac:spMkLst>
            <pc:docMk/>
            <pc:sldMk cId="109857222" sldId="256"/>
            <ac:spMk id="3" creationId="{A8753256-3C1C-213E-1DA8-198F9BAA729E}"/>
          </ac:spMkLst>
        </pc:spChg>
      </pc:sldChg>
      <pc:sldChg chg="modSp">
        <pc:chgData name="Tan Phat Nguyen" userId="S::tan.nguyen@miu.edu::73da6ff6-6fa0-457c-8f7a-eee273c8cdc6" providerId="AD" clId="Web-{B7581577-96E5-4C44-8EBD-DF920940EE7F}" dt="2022-06-04T13:09:03.738" v="12" actId="1076"/>
        <pc:sldMkLst>
          <pc:docMk/>
          <pc:sldMk cId="3611269386" sldId="260"/>
        </pc:sldMkLst>
        <pc:spChg chg="mod">
          <ac:chgData name="Tan Phat Nguyen" userId="S::tan.nguyen@miu.edu::73da6ff6-6fa0-457c-8f7a-eee273c8cdc6" providerId="AD" clId="Web-{B7581577-96E5-4C44-8EBD-DF920940EE7F}" dt="2022-06-04T13:09:00.644" v="11" actId="14100"/>
          <ac:spMkLst>
            <pc:docMk/>
            <pc:sldMk cId="3611269386" sldId="260"/>
            <ac:spMk id="2" creationId="{16286F19-9C4B-3EAE-D352-3C98095F689C}"/>
          </ac:spMkLst>
        </pc:spChg>
        <pc:picChg chg="mod">
          <ac:chgData name="Tan Phat Nguyen" userId="S::tan.nguyen@miu.edu::73da6ff6-6fa0-457c-8f7a-eee273c8cdc6" providerId="AD" clId="Web-{B7581577-96E5-4C44-8EBD-DF920940EE7F}" dt="2022-06-04T13:09:03.738" v="12" actId="1076"/>
          <ac:picMkLst>
            <pc:docMk/>
            <pc:sldMk cId="3611269386" sldId="260"/>
            <ac:picMk id="3" creationId="{F92F365F-3F46-7F45-768F-3067A05398B7}"/>
          </ac:picMkLst>
        </pc:picChg>
      </pc:sldChg>
      <pc:sldChg chg="modSp">
        <pc:chgData name="Tan Phat Nguyen" userId="S::tan.nguyen@miu.edu::73da6ff6-6fa0-457c-8f7a-eee273c8cdc6" providerId="AD" clId="Web-{B7581577-96E5-4C44-8EBD-DF920940EE7F}" dt="2022-06-04T13:09:38.457" v="19" actId="1076"/>
        <pc:sldMkLst>
          <pc:docMk/>
          <pc:sldMk cId="1528117670" sldId="265"/>
        </pc:sldMkLst>
        <pc:spChg chg="mod">
          <ac:chgData name="Tan Phat Nguyen" userId="S::tan.nguyen@miu.edu::73da6ff6-6fa0-457c-8f7a-eee273c8cdc6" providerId="AD" clId="Web-{B7581577-96E5-4C44-8EBD-DF920940EE7F}" dt="2022-06-04T13:09:32.269" v="18" actId="14100"/>
          <ac:spMkLst>
            <pc:docMk/>
            <pc:sldMk cId="1528117670" sldId="265"/>
            <ac:spMk id="2" creationId="{16286F19-9C4B-3EAE-D352-3C98095F689C}"/>
          </ac:spMkLst>
        </pc:spChg>
        <pc:picChg chg="mod">
          <ac:chgData name="Tan Phat Nguyen" userId="S::tan.nguyen@miu.edu::73da6ff6-6fa0-457c-8f7a-eee273c8cdc6" providerId="AD" clId="Web-{B7581577-96E5-4C44-8EBD-DF920940EE7F}" dt="2022-06-04T13:09:38.457" v="19" actId="1076"/>
          <ac:picMkLst>
            <pc:docMk/>
            <pc:sldMk cId="1528117670" sldId="265"/>
            <ac:picMk id="3" creationId="{30646A5A-E44A-3D95-5771-EDEAA2051A2A}"/>
          </ac:picMkLst>
        </pc:picChg>
      </pc:sldChg>
    </pc:docChg>
  </pc:docChgLst>
  <pc:docChgLst>
    <pc:chgData name="Tuan Anh Nguyen" userId="S::tuan.nguyen@miu.edu::a2100552-3692-49e9-90ae-ec67e1d2c325" providerId="AD" clId="Web-{0B35737C-D5D7-4863-A86A-9CA824EAE94F}"/>
    <pc:docChg chg="addSld delSld modSld">
      <pc:chgData name="Tuan Anh Nguyen" userId="S::tuan.nguyen@miu.edu::a2100552-3692-49e9-90ae-ec67e1d2c325" providerId="AD" clId="Web-{0B35737C-D5D7-4863-A86A-9CA824EAE94F}" dt="2022-06-04T02:32:47.688" v="72" actId="20577"/>
      <pc:docMkLst>
        <pc:docMk/>
      </pc:docMkLst>
      <pc:sldChg chg="modSp">
        <pc:chgData name="Tuan Anh Nguyen" userId="S::tuan.nguyen@miu.edu::a2100552-3692-49e9-90ae-ec67e1d2c325" providerId="AD" clId="Web-{0B35737C-D5D7-4863-A86A-9CA824EAE94F}" dt="2022-06-04T01:58:00.765" v="36" actId="14100"/>
        <pc:sldMkLst>
          <pc:docMk/>
          <pc:sldMk cId="109857222" sldId="256"/>
        </pc:sldMkLst>
        <pc:spChg chg="mod">
          <ac:chgData name="Tuan Anh Nguyen" userId="S::tuan.nguyen@miu.edu::a2100552-3692-49e9-90ae-ec67e1d2c325" providerId="AD" clId="Web-{0B35737C-D5D7-4863-A86A-9CA824EAE94F}" dt="2022-06-04T01:58:00.765" v="36" actId="14100"/>
          <ac:spMkLst>
            <pc:docMk/>
            <pc:sldMk cId="109857222" sldId="256"/>
            <ac:spMk id="4" creationId="{343372F5-77B0-8BBD-AF89-B5B8341FF1F9}"/>
          </ac:spMkLst>
        </pc:spChg>
      </pc:sldChg>
      <pc:sldChg chg="addSp delSp modSp add del">
        <pc:chgData name="Tuan Anh Nguyen" userId="S::tuan.nguyen@miu.edu::a2100552-3692-49e9-90ae-ec67e1d2c325" providerId="AD" clId="Web-{0B35737C-D5D7-4863-A86A-9CA824EAE94F}" dt="2022-06-04T02:00:40.123" v="46" actId="1076"/>
        <pc:sldMkLst>
          <pc:docMk/>
          <pc:sldMk cId="1957372378" sldId="257"/>
        </pc:sldMkLst>
        <pc:spChg chg="add del mod">
          <ac:chgData name="Tuan Anh Nguyen" userId="S::tuan.nguyen@miu.edu::a2100552-3692-49e9-90ae-ec67e1d2c325" providerId="AD" clId="Web-{0B35737C-D5D7-4863-A86A-9CA824EAE94F}" dt="2022-06-04T02:00:18.764" v="40"/>
          <ac:spMkLst>
            <pc:docMk/>
            <pc:sldMk cId="1957372378" sldId="257"/>
            <ac:spMk id="4" creationId="{3B68588F-C897-5554-0215-6589F2BF4A07}"/>
          </ac:spMkLst>
        </pc:spChg>
        <pc:picChg chg="add mod ord">
          <ac:chgData name="Tuan Anh Nguyen" userId="S::tuan.nguyen@miu.edu::a2100552-3692-49e9-90ae-ec67e1d2c325" providerId="AD" clId="Web-{0B35737C-D5D7-4863-A86A-9CA824EAE94F}" dt="2022-06-04T02:00:40.123" v="46" actId="1076"/>
          <ac:picMkLst>
            <pc:docMk/>
            <pc:sldMk cId="1957372378" sldId="257"/>
            <ac:picMk id="5" creationId="{0A1A9F89-47D1-1E14-3B2F-7CC387E0917A}"/>
          </ac:picMkLst>
        </pc:picChg>
        <pc:picChg chg="del">
          <ac:chgData name="Tuan Anh Nguyen" userId="S::tuan.nguyen@miu.edu::a2100552-3692-49e9-90ae-ec67e1d2c325" providerId="AD" clId="Web-{0B35737C-D5D7-4863-A86A-9CA824EAE94F}" dt="2022-06-04T02:00:09.483" v="39"/>
          <ac:picMkLst>
            <pc:docMk/>
            <pc:sldMk cId="1957372378" sldId="257"/>
            <ac:picMk id="11" creationId="{4EAEC648-368A-FE7C-92A0-D8BF3E254EB1}"/>
          </ac:picMkLst>
        </pc:picChg>
      </pc:sldChg>
      <pc:sldChg chg="addSp delSp modSp">
        <pc:chgData name="Tuan Anh Nguyen" userId="S::tuan.nguyen@miu.edu::a2100552-3692-49e9-90ae-ec67e1d2c325" providerId="AD" clId="Web-{0B35737C-D5D7-4863-A86A-9CA824EAE94F}" dt="2022-06-04T01:57:31.250" v="16" actId="1076"/>
        <pc:sldMkLst>
          <pc:docMk/>
          <pc:sldMk cId="878480239" sldId="258"/>
        </pc:sldMkLst>
        <pc:spChg chg="del">
          <ac:chgData name="Tuan Anh Nguyen" userId="S::tuan.nguyen@miu.edu::a2100552-3692-49e9-90ae-ec67e1d2c325" providerId="AD" clId="Web-{0B35737C-D5D7-4863-A86A-9CA824EAE94F}" dt="2022-06-04T01:55:35.798" v="0"/>
          <ac:spMkLst>
            <pc:docMk/>
            <pc:sldMk cId="878480239" sldId="258"/>
            <ac:spMk id="5" creationId="{D7BB35F7-8833-7ACD-0AD6-5A937230F195}"/>
          </ac:spMkLst>
        </pc:spChg>
        <pc:picChg chg="add del mod">
          <ac:chgData name="Tuan Anh Nguyen" userId="S::tuan.nguyen@miu.edu::a2100552-3692-49e9-90ae-ec67e1d2c325" providerId="AD" clId="Web-{0B35737C-D5D7-4863-A86A-9CA824EAE94F}" dt="2022-06-04T01:57:02.188" v="11"/>
          <ac:picMkLst>
            <pc:docMk/>
            <pc:sldMk cId="878480239" sldId="258"/>
            <ac:picMk id="3" creationId="{7C470E3E-32A3-02FB-68BC-8FCE184B69C4}"/>
          </ac:picMkLst>
        </pc:picChg>
        <pc:picChg chg="add mod">
          <ac:chgData name="Tuan Anh Nguyen" userId="S::tuan.nguyen@miu.edu::a2100552-3692-49e9-90ae-ec67e1d2c325" providerId="AD" clId="Web-{0B35737C-D5D7-4863-A86A-9CA824EAE94F}" dt="2022-06-04T01:57:31.250" v="16" actId="1076"/>
          <ac:picMkLst>
            <pc:docMk/>
            <pc:sldMk cId="878480239" sldId="258"/>
            <ac:picMk id="4" creationId="{177862F2-8457-D7FF-E516-C16BF6D699BC}"/>
          </ac:picMkLst>
        </pc:picChg>
      </pc:sldChg>
      <pc:sldChg chg="addSp delSp modSp">
        <pc:chgData name="Tuan Anh Nguyen" userId="S::tuan.nguyen@miu.edu::a2100552-3692-49e9-90ae-ec67e1d2c325" providerId="AD" clId="Web-{0B35737C-D5D7-4863-A86A-9CA824EAE94F}" dt="2022-06-04T02:21:00.992" v="53" actId="1076"/>
        <pc:sldMkLst>
          <pc:docMk/>
          <pc:sldMk cId="727256686" sldId="259"/>
        </pc:sldMkLst>
        <pc:spChg chg="del">
          <ac:chgData name="Tuan Anh Nguyen" userId="S::tuan.nguyen@miu.edu::a2100552-3692-49e9-90ae-ec67e1d2c325" providerId="AD" clId="Web-{0B35737C-D5D7-4863-A86A-9CA824EAE94F}" dt="2022-06-04T02:19:41.195" v="47"/>
          <ac:spMkLst>
            <pc:docMk/>
            <pc:sldMk cId="727256686" sldId="259"/>
            <ac:spMk id="5" creationId="{D7BB35F7-8833-7ACD-0AD6-5A937230F195}"/>
          </ac:spMkLst>
        </pc:spChg>
        <pc:picChg chg="add mod">
          <ac:chgData name="Tuan Anh Nguyen" userId="S::tuan.nguyen@miu.edu::a2100552-3692-49e9-90ae-ec67e1d2c325" providerId="AD" clId="Web-{0B35737C-D5D7-4863-A86A-9CA824EAE94F}" dt="2022-06-04T02:21:00.992" v="53" actId="1076"/>
          <ac:picMkLst>
            <pc:docMk/>
            <pc:sldMk cId="727256686" sldId="259"/>
            <ac:picMk id="3" creationId="{BC1F9B50-FE58-C5D8-7AF1-BA169BA372A0}"/>
          </ac:picMkLst>
        </pc:picChg>
      </pc:sldChg>
      <pc:sldChg chg="addSp delSp modSp">
        <pc:chgData name="Tuan Anh Nguyen" userId="S::tuan.nguyen@miu.edu::a2100552-3692-49e9-90ae-ec67e1d2c325" providerId="AD" clId="Web-{0B35737C-D5D7-4863-A86A-9CA824EAE94F}" dt="2022-06-04T02:29:51.405" v="63" actId="1076"/>
        <pc:sldMkLst>
          <pc:docMk/>
          <pc:sldMk cId="3611269386" sldId="260"/>
        </pc:sldMkLst>
        <pc:spChg chg="del">
          <ac:chgData name="Tuan Anh Nguyen" userId="S::tuan.nguyen@miu.edu::a2100552-3692-49e9-90ae-ec67e1d2c325" providerId="AD" clId="Web-{0B35737C-D5D7-4863-A86A-9CA824EAE94F}" dt="2022-06-04T02:29:14.061" v="54"/>
          <ac:spMkLst>
            <pc:docMk/>
            <pc:sldMk cId="3611269386" sldId="260"/>
            <ac:spMk id="5" creationId="{D7BB35F7-8833-7ACD-0AD6-5A937230F195}"/>
          </ac:spMkLst>
        </pc:spChg>
        <pc:picChg chg="add mod ord">
          <ac:chgData name="Tuan Anh Nguyen" userId="S::tuan.nguyen@miu.edu::a2100552-3692-49e9-90ae-ec67e1d2c325" providerId="AD" clId="Web-{0B35737C-D5D7-4863-A86A-9CA824EAE94F}" dt="2022-06-04T02:29:51.405" v="63" actId="1076"/>
          <ac:picMkLst>
            <pc:docMk/>
            <pc:sldMk cId="3611269386" sldId="260"/>
            <ac:picMk id="3" creationId="{F92F365F-3F46-7F45-768F-3067A05398B7}"/>
          </ac:picMkLst>
        </pc:picChg>
      </pc:sldChg>
      <pc:sldChg chg="addSp delSp modSp">
        <pc:chgData name="Tuan Anh Nguyen" userId="S::tuan.nguyen@miu.edu::a2100552-3692-49e9-90ae-ec67e1d2c325" providerId="AD" clId="Web-{0B35737C-D5D7-4863-A86A-9CA824EAE94F}" dt="2022-06-04T02:32:47.688" v="72" actId="20577"/>
        <pc:sldMkLst>
          <pc:docMk/>
          <pc:sldMk cId="2146410621" sldId="264"/>
        </pc:sldMkLst>
        <pc:spChg chg="mod">
          <ac:chgData name="Tuan Anh Nguyen" userId="S::tuan.nguyen@miu.edu::a2100552-3692-49e9-90ae-ec67e1d2c325" providerId="AD" clId="Web-{0B35737C-D5D7-4863-A86A-9CA824EAE94F}" dt="2022-06-04T02:32:47.688" v="72" actId="20577"/>
          <ac:spMkLst>
            <pc:docMk/>
            <pc:sldMk cId="2146410621" sldId="264"/>
            <ac:spMk id="2" creationId="{16286F19-9C4B-3EAE-D352-3C98095F689C}"/>
          </ac:spMkLst>
        </pc:spChg>
        <pc:spChg chg="del">
          <ac:chgData name="Tuan Anh Nguyen" userId="S::tuan.nguyen@miu.edu::a2100552-3692-49e9-90ae-ec67e1d2c325" providerId="AD" clId="Web-{0B35737C-D5D7-4863-A86A-9CA824EAE94F}" dt="2022-06-04T02:30:46.906" v="67"/>
          <ac:spMkLst>
            <pc:docMk/>
            <pc:sldMk cId="2146410621" sldId="264"/>
            <ac:spMk id="5" creationId="{D7BB35F7-8833-7ACD-0AD6-5A937230F195}"/>
          </ac:spMkLst>
        </pc:spChg>
        <pc:picChg chg="add mod">
          <ac:chgData name="Tuan Anh Nguyen" userId="S::tuan.nguyen@miu.edu::a2100552-3692-49e9-90ae-ec67e1d2c325" providerId="AD" clId="Web-{0B35737C-D5D7-4863-A86A-9CA824EAE94F}" dt="2022-06-04T02:31:06.531" v="71" actId="1076"/>
          <ac:picMkLst>
            <pc:docMk/>
            <pc:sldMk cId="2146410621" sldId="264"/>
            <ac:picMk id="3" creationId="{F8AA04AC-9D41-87B3-A6DC-03FB09DD2411}"/>
          </ac:picMkLst>
        </pc:picChg>
      </pc:sldChg>
      <pc:sldChg chg="new del">
        <pc:chgData name="Tuan Anh Nguyen" userId="S::tuan.nguyen@miu.edu::a2100552-3692-49e9-90ae-ec67e1d2c325" providerId="AD" clId="Web-{0B35737C-D5D7-4863-A86A-9CA824EAE94F}" dt="2022-06-04T02:19:44.695" v="49"/>
        <pc:sldMkLst>
          <pc:docMk/>
          <pc:sldMk cId="1524781149" sldId="267"/>
        </pc:sldMkLst>
      </pc:sldChg>
      <pc:sldChg chg="new del">
        <pc:chgData name="Tuan Anh Nguyen" userId="S::tuan.nguyen@miu.edu::a2100552-3692-49e9-90ae-ec67e1d2c325" providerId="AD" clId="Web-{0B35737C-D5D7-4863-A86A-9CA824EAE94F}" dt="2022-06-04T01:55:39.563" v="2"/>
        <pc:sldMkLst>
          <pc:docMk/>
          <pc:sldMk cId="3901023466" sldId="267"/>
        </pc:sldMkLst>
      </pc:sldChg>
    </pc:docChg>
  </pc:docChgLst>
  <pc:docChgLst>
    <pc:chgData name="Tuan Anh Nguyen" userId="S::tuan.nguyen@miu.edu::a2100552-3692-49e9-90ae-ec67e1d2c325" providerId="AD" clId="Web-{B1668BA0-1D3A-4BA0-8AF9-68BF5AB2DA0C}"/>
    <pc:docChg chg="modSld">
      <pc:chgData name="Tuan Anh Nguyen" userId="S::tuan.nguyen@miu.edu::a2100552-3692-49e9-90ae-ec67e1d2c325" providerId="AD" clId="Web-{B1668BA0-1D3A-4BA0-8AF9-68BF5AB2DA0C}" dt="2022-06-04T16:16:03.672" v="6" actId="1076"/>
      <pc:docMkLst>
        <pc:docMk/>
      </pc:docMkLst>
      <pc:sldChg chg="addSp delSp modSp">
        <pc:chgData name="Tuan Anh Nguyen" userId="S::tuan.nguyen@miu.edu::a2100552-3692-49e9-90ae-ec67e1d2c325" providerId="AD" clId="Web-{B1668BA0-1D3A-4BA0-8AF9-68BF5AB2DA0C}" dt="2022-06-04T16:16:03.672" v="6" actId="1076"/>
        <pc:sldMkLst>
          <pc:docMk/>
          <pc:sldMk cId="727256686" sldId="259"/>
        </pc:sldMkLst>
        <pc:picChg chg="del">
          <ac:chgData name="Tuan Anh Nguyen" userId="S::tuan.nguyen@miu.edu::a2100552-3692-49e9-90ae-ec67e1d2c325" providerId="AD" clId="Web-{B1668BA0-1D3A-4BA0-8AF9-68BF5AB2DA0C}" dt="2022-06-04T16:15:39.937" v="0"/>
          <ac:picMkLst>
            <pc:docMk/>
            <pc:sldMk cId="727256686" sldId="259"/>
            <ac:picMk id="3" creationId="{BC1F9B50-FE58-C5D8-7AF1-BA169BA372A0}"/>
          </ac:picMkLst>
        </pc:picChg>
        <pc:picChg chg="add mod">
          <ac:chgData name="Tuan Anh Nguyen" userId="S::tuan.nguyen@miu.edu::a2100552-3692-49e9-90ae-ec67e1d2c325" providerId="AD" clId="Web-{B1668BA0-1D3A-4BA0-8AF9-68BF5AB2DA0C}" dt="2022-06-04T16:16:03.672" v="6" actId="1076"/>
          <ac:picMkLst>
            <pc:docMk/>
            <pc:sldMk cId="727256686" sldId="259"/>
            <ac:picMk id="4" creationId="{4CDDBD54-AF59-0FA9-2055-0C5CE57FA271}"/>
          </ac:picMkLst>
        </pc:picChg>
      </pc:sldChg>
    </pc:docChg>
  </pc:docChgLst>
  <pc:docChgLst>
    <pc:chgData name="Tuan Anh Nguyen" userId="S::tuan.nguyen@miu.edu::a2100552-3692-49e9-90ae-ec67e1d2c325" providerId="AD" clId="Web-{8A41996D-456D-4514-8C87-69D2743EA442}"/>
    <pc:docChg chg="modSld">
      <pc:chgData name="Tuan Anh Nguyen" userId="S::tuan.nguyen@miu.edu::a2100552-3692-49e9-90ae-ec67e1d2c325" providerId="AD" clId="Web-{8A41996D-456D-4514-8C87-69D2743EA442}" dt="2022-06-04T03:07:28.587" v="12" actId="1076"/>
      <pc:docMkLst>
        <pc:docMk/>
      </pc:docMkLst>
      <pc:sldChg chg="addSp delSp modSp">
        <pc:chgData name="Tuan Anh Nguyen" userId="S::tuan.nguyen@miu.edu::a2100552-3692-49e9-90ae-ec67e1d2c325" providerId="AD" clId="Web-{8A41996D-456D-4514-8C87-69D2743EA442}" dt="2022-06-04T03:06:48.962" v="5" actId="1076"/>
        <pc:sldMkLst>
          <pc:docMk/>
          <pc:sldMk cId="3075711604" sldId="261"/>
        </pc:sldMkLst>
        <pc:spChg chg="del">
          <ac:chgData name="Tuan Anh Nguyen" userId="S::tuan.nguyen@miu.edu::a2100552-3692-49e9-90ae-ec67e1d2c325" providerId="AD" clId="Web-{8A41996D-456D-4514-8C87-69D2743EA442}" dt="2022-06-04T03:06:17.305" v="0"/>
          <ac:spMkLst>
            <pc:docMk/>
            <pc:sldMk cId="3075711604" sldId="261"/>
            <ac:spMk id="5" creationId="{D7BB35F7-8833-7ACD-0AD6-5A937230F195}"/>
          </ac:spMkLst>
        </pc:spChg>
        <pc:picChg chg="add mod ord">
          <ac:chgData name="Tuan Anh Nguyen" userId="S::tuan.nguyen@miu.edu::a2100552-3692-49e9-90ae-ec67e1d2c325" providerId="AD" clId="Web-{8A41996D-456D-4514-8C87-69D2743EA442}" dt="2022-06-04T03:06:48.962" v="5" actId="1076"/>
          <ac:picMkLst>
            <pc:docMk/>
            <pc:sldMk cId="3075711604" sldId="261"/>
            <ac:picMk id="3" creationId="{D5F067C3-B95C-FC0C-3842-21F32547E5E4}"/>
          </ac:picMkLst>
        </pc:picChg>
      </pc:sldChg>
      <pc:sldChg chg="addSp delSp modSp">
        <pc:chgData name="Tuan Anh Nguyen" userId="S::tuan.nguyen@miu.edu::a2100552-3692-49e9-90ae-ec67e1d2c325" providerId="AD" clId="Web-{8A41996D-456D-4514-8C87-69D2743EA442}" dt="2022-06-04T03:07:28.587" v="12" actId="1076"/>
        <pc:sldMkLst>
          <pc:docMk/>
          <pc:sldMk cId="1072278124" sldId="262"/>
        </pc:sldMkLst>
        <pc:spChg chg="del">
          <ac:chgData name="Tuan Anh Nguyen" userId="S::tuan.nguyen@miu.edu::a2100552-3692-49e9-90ae-ec67e1d2c325" providerId="AD" clId="Web-{8A41996D-456D-4514-8C87-69D2743EA442}" dt="2022-06-04T03:07:03.009" v="6"/>
          <ac:spMkLst>
            <pc:docMk/>
            <pc:sldMk cId="1072278124" sldId="262"/>
            <ac:spMk id="5" creationId="{D7BB35F7-8833-7ACD-0AD6-5A937230F195}"/>
          </ac:spMkLst>
        </pc:spChg>
        <pc:picChg chg="add mod">
          <ac:chgData name="Tuan Anh Nguyen" userId="S::tuan.nguyen@miu.edu::a2100552-3692-49e9-90ae-ec67e1d2c325" providerId="AD" clId="Web-{8A41996D-456D-4514-8C87-69D2743EA442}" dt="2022-06-04T03:07:28.587" v="12" actId="1076"/>
          <ac:picMkLst>
            <pc:docMk/>
            <pc:sldMk cId="1072278124" sldId="262"/>
            <ac:picMk id="3" creationId="{A4FE69E3-F93B-19A0-1627-3FE329FBF675}"/>
          </ac:picMkLst>
        </pc:picChg>
      </pc:sldChg>
    </pc:docChg>
  </pc:docChgLst>
  <pc:docChgLst>
    <pc:chgData name="Tuan Anh Nguyen" userId="S::tuan.nguyen@miu.edu::a2100552-3692-49e9-90ae-ec67e1d2c325" providerId="AD" clId="Web-{76943012-4DAF-42D9-8675-94584C409D3D}"/>
    <pc:docChg chg="modSld">
      <pc:chgData name="Tuan Anh Nguyen" userId="S::tuan.nguyen@miu.edu::a2100552-3692-49e9-90ae-ec67e1d2c325" providerId="AD" clId="Web-{76943012-4DAF-42D9-8675-94584C409D3D}" dt="2022-06-04T15:44:12.871" v="12" actId="1076"/>
      <pc:docMkLst>
        <pc:docMk/>
      </pc:docMkLst>
      <pc:sldChg chg="delSp">
        <pc:chgData name="Tuan Anh Nguyen" userId="S::tuan.nguyen@miu.edu::a2100552-3692-49e9-90ae-ec67e1d2c325" providerId="AD" clId="Web-{76943012-4DAF-42D9-8675-94584C409D3D}" dt="2022-06-04T15:40:46.730" v="0"/>
        <pc:sldMkLst>
          <pc:docMk/>
          <pc:sldMk cId="1957372378" sldId="257"/>
        </pc:sldMkLst>
        <pc:spChg chg="del">
          <ac:chgData name="Tuan Anh Nguyen" userId="S::tuan.nguyen@miu.edu::a2100552-3692-49e9-90ae-ec67e1d2c325" providerId="AD" clId="Web-{76943012-4DAF-42D9-8675-94584C409D3D}" dt="2022-06-04T15:40:46.730" v="0"/>
          <ac:spMkLst>
            <pc:docMk/>
            <pc:sldMk cId="1957372378" sldId="257"/>
            <ac:spMk id="3" creationId="{E57FD2D4-557C-F103-73DD-F0C0424DA407}"/>
          </ac:spMkLst>
        </pc:spChg>
      </pc:sldChg>
      <pc:sldChg chg="modSp">
        <pc:chgData name="Tuan Anh Nguyen" userId="S::tuan.nguyen@miu.edu::a2100552-3692-49e9-90ae-ec67e1d2c325" providerId="AD" clId="Web-{76943012-4DAF-42D9-8675-94584C409D3D}" dt="2022-06-04T15:44:05.152" v="10" actId="1076"/>
        <pc:sldMkLst>
          <pc:docMk/>
          <pc:sldMk cId="3075711604" sldId="261"/>
        </pc:sldMkLst>
        <pc:picChg chg="mod">
          <ac:chgData name="Tuan Anh Nguyen" userId="S::tuan.nguyen@miu.edu::a2100552-3692-49e9-90ae-ec67e1d2c325" providerId="AD" clId="Web-{76943012-4DAF-42D9-8675-94584C409D3D}" dt="2022-06-04T15:44:05.152" v="10" actId="1076"/>
          <ac:picMkLst>
            <pc:docMk/>
            <pc:sldMk cId="3075711604" sldId="261"/>
            <ac:picMk id="3" creationId="{D5F067C3-B95C-FC0C-3842-21F32547E5E4}"/>
          </ac:picMkLst>
        </pc:picChg>
      </pc:sldChg>
      <pc:sldChg chg="modSp">
        <pc:chgData name="Tuan Anh Nguyen" userId="S::tuan.nguyen@miu.edu::a2100552-3692-49e9-90ae-ec67e1d2c325" providerId="AD" clId="Web-{76943012-4DAF-42D9-8675-94584C409D3D}" dt="2022-06-04T15:43:56.543" v="8" actId="1076"/>
        <pc:sldMkLst>
          <pc:docMk/>
          <pc:sldMk cId="1072278124" sldId="262"/>
        </pc:sldMkLst>
        <pc:picChg chg="mod">
          <ac:chgData name="Tuan Anh Nguyen" userId="S::tuan.nguyen@miu.edu::a2100552-3692-49e9-90ae-ec67e1d2c325" providerId="AD" clId="Web-{76943012-4DAF-42D9-8675-94584C409D3D}" dt="2022-06-04T15:43:56.543" v="8" actId="1076"/>
          <ac:picMkLst>
            <pc:docMk/>
            <pc:sldMk cId="1072278124" sldId="262"/>
            <ac:picMk id="3" creationId="{A4FE69E3-F93B-19A0-1627-3FE329FBF675}"/>
          </ac:picMkLst>
        </pc:picChg>
      </pc:sldChg>
      <pc:sldChg chg="modSp">
        <pc:chgData name="Tuan Anh Nguyen" userId="S::tuan.nguyen@miu.edu::a2100552-3692-49e9-90ae-ec67e1d2c325" providerId="AD" clId="Web-{76943012-4DAF-42D9-8675-94584C409D3D}" dt="2022-06-04T15:43:48.152" v="6" actId="1076"/>
        <pc:sldMkLst>
          <pc:docMk/>
          <pc:sldMk cId="2146410621" sldId="264"/>
        </pc:sldMkLst>
        <pc:picChg chg="mod">
          <ac:chgData name="Tuan Anh Nguyen" userId="S::tuan.nguyen@miu.edu::a2100552-3692-49e9-90ae-ec67e1d2c325" providerId="AD" clId="Web-{76943012-4DAF-42D9-8675-94584C409D3D}" dt="2022-06-04T15:43:48.152" v="6" actId="1076"/>
          <ac:picMkLst>
            <pc:docMk/>
            <pc:sldMk cId="2146410621" sldId="264"/>
            <ac:picMk id="3" creationId="{F8AA04AC-9D41-87B3-A6DC-03FB09DD2411}"/>
          </ac:picMkLst>
        </pc:picChg>
      </pc:sldChg>
      <pc:sldChg chg="modSp">
        <pc:chgData name="Tuan Anh Nguyen" userId="S::tuan.nguyen@miu.edu::a2100552-3692-49e9-90ae-ec67e1d2c325" providerId="AD" clId="Web-{76943012-4DAF-42D9-8675-94584C409D3D}" dt="2022-06-04T15:44:12.871" v="12" actId="1076"/>
        <pc:sldMkLst>
          <pc:docMk/>
          <pc:sldMk cId="1528117670" sldId="265"/>
        </pc:sldMkLst>
        <pc:picChg chg="mod">
          <ac:chgData name="Tuan Anh Nguyen" userId="S::tuan.nguyen@miu.edu::a2100552-3692-49e9-90ae-ec67e1d2c325" providerId="AD" clId="Web-{76943012-4DAF-42D9-8675-94584C409D3D}" dt="2022-06-04T15:44:12.871" v="12" actId="1076"/>
          <ac:picMkLst>
            <pc:docMk/>
            <pc:sldMk cId="1528117670" sldId="265"/>
            <ac:picMk id="3" creationId="{30646A5A-E44A-3D95-5771-EDEAA2051A2A}"/>
          </ac:picMkLst>
        </pc:picChg>
      </pc:sldChg>
    </pc:docChg>
  </pc:docChgLst>
  <pc:docChgLst>
    <pc:chgData name="Tuan Anh Nguyen" userId="S::tuan.nguyen@miu.edu::a2100552-3692-49e9-90ae-ec67e1d2c325" providerId="AD" clId="Web-{F6ABBE1C-B743-46E9-934B-8745C882FBFA}"/>
    <pc:docChg chg="modSld">
      <pc:chgData name="Tuan Anh Nguyen" userId="S::tuan.nguyen@miu.edu::a2100552-3692-49e9-90ae-ec67e1d2c325" providerId="AD" clId="Web-{F6ABBE1C-B743-46E9-934B-8745C882FBFA}" dt="2022-06-04T15:19:21.929" v="5" actId="1076"/>
      <pc:docMkLst>
        <pc:docMk/>
      </pc:docMkLst>
      <pc:sldChg chg="addSp delSp modSp">
        <pc:chgData name="Tuan Anh Nguyen" userId="S::tuan.nguyen@miu.edu::a2100552-3692-49e9-90ae-ec67e1d2c325" providerId="AD" clId="Web-{F6ABBE1C-B743-46E9-934B-8745C882FBFA}" dt="2022-06-04T15:19:21.929" v="5" actId="1076"/>
        <pc:sldMkLst>
          <pc:docMk/>
          <pc:sldMk cId="1957372378" sldId="257"/>
        </pc:sldMkLst>
        <pc:spChg chg="add del mod">
          <ac:chgData name="Tuan Anh Nguyen" userId="S::tuan.nguyen@miu.edu::a2100552-3692-49e9-90ae-ec67e1d2c325" providerId="AD" clId="Web-{F6ABBE1C-B743-46E9-934B-8745C882FBFA}" dt="2022-06-04T15:19:12.132" v="1"/>
          <ac:spMkLst>
            <pc:docMk/>
            <pc:sldMk cId="1957372378" sldId="257"/>
            <ac:spMk id="4" creationId="{6B79044C-8009-17B5-B6BF-7DE0AFD9CFC9}"/>
          </ac:spMkLst>
        </pc:spChg>
        <pc:picChg chg="del">
          <ac:chgData name="Tuan Anh Nguyen" userId="S::tuan.nguyen@miu.edu::a2100552-3692-49e9-90ae-ec67e1d2c325" providerId="AD" clId="Web-{F6ABBE1C-B743-46E9-934B-8745C882FBFA}" dt="2022-06-04T15:18:57.444" v="0"/>
          <ac:picMkLst>
            <pc:docMk/>
            <pc:sldMk cId="1957372378" sldId="257"/>
            <ac:picMk id="5" creationId="{0A1A9F89-47D1-1E14-3B2F-7CC387E0917A}"/>
          </ac:picMkLst>
        </pc:picChg>
        <pc:picChg chg="add mod ord">
          <ac:chgData name="Tuan Anh Nguyen" userId="S::tuan.nguyen@miu.edu::a2100552-3692-49e9-90ae-ec67e1d2c325" providerId="AD" clId="Web-{F6ABBE1C-B743-46E9-934B-8745C882FBFA}" dt="2022-06-04T15:19:21.929" v="5" actId="1076"/>
          <ac:picMkLst>
            <pc:docMk/>
            <pc:sldMk cId="1957372378" sldId="257"/>
            <ac:picMk id="6" creationId="{F527EE52-3CE7-7115-9384-17A4BF9C198C}"/>
          </ac:picMkLst>
        </pc:picChg>
      </pc:sldChg>
    </pc:docChg>
  </pc:docChgLst>
  <pc:docChgLst>
    <pc:chgData name="Tuan Anh Nguyen" userId="S::tuan.nguyen@miu.edu::a2100552-3692-49e9-90ae-ec67e1d2c325" providerId="AD" clId="Web-{B850E79E-BB2C-429D-B902-74DC0A4CC7BD}"/>
    <pc:docChg chg="addSld delSld modSld addMainMaster delMainMaster">
      <pc:chgData name="Tuan Anh Nguyen" userId="S::tuan.nguyen@miu.edu::a2100552-3692-49e9-90ae-ec67e1d2c325" providerId="AD" clId="Web-{B850E79E-BB2C-429D-B902-74DC0A4CC7BD}" dt="2022-06-04T01:48:17.012" v="397" actId="1076"/>
      <pc:docMkLst>
        <pc:docMk/>
      </pc:docMkLst>
      <pc:sldChg chg="addSp delSp modSp mod setBg modClrScheme addAnim setClrOvrMap chgLayout">
        <pc:chgData name="Tuan Anh Nguyen" userId="S::tuan.nguyen@miu.edu::a2100552-3692-49e9-90ae-ec67e1d2c325" providerId="AD" clId="Web-{B850E79E-BB2C-429D-B902-74DC0A4CC7BD}" dt="2022-06-03T21:33:31.873" v="210" actId="14100"/>
        <pc:sldMkLst>
          <pc:docMk/>
          <pc:sldMk cId="109857222" sldId="256"/>
        </pc:sldMkLst>
        <pc:spChg chg="mod ord">
          <ac:chgData name="Tuan Anh Nguyen" userId="S::tuan.nguyen@miu.edu::a2100552-3692-49e9-90ae-ec67e1d2c325" providerId="AD" clId="Web-{B850E79E-BB2C-429D-B902-74DC0A4CC7BD}" dt="2022-06-03T21:33:31.873" v="210" actId="1410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Tuan Anh Nguyen" userId="S::tuan.nguyen@miu.edu::a2100552-3692-49e9-90ae-ec67e1d2c325" providerId="AD" clId="Web-{B850E79E-BB2C-429D-B902-74DC0A4CC7BD}" dt="2022-06-03T20:58:25.234" v="5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Tuan Anh Nguyen" userId="S::tuan.nguyen@miu.edu::a2100552-3692-49e9-90ae-ec67e1d2c325" providerId="AD" clId="Web-{B850E79E-BB2C-429D-B902-74DC0A4CC7BD}" dt="2022-06-03T21:33:07.154" v="190"/>
          <ac:spMkLst>
            <pc:docMk/>
            <pc:sldMk cId="109857222" sldId="256"/>
            <ac:spMk id="3" creationId="{A8753256-3C1C-213E-1DA8-198F9BAA729E}"/>
          </ac:spMkLst>
        </pc:spChg>
        <pc:spChg chg="add mod">
          <ac:chgData name="Tuan Anh Nguyen" userId="S::tuan.nguyen@miu.edu::a2100552-3692-49e9-90ae-ec67e1d2c325" providerId="AD" clId="Web-{B850E79E-BB2C-429D-B902-74DC0A4CC7BD}" dt="2022-06-03T21:33:18.107" v="199"/>
          <ac:spMkLst>
            <pc:docMk/>
            <pc:sldMk cId="109857222" sldId="256"/>
            <ac:spMk id="4" creationId="{343372F5-77B0-8BBD-AF89-B5B8341FF1F9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29:53.797" v="133"/>
          <ac:spMkLst>
            <pc:docMk/>
            <pc:sldMk cId="109857222" sldId="256"/>
            <ac:spMk id="7" creationId="{57ABABA7-0420-4200-9B65-1C1967CE9373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29:53.797" v="133"/>
          <ac:spMkLst>
            <pc:docMk/>
            <pc:sldMk cId="109857222" sldId="256"/>
            <ac:spMk id="9" creationId="{A317EBE3-FF86-4DA1-BC9A-331F7F2144E9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29:41.031" v="130"/>
          <ac:spMkLst>
            <pc:docMk/>
            <pc:sldMk cId="109857222" sldId="256"/>
            <ac:spMk id="58" creationId="{CE6C63DC-BAE4-42B6-8FDF-F6467C2D23AC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29:41.031" v="130"/>
          <ac:spMkLst>
            <pc:docMk/>
            <pc:sldMk cId="109857222" sldId="256"/>
            <ac:spMk id="60" creationId="{BFE4781A-41C7-4F27-8792-A74EFB8E5CF1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29:41.031" v="130"/>
          <ac:spMkLst>
            <pc:docMk/>
            <pc:sldMk cId="109857222" sldId="256"/>
            <ac:spMk id="62" creationId="{5BE0789E-91A7-4246-978E-A17FE1BF952A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29:41.031" v="130"/>
          <ac:spMkLst>
            <pc:docMk/>
            <pc:sldMk cId="109857222" sldId="256"/>
            <ac:spMk id="78" creationId="{15EDA122-4530-45D2-A70A-B1A967AAE566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29:41.031" v="130"/>
          <ac:spMkLst>
            <pc:docMk/>
            <pc:sldMk cId="109857222" sldId="256"/>
            <ac:spMk id="80" creationId="{9782F52E-0F94-4BFC-9F89-B054DDEAB9EF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29:53.765" v="132"/>
          <ac:spMkLst>
            <pc:docMk/>
            <pc:sldMk cId="109857222" sldId="256"/>
            <ac:spMk id="84" creationId="{CE6C63DC-BAE4-42B6-8FDF-F6467C2D23AC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29:53.765" v="132"/>
          <ac:spMkLst>
            <pc:docMk/>
            <pc:sldMk cId="109857222" sldId="256"/>
            <ac:spMk id="85" creationId="{BFE4781A-41C7-4F27-8792-A74EFB8E5CF1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29:53.765" v="132"/>
          <ac:spMkLst>
            <pc:docMk/>
            <pc:sldMk cId="109857222" sldId="256"/>
            <ac:spMk id="86" creationId="{66AFD431-09B7-42CA-BF39-9FE5DBE53797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29:53.765" v="132"/>
          <ac:spMkLst>
            <pc:docMk/>
            <pc:sldMk cId="109857222" sldId="256"/>
            <ac:spMk id="88" creationId="{E7D63BAB-D0DB-4F66-92F9-4D2E0A2E5A47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33:07.154" v="190"/>
          <ac:spMkLst>
            <pc:docMk/>
            <pc:sldMk cId="109857222" sldId="256"/>
            <ac:spMk id="92" creationId="{CE6C63DC-BAE4-42B6-8FDF-F6467C2D23AC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33:07.154" v="190"/>
          <ac:spMkLst>
            <pc:docMk/>
            <pc:sldMk cId="109857222" sldId="256"/>
            <ac:spMk id="93" creationId="{BFE4781A-41C7-4F27-8792-A74EFB8E5CF1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33:07.154" v="190"/>
          <ac:spMkLst>
            <pc:docMk/>
            <pc:sldMk cId="109857222" sldId="256"/>
            <ac:spMk id="94" creationId="{5BE0789E-91A7-4246-978E-A17FE1BF952A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33:07.154" v="190"/>
          <ac:spMkLst>
            <pc:docMk/>
            <pc:sldMk cId="109857222" sldId="256"/>
            <ac:spMk id="96" creationId="{15EDA122-4530-45D2-A70A-B1A967AAE566}"/>
          </ac:spMkLst>
        </pc:spChg>
        <pc:spChg chg="add del">
          <ac:chgData name="Tuan Anh Nguyen" userId="S::tuan.nguyen@miu.edu::a2100552-3692-49e9-90ae-ec67e1d2c325" providerId="AD" clId="Web-{B850E79E-BB2C-429D-B902-74DC0A4CC7BD}" dt="2022-06-03T21:33:07.154" v="190"/>
          <ac:spMkLst>
            <pc:docMk/>
            <pc:sldMk cId="109857222" sldId="256"/>
            <ac:spMk id="97" creationId="{9782F52E-0F94-4BFC-9F89-B054DDEAB9EF}"/>
          </ac:spMkLst>
        </pc:spChg>
        <pc:spChg chg="add">
          <ac:chgData name="Tuan Anh Nguyen" userId="S::tuan.nguyen@miu.edu::a2100552-3692-49e9-90ae-ec67e1d2c325" providerId="AD" clId="Web-{B850E79E-BB2C-429D-B902-74DC0A4CC7BD}" dt="2022-06-03T21:33:07.154" v="190"/>
          <ac:spMkLst>
            <pc:docMk/>
            <pc:sldMk cId="109857222" sldId="256"/>
            <ac:spMk id="102" creationId="{A692209D-B607-46C3-8560-07AF72291659}"/>
          </ac:spMkLst>
        </pc:spChg>
        <pc:spChg chg="add">
          <ac:chgData name="Tuan Anh Nguyen" userId="S::tuan.nguyen@miu.edu::a2100552-3692-49e9-90ae-ec67e1d2c325" providerId="AD" clId="Web-{B850E79E-BB2C-429D-B902-74DC0A4CC7BD}" dt="2022-06-03T21:33:07.154" v="190"/>
          <ac:spMkLst>
            <pc:docMk/>
            <pc:sldMk cId="109857222" sldId="256"/>
            <ac:spMk id="104" creationId="{94874638-CF15-4908-BC4B-4908744D0BAF}"/>
          </ac:spMkLst>
        </pc:spChg>
        <pc:spChg chg="add">
          <ac:chgData name="Tuan Anh Nguyen" userId="S::tuan.nguyen@miu.edu::a2100552-3692-49e9-90ae-ec67e1d2c325" providerId="AD" clId="Web-{B850E79E-BB2C-429D-B902-74DC0A4CC7BD}" dt="2022-06-03T21:33:07.154" v="190"/>
          <ac:spMkLst>
            <pc:docMk/>
            <pc:sldMk cId="109857222" sldId="256"/>
            <ac:spMk id="106" creationId="{5F1B8348-CD6E-4561-A704-C232D9A2676D}"/>
          </ac:spMkLst>
        </pc:spChg>
        <pc:grpChg chg="add del">
          <ac:chgData name="Tuan Anh Nguyen" userId="S::tuan.nguyen@miu.edu::a2100552-3692-49e9-90ae-ec67e1d2c325" providerId="AD" clId="Web-{B850E79E-BB2C-429D-B902-74DC0A4CC7BD}" dt="2022-06-03T21:29:53.797" v="133"/>
          <ac:grpSpMkLst>
            <pc:docMk/>
            <pc:sldMk cId="109857222" sldId="256"/>
            <ac:grpSpMk id="11" creationId="{7A03E380-9CD1-4ABA-A763-9F9D252B8908}"/>
          </ac:grpSpMkLst>
        </pc:grpChg>
        <pc:grpChg chg="add del">
          <ac:chgData name="Tuan Anh Nguyen" userId="S::tuan.nguyen@miu.edu::a2100552-3692-49e9-90ae-ec67e1d2c325" providerId="AD" clId="Web-{B850E79E-BB2C-429D-B902-74DC0A4CC7BD}" dt="2022-06-03T21:29:41.031" v="130"/>
          <ac:grpSpMkLst>
            <pc:docMk/>
            <pc:sldMk cId="109857222" sldId="256"/>
            <ac:grpSpMk id="30" creationId="{8CD25866-F15D-40A4-AEC5-47C044637AB7}"/>
          </ac:grpSpMkLst>
        </pc:grpChg>
        <pc:grpChg chg="add del">
          <ac:chgData name="Tuan Anh Nguyen" userId="S::tuan.nguyen@miu.edu::a2100552-3692-49e9-90ae-ec67e1d2c325" providerId="AD" clId="Web-{B850E79E-BB2C-429D-B902-74DC0A4CC7BD}" dt="2022-06-03T21:29:41.031" v="130"/>
          <ac:grpSpMkLst>
            <pc:docMk/>
            <pc:sldMk cId="109857222" sldId="256"/>
            <ac:grpSpMk id="44" creationId="{0C4A17ED-96AA-44A6-A050-E1A7A1CDD9E7}"/>
          </ac:grpSpMkLst>
        </pc:grpChg>
        <pc:grpChg chg="add del">
          <ac:chgData name="Tuan Anh Nguyen" userId="S::tuan.nguyen@miu.edu::a2100552-3692-49e9-90ae-ec67e1d2c325" providerId="AD" clId="Web-{B850E79E-BB2C-429D-B902-74DC0A4CC7BD}" dt="2022-06-03T21:29:41.031" v="130"/>
          <ac:grpSpMkLst>
            <pc:docMk/>
            <pc:sldMk cId="109857222" sldId="256"/>
            <ac:grpSpMk id="64" creationId="{3C6C0BD2-8B3C-4042-B4EE-5DB7665A3736}"/>
          </ac:grpSpMkLst>
        </pc:grpChg>
        <pc:grpChg chg="add del">
          <ac:chgData name="Tuan Anh Nguyen" userId="S::tuan.nguyen@miu.edu::a2100552-3692-49e9-90ae-ec67e1d2c325" providerId="AD" clId="Web-{B850E79E-BB2C-429D-B902-74DC0A4CC7BD}" dt="2022-06-03T21:29:53.765" v="132"/>
          <ac:grpSpMkLst>
            <pc:docMk/>
            <pc:sldMk cId="109857222" sldId="256"/>
            <ac:grpSpMk id="82" creationId="{8CD25866-F15D-40A4-AEC5-47C044637AB7}"/>
          </ac:grpSpMkLst>
        </pc:grpChg>
        <pc:grpChg chg="add del">
          <ac:chgData name="Tuan Anh Nguyen" userId="S::tuan.nguyen@miu.edu::a2100552-3692-49e9-90ae-ec67e1d2c325" providerId="AD" clId="Web-{B850E79E-BB2C-429D-B902-74DC0A4CC7BD}" dt="2022-06-03T21:29:53.765" v="132"/>
          <ac:grpSpMkLst>
            <pc:docMk/>
            <pc:sldMk cId="109857222" sldId="256"/>
            <ac:grpSpMk id="83" creationId="{0C4A17ED-96AA-44A6-A050-E1A7A1CDD9E7}"/>
          </ac:grpSpMkLst>
        </pc:grpChg>
        <pc:grpChg chg="add del">
          <ac:chgData name="Tuan Anh Nguyen" userId="S::tuan.nguyen@miu.edu::a2100552-3692-49e9-90ae-ec67e1d2c325" providerId="AD" clId="Web-{B850E79E-BB2C-429D-B902-74DC0A4CC7BD}" dt="2022-06-03T21:29:53.765" v="132"/>
          <ac:grpSpMkLst>
            <pc:docMk/>
            <pc:sldMk cId="109857222" sldId="256"/>
            <ac:grpSpMk id="87" creationId="{9711C96E-3D2D-48C8-AAB9-C1CB02D1D51C}"/>
          </ac:grpSpMkLst>
        </pc:grpChg>
        <pc:grpChg chg="add del">
          <ac:chgData name="Tuan Anh Nguyen" userId="S::tuan.nguyen@miu.edu::a2100552-3692-49e9-90ae-ec67e1d2c325" providerId="AD" clId="Web-{B850E79E-BB2C-429D-B902-74DC0A4CC7BD}" dt="2022-06-03T21:33:07.154" v="190"/>
          <ac:grpSpMkLst>
            <pc:docMk/>
            <pc:sldMk cId="109857222" sldId="256"/>
            <ac:grpSpMk id="90" creationId="{8CD25866-F15D-40A4-AEC5-47C044637AB7}"/>
          </ac:grpSpMkLst>
        </pc:grpChg>
        <pc:grpChg chg="add del">
          <ac:chgData name="Tuan Anh Nguyen" userId="S::tuan.nguyen@miu.edu::a2100552-3692-49e9-90ae-ec67e1d2c325" providerId="AD" clId="Web-{B850E79E-BB2C-429D-B902-74DC0A4CC7BD}" dt="2022-06-03T21:33:07.154" v="190"/>
          <ac:grpSpMkLst>
            <pc:docMk/>
            <pc:sldMk cId="109857222" sldId="256"/>
            <ac:grpSpMk id="91" creationId="{0C4A17ED-96AA-44A6-A050-E1A7A1CDD9E7}"/>
          </ac:grpSpMkLst>
        </pc:grpChg>
        <pc:grpChg chg="add del">
          <ac:chgData name="Tuan Anh Nguyen" userId="S::tuan.nguyen@miu.edu::a2100552-3692-49e9-90ae-ec67e1d2c325" providerId="AD" clId="Web-{B850E79E-BB2C-429D-B902-74DC0A4CC7BD}" dt="2022-06-03T21:33:07.154" v="190"/>
          <ac:grpSpMkLst>
            <pc:docMk/>
            <pc:sldMk cId="109857222" sldId="256"/>
            <ac:grpSpMk id="95" creationId="{3C6C0BD2-8B3C-4042-B4EE-5DB7665A3736}"/>
          </ac:grpSpMkLst>
        </pc:grpChg>
        <pc:cxnChg chg="add del">
          <ac:chgData name="Tuan Anh Nguyen" userId="S::tuan.nguyen@miu.edu::a2100552-3692-49e9-90ae-ec67e1d2c325" providerId="AD" clId="Web-{B850E79E-BB2C-429D-B902-74DC0A4CC7BD}" dt="2022-06-03T21:29:53.797" v="133"/>
          <ac:cxnSpMkLst>
            <pc:docMk/>
            <pc:sldMk cId="109857222" sldId="256"/>
            <ac:cxnSpMk id="25" creationId="{34D43EC1-35FA-4FC3-8526-F655CEB09D9C}"/>
          </ac:cxnSpMkLst>
        </pc:cxnChg>
      </pc:sldChg>
      <pc:sldChg chg="addSp delSp modSp new mod setBg">
        <pc:chgData name="Tuan Anh Nguyen" userId="S::tuan.nguyen@miu.edu::a2100552-3692-49e9-90ae-ec67e1d2c325" providerId="AD" clId="Web-{B850E79E-BB2C-429D-B902-74DC0A4CC7BD}" dt="2022-06-04T01:48:17.012" v="397" actId="1076"/>
        <pc:sldMkLst>
          <pc:docMk/>
          <pc:sldMk cId="1957372378" sldId="257"/>
        </pc:sldMkLst>
        <pc:spChg chg="mod">
          <ac:chgData name="Tuan Anh Nguyen" userId="S::tuan.nguyen@miu.edu::a2100552-3692-49e9-90ae-ec67e1d2c325" providerId="AD" clId="Web-{B850E79E-BB2C-429D-B902-74DC0A4CC7BD}" dt="2022-06-04T01:47:55.950" v="392"/>
          <ac:spMkLst>
            <pc:docMk/>
            <pc:sldMk cId="1957372378" sldId="257"/>
            <ac:spMk id="2" creationId="{16286F19-9C4B-3EAE-D352-3C98095F689C}"/>
          </ac:spMkLst>
        </pc:spChg>
        <pc:spChg chg="del">
          <ac:chgData name="Tuan Anh Nguyen" userId="S::tuan.nguyen@miu.edu::a2100552-3692-49e9-90ae-ec67e1d2c325" providerId="AD" clId="Web-{B850E79E-BB2C-429D-B902-74DC0A4CC7BD}" dt="2022-06-03T21:35:10.028" v="229"/>
          <ac:spMkLst>
            <pc:docMk/>
            <pc:sldMk cId="1957372378" sldId="257"/>
            <ac:spMk id="3" creationId="{CD03E2FF-14F1-10A7-AF30-13080C694603}"/>
          </ac:spMkLst>
        </pc:spChg>
        <pc:spChg chg="add del mod">
          <ac:chgData name="Tuan Anh Nguyen" userId="S::tuan.nguyen@miu.edu::a2100552-3692-49e9-90ae-ec67e1d2c325" providerId="AD" clId="Web-{B850E79E-BB2C-429D-B902-74DC0A4CC7BD}" dt="2022-06-04T01:45:46.294" v="375"/>
          <ac:spMkLst>
            <pc:docMk/>
            <pc:sldMk cId="1957372378" sldId="257"/>
            <ac:spMk id="5" creationId="{4E922C7E-656F-BC2A-BE30-FA0B2B05C345}"/>
          </ac:spMkLst>
        </pc:spChg>
        <pc:spChg chg="add del">
          <ac:chgData name="Tuan Anh Nguyen" userId="S::tuan.nguyen@miu.edu::a2100552-3692-49e9-90ae-ec67e1d2c325" providerId="AD" clId="Web-{B850E79E-BB2C-429D-B902-74DC0A4CC7BD}" dt="2022-06-04T01:47:51.762" v="387"/>
          <ac:spMkLst>
            <pc:docMk/>
            <pc:sldMk cId="1957372378" sldId="257"/>
            <ac:spMk id="7" creationId="{5C926E13-002D-4748-42F4-263342E28D05}"/>
          </ac:spMkLst>
        </pc:spChg>
        <pc:spChg chg="add del mod">
          <ac:chgData name="Tuan Anh Nguyen" userId="S::tuan.nguyen@miu.edu::a2100552-3692-49e9-90ae-ec67e1d2c325" providerId="AD" clId="Web-{B850E79E-BB2C-429D-B902-74DC0A4CC7BD}" dt="2022-06-04T01:48:08.746" v="394"/>
          <ac:spMkLst>
            <pc:docMk/>
            <pc:sldMk cId="1957372378" sldId="257"/>
            <ac:spMk id="9" creationId="{C2BF8979-3AA7-8839-1BF7-4016BFE8F033}"/>
          </ac:spMkLst>
        </pc:spChg>
        <pc:spChg chg="add del">
          <ac:chgData name="Tuan Anh Nguyen" userId="S::tuan.nguyen@miu.edu::a2100552-3692-49e9-90ae-ec67e1d2c325" providerId="AD" clId="Web-{B850E79E-BB2C-429D-B902-74DC0A4CC7BD}" dt="2022-06-04T01:47:55.950" v="392"/>
          <ac:spMkLst>
            <pc:docMk/>
            <pc:sldMk cId="1957372378" sldId="257"/>
            <ac:spMk id="10" creationId="{57722413-ACD6-A820-2A3D-5FDD23C0799E}"/>
          </ac:spMkLst>
        </pc:spChg>
        <pc:spChg chg="add del">
          <ac:chgData name="Tuan Anh Nguyen" userId="S::tuan.nguyen@miu.edu::a2100552-3692-49e9-90ae-ec67e1d2c325" providerId="AD" clId="Web-{B850E79E-BB2C-429D-B902-74DC0A4CC7BD}" dt="2022-06-04T01:47:55.950" v="392"/>
          <ac:spMkLst>
            <pc:docMk/>
            <pc:sldMk cId="1957372378" sldId="257"/>
            <ac:spMk id="13" creationId="{3F4C104D-5F30-4811-9376-566B26E4719A}"/>
          </ac:spMkLst>
        </pc:spChg>
        <pc:spChg chg="add del">
          <ac:chgData name="Tuan Anh Nguyen" userId="S::tuan.nguyen@miu.edu::a2100552-3692-49e9-90ae-ec67e1d2c325" providerId="AD" clId="Web-{B850E79E-BB2C-429D-B902-74DC0A4CC7BD}" dt="2022-06-04T01:47:55.950" v="392"/>
          <ac:spMkLst>
            <pc:docMk/>
            <pc:sldMk cId="1957372378" sldId="257"/>
            <ac:spMk id="15" creationId="{0815E34B-5D02-4E01-A936-E8E1C0AB6F12}"/>
          </ac:spMkLst>
        </pc:spChg>
        <pc:spChg chg="add del">
          <ac:chgData name="Tuan Anh Nguyen" userId="S::tuan.nguyen@miu.edu::a2100552-3692-49e9-90ae-ec67e1d2c325" providerId="AD" clId="Web-{B850E79E-BB2C-429D-B902-74DC0A4CC7BD}" dt="2022-06-04T01:47:55.950" v="392"/>
          <ac:spMkLst>
            <pc:docMk/>
            <pc:sldMk cId="1957372378" sldId="257"/>
            <ac:spMk id="17" creationId="{7DE3414B-B032-4710-A468-D3285E38C5FF}"/>
          </ac:spMkLst>
        </pc:spChg>
        <pc:picChg chg="add del mod ord">
          <ac:chgData name="Tuan Anh Nguyen" userId="S::tuan.nguyen@miu.edu::a2100552-3692-49e9-90ae-ec67e1d2c325" providerId="AD" clId="Web-{B850E79E-BB2C-429D-B902-74DC0A4CC7BD}" dt="2022-06-04T01:45:35.450" v="374"/>
          <ac:picMkLst>
            <pc:docMk/>
            <pc:sldMk cId="1957372378" sldId="257"/>
            <ac:picMk id="4" creationId="{DF224F96-0550-0FFC-E369-CCD287CE4CB1}"/>
          </ac:picMkLst>
        </pc:picChg>
        <pc:picChg chg="add del mod ord">
          <ac:chgData name="Tuan Anh Nguyen" userId="S::tuan.nguyen@miu.edu::a2100552-3692-49e9-90ae-ec67e1d2c325" providerId="AD" clId="Web-{B850E79E-BB2C-429D-B902-74DC0A4CC7BD}" dt="2022-06-04T01:47:58.075" v="393"/>
          <ac:picMkLst>
            <pc:docMk/>
            <pc:sldMk cId="1957372378" sldId="257"/>
            <ac:picMk id="6" creationId="{5EF24B03-4EBE-0B51-E913-81C555E0BBF1}"/>
          </ac:picMkLst>
        </pc:picChg>
        <pc:picChg chg="add mod ord">
          <ac:chgData name="Tuan Anh Nguyen" userId="S::tuan.nguyen@miu.edu::a2100552-3692-49e9-90ae-ec67e1d2c325" providerId="AD" clId="Web-{B850E79E-BB2C-429D-B902-74DC0A4CC7BD}" dt="2022-06-04T01:48:17.012" v="397" actId="1076"/>
          <ac:picMkLst>
            <pc:docMk/>
            <pc:sldMk cId="1957372378" sldId="257"/>
            <ac:picMk id="11" creationId="{4EAEC648-368A-FE7C-92A0-D8BF3E254EB1}"/>
          </ac:picMkLst>
        </pc:picChg>
      </pc:sldChg>
      <pc:sldChg chg="new del">
        <pc:chgData name="Tuan Anh Nguyen" userId="S::tuan.nguyen@miu.edu::a2100552-3692-49e9-90ae-ec67e1d2c325" providerId="AD" clId="Web-{B850E79E-BB2C-429D-B902-74DC0A4CC7BD}" dt="2022-06-03T20:45:53.864" v="1"/>
        <pc:sldMkLst>
          <pc:docMk/>
          <pc:sldMk cId="2364638292" sldId="257"/>
        </pc:sldMkLst>
      </pc:sldChg>
      <pc:sldChg chg="delSp modSp new del">
        <pc:chgData name="Tuan Anh Nguyen" userId="S::tuan.nguyen@miu.edu::a2100552-3692-49e9-90ae-ec67e1d2c325" providerId="AD" clId="Web-{B850E79E-BB2C-429D-B902-74DC0A4CC7BD}" dt="2022-06-03T21:17:59.287" v="24"/>
        <pc:sldMkLst>
          <pc:docMk/>
          <pc:sldMk cId="4067864020" sldId="257"/>
        </pc:sldMkLst>
        <pc:spChg chg="del">
          <ac:chgData name="Tuan Anh Nguyen" userId="S::tuan.nguyen@miu.edu::a2100552-3692-49e9-90ae-ec67e1d2c325" providerId="AD" clId="Web-{B850E79E-BB2C-429D-B902-74DC0A4CC7BD}" dt="2022-06-03T21:01:15.045" v="8"/>
          <ac:spMkLst>
            <pc:docMk/>
            <pc:sldMk cId="4067864020" sldId="257"/>
            <ac:spMk id="2" creationId="{67EAE892-160E-6692-33C6-612EAD016275}"/>
          </ac:spMkLst>
        </pc:spChg>
        <pc:spChg chg="del mod">
          <ac:chgData name="Tuan Anh Nguyen" userId="S::tuan.nguyen@miu.edu::a2100552-3692-49e9-90ae-ec67e1d2c325" providerId="AD" clId="Web-{B850E79E-BB2C-429D-B902-74DC0A4CC7BD}" dt="2022-06-03T21:01:18.420" v="10"/>
          <ac:spMkLst>
            <pc:docMk/>
            <pc:sldMk cId="4067864020" sldId="257"/>
            <ac:spMk id="3" creationId="{829728E3-5F58-2664-1C44-EDE3C069EE83}"/>
          </ac:spMkLst>
        </pc:spChg>
      </pc:sldChg>
      <pc:sldChg chg="addSp delSp modSp add replId">
        <pc:chgData name="Tuan Anh Nguyen" userId="S::tuan.nguyen@miu.edu::a2100552-3692-49e9-90ae-ec67e1d2c325" providerId="AD" clId="Web-{B850E79E-BB2C-429D-B902-74DC0A4CC7BD}" dt="2022-06-03T21:49:36.287" v="250"/>
        <pc:sldMkLst>
          <pc:docMk/>
          <pc:sldMk cId="878480239" sldId="258"/>
        </pc:sldMkLst>
        <pc:spChg chg="mod">
          <ac:chgData name="Tuan Anh Nguyen" userId="S::tuan.nguyen@miu.edu::a2100552-3692-49e9-90ae-ec67e1d2c325" providerId="AD" clId="Web-{B850E79E-BB2C-429D-B902-74DC0A4CC7BD}" dt="2022-06-03T21:49:33.006" v="249" actId="20577"/>
          <ac:spMkLst>
            <pc:docMk/>
            <pc:sldMk cId="878480239" sldId="258"/>
            <ac:spMk id="2" creationId="{16286F19-9C4B-3EAE-D352-3C98095F689C}"/>
          </ac:spMkLst>
        </pc:spChg>
        <pc:spChg chg="add mod">
          <ac:chgData name="Tuan Anh Nguyen" userId="S::tuan.nguyen@miu.edu::a2100552-3692-49e9-90ae-ec67e1d2c325" providerId="AD" clId="Web-{B850E79E-BB2C-429D-B902-74DC0A4CC7BD}" dt="2022-06-03T21:49:36.287" v="250"/>
          <ac:spMkLst>
            <pc:docMk/>
            <pc:sldMk cId="878480239" sldId="258"/>
            <ac:spMk id="5" creationId="{D7BB35F7-8833-7ACD-0AD6-5A937230F195}"/>
          </ac:spMkLst>
        </pc:spChg>
        <pc:picChg chg="del">
          <ac:chgData name="Tuan Anh Nguyen" userId="S::tuan.nguyen@miu.edu::a2100552-3692-49e9-90ae-ec67e1d2c325" providerId="AD" clId="Web-{B850E79E-BB2C-429D-B902-74DC0A4CC7BD}" dt="2022-06-03T21:49:36.287" v="250"/>
          <ac:picMkLst>
            <pc:docMk/>
            <pc:sldMk cId="878480239" sldId="258"/>
            <ac:picMk id="4" creationId="{DF224F96-0550-0FFC-E369-CCD287CE4CB1}"/>
          </ac:picMkLst>
        </pc:picChg>
      </pc:sldChg>
      <pc:sldChg chg="modSp new del">
        <pc:chgData name="Tuan Anh Nguyen" userId="S::tuan.nguyen@miu.edu::a2100552-3692-49e9-90ae-ec67e1d2c325" providerId="AD" clId="Web-{B850E79E-BB2C-429D-B902-74DC0A4CC7BD}" dt="2022-06-03T21:49:04.818" v="244"/>
        <pc:sldMkLst>
          <pc:docMk/>
          <pc:sldMk cId="882532445" sldId="258"/>
        </pc:sldMkLst>
        <pc:spChg chg="mod">
          <ac:chgData name="Tuan Anh Nguyen" userId="S::tuan.nguyen@miu.edu::a2100552-3692-49e9-90ae-ec67e1d2c325" providerId="AD" clId="Web-{B850E79E-BB2C-429D-B902-74DC0A4CC7BD}" dt="2022-06-03T21:49:01.787" v="243" actId="20577"/>
          <ac:spMkLst>
            <pc:docMk/>
            <pc:sldMk cId="882532445" sldId="258"/>
            <ac:spMk id="2" creationId="{F6213232-6F9A-9086-7365-21922B936E72}"/>
          </ac:spMkLst>
        </pc:spChg>
      </pc:sldChg>
      <pc:sldChg chg="modSp add replId">
        <pc:chgData name="Tuan Anh Nguyen" userId="S::tuan.nguyen@miu.edu::a2100552-3692-49e9-90ae-ec67e1d2c325" providerId="AD" clId="Web-{B850E79E-BB2C-429D-B902-74DC0A4CC7BD}" dt="2022-06-03T21:49:48.584" v="257" actId="20577"/>
        <pc:sldMkLst>
          <pc:docMk/>
          <pc:sldMk cId="727256686" sldId="259"/>
        </pc:sldMkLst>
        <pc:spChg chg="mod">
          <ac:chgData name="Tuan Anh Nguyen" userId="S::tuan.nguyen@miu.edu::a2100552-3692-49e9-90ae-ec67e1d2c325" providerId="AD" clId="Web-{B850E79E-BB2C-429D-B902-74DC0A4CC7BD}" dt="2022-06-03T21:49:48.584" v="257" actId="20577"/>
          <ac:spMkLst>
            <pc:docMk/>
            <pc:sldMk cId="727256686" sldId="259"/>
            <ac:spMk id="2" creationId="{16286F19-9C4B-3EAE-D352-3C98095F689C}"/>
          </ac:spMkLst>
        </pc:spChg>
      </pc:sldChg>
      <pc:sldChg chg="new del">
        <pc:chgData name="Tuan Anh Nguyen" userId="S::tuan.nguyen@miu.edu::a2100552-3692-49e9-90ae-ec67e1d2c325" providerId="AD" clId="Web-{B850E79E-BB2C-429D-B902-74DC0A4CC7BD}" dt="2022-06-03T21:49:40.771" v="252"/>
        <pc:sldMkLst>
          <pc:docMk/>
          <pc:sldMk cId="2732785588" sldId="259"/>
        </pc:sldMkLst>
      </pc:sldChg>
      <pc:sldChg chg="modSp add replId">
        <pc:chgData name="Tuan Anh Nguyen" userId="S::tuan.nguyen@miu.edu::a2100552-3692-49e9-90ae-ec67e1d2c325" providerId="AD" clId="Web-{B850E79E-BB2C-429D-B902-74DC0A4CC7BD}" dt="2022-06-03T21:50:30.505" v="278" actId="20577"/>
        <pc:sldMkLst>
          <pc:docMk/>
          <pc:sldMk cId="3611269386" sldId="260"/>
        </pc:sldMkLst>
        <pc:spChg chg="mod">
          <ac:chgData name="Tuan Anh Nguyen" userId="S::tuan.nguyen@miu.edu::a2100552-3692-49e9-90ae-ec67e1d2c325" providerId="AD" clId="Web-{B850E79E-BB2C-429D-B902-74DC0A4CC7BD}" dt="2022-06-03T21:50:30.505" v="278" actId="20577"/>
          <ac:spMkLst>
            <pc:docMk/>
            <pc:sldMk cId="3611269386" sldId="260"/>
            <ac:spMk id="2" creationId="{16286F19-9C4B-3EAE-D352-3C98095F689C}"/>
          </ac:spMkLst>
        </pc:spChg>
      </pc:sldChg>
      <pc:sldChg chg="modSp add replId">
        <pc:chgData name="Tuan Anh Nguyen" userId="S::tuan.nguyen@miu.edu::a2100552-3692-49e9-90ae-ec67e1d2c325" providerId="AD" clId="Web-{B850E79E-BB2C-429D-B902-74DC0A4CC7BD}" dt="2022-06-03T21:52:56.067" v="328" actId="20577"/>
        <pc:sldMkLst>
          <pc:docMk/>
          <pc:sldMk cId="3075711604" sldId="261"/>
        </pc:sldMkLst>
        <pc:spChg chg="mod">
          <ac:chgData name="Tuan Anh Nguyen" userId="S::tuan.nguyen@miu.edu::a2100552-3692-49e9-90ae-ec67e1d2c325" providerId="AD" clId="Web-{B850E79E-BB2C-429D-B902-74DC0A4CC7BD}" dt="2022-06-03T21:52:56.067" v="328" actId="20577"/>
          <ac:spMkLst>
            <pc:docMk/>
            <pc:sldMk cId="3075711604" sldId="261"/>
            <ac:spMk id="2" creationId="{16286F19-9C4B-3EAE-D352-3C98095F689C}"/>
          </ac:spMkLst>
        </pc:spChg>
      </pc:sldChg>
      <pc:sldChg chg="modSp add replId">
        <pc:chgData name="Tuan Anh Nguyen" userId="S::tuan.nguyen@miu.edu::a2100552-3692-49e9-90ae-ec67e1d2c325" providerId="AD" clId="Web-{B850E79E-BB2C-429D-B902-74DC0A4CC7BD}" dt="2022-06-03T21:52:58.957" v="329" actId="20577"/>
        <pc:sldMkLst>
          <pc:docMk/>
          <pc:sldMk cId="1072278124" sldId="262"/>
        </pc:sldMkLst>
        <pc:spChg chg="mod">
          <ac:chgData name="Tuan Anh Nguyen" userId="S::tuan.nguyen@miu.edu::a2100552-3692-49e9-90ae-ec67e1d2c325" providerId="AD" clId="Web-{B850E79E-BB2C-429D-B902-74DC0A4CC7BD}" dt="2022-06-03T21:52:58.957" v="329" actId="20577"/>
          <ac:spMkLst>
            <pc:docMk/>
            <pc:sldMk cId="1072278124" sldId="262"/>
            <ac:spMk id="2" creationId="{16286F19-9C4B-3EAE-D352-3C98095F689C}"/>
          </ac:spMkLst>
        </pc:spChg>
      </pc:sldChg>
      <pc:sldChg chg="modSp add replId">
        <pc:chgData name="Tuan Anh Nguyen" userId="S::tuan.nguyen@miu.edu::a2100552-3692-49e9-90ae-ec67e1d2c325" providerId="AD" clId="Web-{B850E79E-BB2C-429D-B902-74DC0A4CC7BD}" dt="2022-06-03T21:53:02.004" v="330" actId="20577"/>
        <pc:sldMkLst>
          <pc:docMk/>
          <pc:sldMk cId="4184385207" sldId="263"/>
        </pc:sldMkLst>
        <pc:spChg chg="mod">
          <ac:chgData name="Tuan Anh Nguyen" userId="S::tuan.nguyen@miu.edu::a2100552-3692-49e9-90ae-ec67e1d2c325" providerId="AD" clId="Web-{B850E79E-BB2C-429D-B902-74DC0A4CC7BD}" dt="2022-06-03T21:53:02.004" v="330" actId="20577"/>
          <ac:spMkLst>
            <pc:docMk/>
            <pc:sldMk cId="4184385207" sldId="263"/>
            <ac:spMk id="2" creationId="{16286F19-9C4B-3EAE-D352-3C98095F689C}"/>
          </ac:spMkLst>
        </pc:spChg>
      </pc:sldChg>
      <pc:sldChg chg="modSp add replId">
        <pc:chgData name="Tuan Anh Nguyen" userId="S::tuan.nguyen@miu.edu::a2100552-3692-49e9-90ae-ec67e1d2c325" providerId="AD" clId="Web-{B850E79E-BB2C-429D-B902-74DC0A4CC7BD}" dt="2022-06-03T21:53:05.207" v="331" actId="20577"/>
        <pc:sldMkLst>
          <pc:docMk/>
          <pc:sldMk cId="2146410621" sldId="264"/>
        </pc:sldMkLst>
        <pc:spChg chg="mod">
          <ac:chgData name="Tuan Anh Nguyen" userId="S::tuan.nguyen@miu.edu::a2100552-3692-49e9-90ae-ec67e1d2c325" providerId="AD" clId="Web-{B850E79E-BB2C-429D-B902-74DC0A4CC7BD}" dt="2022-06-03T21:53:05.207" v="331" actId="20577"/>
          <ac:spMkLst>
            <pc:docMk/>
            <pc:sldMk cId="2146410621" sldId="264"/>
            <ac:spMk id="2" creationId="{16286F19-9C4B-3EAE-D352-3C98095F689C}"/>
          </ac:spMkLst>
        </pc:spChg>
      </pc:sldChg>
      <pc:sldChg chg="modSp add replId">
        <pc:chgData name="Tuan Anh Nguyen" userId="S::tuan.nguyen@miu.edu::a2100552-3692-49e9-90ae-ec67e1d2c325" providerId="AD" clId="Web-{B850E79E-BB2C-429D-B902-74DC0A4CC7BD}" dt="2022-06-03T21:52:50.692" v="327" actId="20577"/>
        <pc:sldMkLst>
          <pc:docMk/>
          <pc:sldMk cId="1528117670" sldId="265"/>
        </pc:sldMkLst>
        <pc:spChg chg="mod">
          <ac:chgData name="Tuan Anh Nguyen" userId="S::tuan.nguyen@miu.edu::a2100552-3692-49e9-90ae-ec67e1d2c325" providerId="AD" clId="Web-{B850E79E-BB2C-429D-B902-74DC0A4CC7BD}" dt="2022-06-03T21:52:50.692" v="327" actId="20577"/>
          <ac:spMkLst>
            <pc:docMk/>
            <pc:sldMk cId="1528117670" sldId="265"/>
            <ac:spMk id="2" creationId="{16286F19-9C4B-3EAE-D352-3C98095F689C}"/>
          </ac:spMkLst>
        </pc:spChg>
      </pc:sldChg>
      <pc:sldChg chg="addSp delSp modSp add mod replId setBg">
        <pc:chgData name="Tuan Anh Nguyen" userId="S::tuan.nguyen@miu.edu::a2100552-3692-49e9-90ae-ec67e1d2c325" providerId="AD" clId="Web-{B850E79E-BB2C-429D-B902-74DC0A4CC7BD}" dt="2022-06-03T21:55:04.191" v="373" actId="1076"/>
        <pc:sldMkLst>
          <pc:docMk/>
          <pc:sldMk cId="2982027510" sldId="266"/>
        </pc:sldMkLst>
        <pc:spChg chg="del">
          <ac:chgData name="Tuan Anh Nguyen" userId="S::tuan.nguyen@miu.edu::a2100552-3692-49e9-90ae-ec67e1d2c325" providerId="AD" clId="Web-{B850E79E-BB2C-429D-B902-74DC0A4CC7BD}" dt="2022-06-03T21:53:16.395" v="333"/>
          <ac:spMkLst>
            <pc:docMk/>
            <pc:sldMk cId="2982027510" sldId="266"/>
            <ac:spMk id="2" creationId="{16286F19-9C4B-3EAE-D352-3C98095F689C}"/>
          </ac:spMkLst>
        </pc:spChg>
        <pc:spChg chg="add del mod">
          <ac:chgData name="Tuan Anh Nguyen" userId="S::tuan.nguyen@miu.edu::a2100552-3692-49e9-90ae-ec67e1d2c325" providerId="AD" clId="Web-{B850E79E-BB2C-429D-B902-74DC0A4CC7BD}" dt="2022-06-03T21:53:30.519" v="337"/>
          <ac:spMkLst>
            <pc:docMk/>
            <pc:sldMk cId="2982027510" sldId="266"/>
            <ac:spMk id="4" creationId="{47D980F2-655A-3863-648C-B23FACE26043}"/>
          </ac:spMkLst>
        </pc:spChg>
        <pc:spChg chg="mod ord">
          <ac:chgData name="Tuan Anh Nguyen" userId="S::tuan.nguyen@miu.edu::a2100552-3692-49e9-90ae-ec67e1d2c325" providerId="AD" clId="Web-{B850E79E-BB2C-429D-B902-74DC0A4CC7BD}" dt="2022-06-03T21:55:04.191" v="373" actId="1076"/>
          <ac:spMkLst>
            <pc:docMk/>
            <pc:sldMk cId="2982027510" sldId="266"/>
            <ac:spMk id="5" creationId="{D7BB35F7-8833-7ACD-0AD6-5A937230F195}"/>
          </ac:spMkLst>
        </pc:spChg>
        <pc:spChg chg="add del mod">
          <ac:chgData name="Tuan Anh Nguyen" userId="S::tuan.nguyen@miu.edu::a2100552-3692-49e9-90ae-ec67e1d2c325" providerId="AD" clId="Web-{B850E79E-BB2C-429D-B902-74DC0A4CC7BD}" dt="2022-06-03T21:53:35.348" v="341"/>
          <ac:spMkLst>
            <pc:docMk/>
            <pc:sldMk cId="2982027510" sldId="266"/>
            <ac:spMk id="7" creationId="{FC0C866F-28CA-A916-5645-EC5D28D7E15C}"/>
          </ac:spMkLst>
        </pc:spChg>
        <pc:spChg chg="add mod">
          <ac:chgData name="Tuan Anh Nguyen" userId="S::tuan.nguyen@miu.edu::a2100552-3692-49e9-90ae-ec67e1d2c325" providerId="AD" clId="Web-{B850E79E-BB2C-429D-B902-74DC0A4CC7BD}" dt="2022-06-03T21:55:00.097" v="372" actId="1076"/>
          <ac:spMkLst>
            <pc:docMk/>
            <pc:sldMk cId="2982027510" sldId="266"/>
            <ac:spMk id="8" creationId="{D6183B45-F861-3DAB-9FD6-5B111681DC34}"/>
          </ac:spMkLst>
        </pc:spChg>
        <pc:spChg chg="add">
          <ac:chgData name="Tuan Anh Nguyen" userId="S::tuan.nguyen@miu.edu::a2100552-3692-49e9-90ae-ec67e1d2c325" providerId="AD" clId="Web-{B850E79E-BB2C-429D-B902-74DC0A4CC7BD}" dt="2022-06-03T21:54:16.847" v="360"/>
          <ac:spMkLst>
            <pc:docMk/>
            <pc:sldMk cId="2982027510" sldId="266"/>
            <ac:spMk id="14" creationId="{1A44C337-3893-4B29-A265-B1329150B6AA}"/>
          </ac:spMkLst>
        </pc:spChg>
        <pc:spChg chg="add">
          <ac:chgData name="Tuan Anh Nguyen" userId="S::tuan.nguyen@miu.edu::a2100552-3692-49e9-90ae-ec67e1d2c325" providerId="AD" clId="Web-{B850E79E-BB2C-429D-B902-74DC0A4CC7BD}" dt="2022-06-03T21:54:16.847" v="360"/>
          <ac:spMkLst>
            <pc:docMk/>
            <pc:sldMk cId="2982027510" sldId="266"/>
            <ac:spMk id="44" creationId="{AA5CD610-ED7C-4CED-A9A1-174432C88AF8}"/>
          </ac:spMkLst>
        </pc:spChg>
        <pc:spChg chg="add">
          <ac:chgData name="Tuan Anh Nguyen" userId="S::tuan.nguyen@miu.edu::a2100552-3692-49e9-90ae-ec67e1d2c325" providerId="AD" clId="Web-{B850E79E-BB2C-429D-B902-74DC0A4CC7BD}" dt="2022-06-03T21:54:16.847" v="360"/>
          <ac:spMkLst>
            <pc:docMk/>
            <pc:sldMk cId="2982027510" sldId="266"/>
            <ac:spMk id="46" creationId="{0C4379BF-8C7A-480A-BC36-DA55D92A9356}"/>
          </ac:spMkLst>
        </pc:spChg>
        <pc:grpChg chg="add">
          <ac:chgData name="Tuan Anh Nguyen" userId="S::tuan.nguyen@miu.edu::a2100552-3692-49e9-90ae-ec67e1d2c325" providerId="AD" clId="Web-{B850E79E-BB2C-429D-B902-74DC0A4CC7BD}" dt="2022-06-03T21:54:16.847" v="360"/>
          <ac:grpSpMkLst>
            <pc:docMk/>
            <pc:sldMk cId="2982027510" sldId="266"/>
            <ac:grpSpMk id="16" creationId="{81E0B358-1267-4844-8B3D-B7A279B4175A}"/>
          </ac:grpSpMkLst>
        </pc:grpChg>
        <pc:grpChg chg="add">
          <ac:chgData name="Tuan Anh Nguyen" userId="S::tuan.nguyen@miu.edu::a2100552-3692-49e9-90ae-ec67e1d2c325" providerId="AD" clId="Web-{B850E79E-BB2C-429D-B902-74DC0A4CC7BD}" dt="2022-06-03T21:54:16.847" v="360"/>
          <ac:grpSpMkLst>
            <pc:docMk/>
            <pc:sldMk cId="2982027510" sldId="266"/>
            <ac:grpSpMk id="30" creationId="{AF44CA9C-80E8-44E1-A79C-D6EBFC73BCA0}"/>
          </ac:grpSpMkLst>
        </pc:grpChg>
        <pc:picChg chg="add">
          <ac:chgData name="Tuan Anh Nguyen" userId="S::tuan.nguyen@miu.edu::a2100552-3692-49e9-90ae-ec67e1d2c325" providerId="AD" clId="Web-{B850E79E-BB2C-429D-B902-74DC0A4CC7BD}" dt="2022-06-03T21:54:16.847" v="360"/>
          <ac:picMkLst>
            <pc:docMk/>
            <pc:sldMk cId="2982027510" sldId="266"/>
            <ac:picMk id="10" creationId="{2C30E3D1-1229-99D3-1829-DFA66118EB4D}"/>
          </ac:picMkLst>
        </pc:picChg>
      </pc:sldChg>
      <pc:sldMasterChg chg="del delSldLayout">
        <pc:chgData name="Tuan Anh Nguyen" userId="S::tuan.nguyen@miu.edu::a2100552-3692-49e9-90ae-ec67e1d2c325" providerId="AD" clId="Web-{B850E79E-BB2C-429D-B902-74DC0A4CC7BD}" dt="2022-06-03T21:22:47.082" v="25"/>
        <pc:sldMasterMkLst>
          <pc:docMk/>
          <pc:sldMasterMk cId="2460954070" sldId="2147483660"/>
        </pc:sldMasterMkLst>
        <pc:sldLayoutChg chg="del">
          <pc:chgData name="Tuan Anh Nguyen" userId="S::tuan.nguyen@miu.edu::a2100552-3692-49e9-90ae-ec67e1d2c325" providerId="AD" clId="Web-{B850E79E-BB2C-429D-B902-74DC0A4CC7BD}" dt="2022-06-03T21:22:47.082" v="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uan Anh Nguyen" userId="S::tuan.nguyen@miu.edu::a2100552-3692-49e9-90ae-ec67e1d2c325" providerId="AD" clId="Web-{B850E79E-BB2C-429D-B902-74DC0A4CC7BD}" dt="2022-06-03T21:22:47.082" v="2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uan Anh Nguyen" userId="S::tuan.nguyen@miu.edu::a2100552-3692-49e9-90ae-ec67e1d2c325" providerId="AD" clId="Web-{B850E79E-BB2C-429D-B902-74DC0A4CC7BD}" dt="2022-06-03T21:22:47.082" v="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uan Anh Nguyen" userId="S::tuan.nguyen@miu.edu::a2100552-3692-49e9-90ae-ec67e1d2c325" providerId="AD" clId="Web-{B850E79E-BB2C-429D-B902-74DC0A4CC7BD}" dt="2022-06-03T21:22:47.082" v="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uan Anh Nguyen" userId="S::tuan.nguyen@miu.edu::a2100552-3692-49e9-90ae-ec67e1d2c325" providerId="AD" clId="Web-{B850E79E-BB2C-429D-B902-74DC0A4CC7BD}" dt="2022-06-03T21:22:47.082" v="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uan Anh Nguyen" userId="S::tuan.nguyen@miu.edu::a2100552-3692-49e9-90ae-ec67e1d2c325" providerId="AD" clId="Web-{B850E79E-BB2C-429D-B902-74DC0A4CC7BD}" dt="2022-06-03T21:22:47.082" v="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uan Anh Nguyen" userId="S::tuan.nguyen@miu.edu::a2100552-3692-49e9-90ae-ec67e1d2c325" providerId="AD" clId="Web-{B850E79E-BB2C-429D-B902-74DC0A4CC7BD}" dt="2022-06-03T21:22:47.082" v="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uan Anh Nguyen" userId="S::tuan.nguyen@miu.edu::a2100552-3692-49e9-90ae-ec67e1d2c325" providerId="AD" clId="Web-{B850E79E-BB2C-429D-B902-74DC0A4CC7BD}" dt="2022-06-03T21:22:47.082" v="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uan Anh Nguyen" userId="S::tuan.nguyen@miu.edu::a2100552-3692-49e9-90ae-ec67e1d2c325" providerId="AD" clId="Web-{B850E79E-BB2C-429D-B902-74DC0A4CC7BD}" dt="2022-06-03T21:22:47.082" v="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uan Anh Nguyen" userId="S::tuan.nguyen@miu.edu::a2100552-3692-49e9-90ae-ec67e1d2c325" providerId="AD" clId="Web-{B850E79E-BB2C-429D-B902-74DC0A4CC7BD}" dt="2022-06-03T21:22:47.082" v="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uan Anh Nguyen" userId="S::tuan.nguyen@miu.edu::a2100552-3692-49e9-90ae-ec67e1d2c325" providerId="AD" clId="Web-{B850E79E-BB2C-429D-B902-74DC0A4CC7BD}" dt="2022-06-03T21:22:47.082" v="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Tuan Anh Nguyen" userId="S::tuan.nguyen@miu.edu::a2100552-3692-49e9-90ae-ec67e1d2c325" providerId="AD" clId="Web-{B850E79E-BB2C-429D-B902-74DC0A4CC7BD}" dt="2022-06-03T21:22:53.300" v="26"/>
        <pc:sldMasterMkLst>
          <pc:docMk/>
          <pc:sldMasterMk cId="1556802566" sldId="2147483672"/>
        </pc:sldMasterMkLst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3787213855" sldId="2147483673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3384129591" sldId="2147483674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2300670082" sldId="2147483675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2064670452" sldId="2147483676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2649415669" sldId="2147483677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2545221414" sldId="2147483678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1682858317" sldId="2147483679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210032548" sldId="2147483680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3672820521" sldId="2147483681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1150979337" sldId="2147483682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2377309006" sldId="2147483683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3246435066" sldId="2147483684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287077043" sldId="2147483685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3627969491" sldId="2147483686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2602214996" sldId="2147483687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150476812" sldId="2147483688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2:53.300" v="26"/>
          <pc:sldLayoutMkLst>
            <pc:docMk/>
            <pc:sldMasterMk cId="1556802566" sldId="2147483672"/>
            <pc:sldLayoutMk cId="2357126264" sldId="2147483689"/>
          </pc:sldLayoutMkLst>
        </pc:sldLayoutChg>
      </pc:sldMasterChg>
      <pc:sldMasterChg chg="add del addSldLayout delSldLayout modSldLayout">
        <pc:chgData name="Tuan Anh Nguyen" userId="S::tuan.nguyen@miu.edu::a2100552-3692-49e9-90ae-ec67e1d2c325" providerId="AD" clId="Web-{B850E79E-BB2C-429D-B902-74DC0A4CC7BD}" dt="2022-06-03T21:23:41.925" v="27"/>
        <pc:sldMasterMkLst>
          <pc:docMk/>
          <pc:sldMasterMk cId="3202298605" sldId="2147483690"/>
        </pc:sldMasterMkLst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2024975237" sldId="2147483691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649919375" sldId="2147483692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2477032674" sldId="2147483693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161203668" sldId="2147483694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2955956729" sldId="2147483695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1774473990" sldId="2147483696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3022317734" sldId="2147483697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2369764569" sldId="2147483698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1013327244" sldId="2147483699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1355482539" sldId="2147483700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3313869749" sldId="2147483701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4028291685" sldId="2147483702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2441490028" sldId="2147483703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292548182" sldId="2147483704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3489701074" sldId="2147483705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1471880138" sldId="2147483706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1.925" v="27"/>
          <pc:sldLayoutMkLst>
            <pc:docMk/>
            <pc:sldMasterMk cId="3202298605" sldId="2147483690"/>
            <pc:sldLayoutMk cId="1528186399" sldId="2147483707"/>
          </pc:sldLayoutMkLst>
        </pc:sldLayoutChg>
      </pc:sldMasterChg>
      <pc:sldMasterChg chg="add del addSldLayout delSldLayout modSldLayout">
        <pc:chgData name="Tuan Anh Nguyen" userId="S::tuan.nguyen@miu.edu::a2100552-3692-49e9-90ae-ec67e1d2c325" providerId="AD" clId="Web-{B850E79E-BB2C-429D-B902-74DC0A4CC7BD}" dt="2022-06-03T21:23:46.862" v="28"/>
        <pc:sldMasterMkLst>
          <pc:docMk/>
          <pc:sldMasterMk cId="993746037" sldId="2147483708"/>
        </pc:sldMasterMkLst>
        <pc:sldLayoutChg chg="add del mod replId">
          <pc:chgData name="Tuan Anh Nguyen" userId="S::tuan.nguyen@miu.edu::a2100552-3692-49e9-90ae-ec67e1d2c325" providerId="AD" clId="Web-{B850E79E-BB2C-429D-B902-74DC0A4CC7BD}" dt="2022-06-03T21:23:46.862" v="28"/>
          <pc:sldLayoutMkLst>
            <pc:docMk/>
            <pc:sldMasterMk cId="993746037" sldId="2147483708"/>
            <pc:sldLayoutMk cId="3881490355" sldId="2147483709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6.862" v="28"/>
          <pc:sldLayoutMkLst>
            <pc:docMk/>
            <pc:sldMasterMk cId="993746037" sldId="2147483708"/>
            <pc:sldLayoutMk cId="309726387" sldId="2147483710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6.862" v="28"/>
          <pc:sldLayoutMkLst>
            <pc:docMk/>
            <pc:sldMasterMk cId="993746037" sldId="2147483708"/>
            <pc:sldLayoutMk cId="1680328322" sldId="2147483711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6.862" v="28"/>
          <pc:sldLayoutMkLst>
            <pc:docMk/>
            <pc:sldMasterMk cId="993746037" sldId="2147483708"/>
            <pc:sldLayoutMk cId="2208448473" sldId="2147483712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6.862" v="28"/>
          <pc:sldLayoutMkLst>
            <pc:docMk/>
            <pc:sldMasterMk cId="993746037" sldId="2147483708"/>
            <pc:sldLayoutMk cId="1534737785" sldId="2147483713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6.862" v="28"/>
          <pc:sldLayoutMkLst>
            <pc:docMk/>
            <pc:sldMasterMk cId="993746037" sldId="2147483708"/>
            <pc:sldLayoutMk cId="4034911379" sldId="2147483714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6.862" v="28"/>
          <pc:sldLayoutMkLst>
            <pc:docMk/>
            <pc:sldMasterMk cId="993746037" sldId="2147483708"/>
            <pc:sldLayoutMk cId="715658266" sldId="2147483715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6.862" v="28"/>
          <pc:sldLayoutMkLst>
            <pc:docMk/>
            <pc:sldMasterMk cId="993746037" sldId="2147483708"/>
            <pc:sldLayoutMk cId="784696077" sldId="2147483716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6.862" v="28"/>
          <pc:sldLayoutMkLst>
            <pc:docMk/>
            <pc:sldMasterMk cId="993746037" sldId="2147483708"/>
            <pc:sldLayoutMk cId="4206088891" sldId="2147483717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6.862" v="28"/>
          <pc:sldLayoutMkLst>
            <pc:docMk/>
            <pc:sldMasterMk cId="993746037" sldId="2147483708"/>
            <pc:sldLayoutMk cId="923851612" sldId="2147483718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3:46.862" v="28"/>
          <pc:sldLayoutMkLst>
            <pc:docMk/>
            <pc:sldMasterMk cId="993746037" sldId="2147483708"/>
            <pc:sldLayoutMk cId="2059683872" sldId="2147483719"/>
          </pc:sldLayoutMkLst>
        </pc:sldLayoutChg>
      </pc:sldMasterChg>
      <pc:sldMasterChg chg="add del addSldLayout delSldLayout modSldLayout">
        <pc:chgData name="Tuan Anh Nguyen" userId="S::tuan.nguyen@miu.edu::a2100552-3692-49e9-90ae-ec67e1d2c325" providerId="AD" clId="Web-{B850E79E-BB2C-429D-B902-74DC0A4CC7BD}" dt="2022-06-03T21:24:04.143" v="29"/>
        <pc:sldMasterMkLst>
          <pc:docMk/>
          <pc:sldMasterMk cId="4178252637" sldId="2147483720"/>
        </pc:sldMasterMkLst>
        <pc:sldLayoutChg chg="add del mod replId">
          <pc:chgData name="Tuan Anh Nguyen" userId="S::tuan.nguyen@miu.edu::a2100552-3692-49e9-90ae-ec67e1d2c325" providerId="AD" clId="Web-{B850E79E-BB2C-429D-B902-74DC0A4CC7BD}" dt="2022-06-03T21:24:04.143" v="29"/>
          <pc:sldLayoutMkLst>
            <pc:docMk/>
            <pc:sldMasterMk cId="4178252637" sldId="2147483720"/>
            <pc:sldLayoutMk cId="3409132795" sldId="2147483721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4.143" v="29"/>
          <pc:sldLayoutMkLst>
            <pc:docMk/>
            <pc:sldMasterMk cId="4178252637" sldId="2147483720"/>
            <pc:sldLayoutMk cId="3035228194" sldId="2147483722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4.143" v="29"/>
          <pc:sldLayoutMkLst>
            <pc:docMk/>
            <pc:sldMasterMk cId="4178252637" sldId="2147483720"/>
            <pc:sldLayoutMk cId="3249955283" sldId="2147483723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4.143" v="29"/>
          <pc:sldLayoutMkLst>
            <pc:docMk/>
            <pc:sldMasterMk cId="4178252637" sldId="2147483720"/>
            <pc:sldLayoutMk cId="2129437653" sldId="2147483724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4.143" v="29"/>
          <pc:sldLayoutMkLst>
            <pc:docMk/>
            <pc:sldMasterMk cId="4178252637" sldId="2147483720"/>
            <pc:sldLayoutMk cId="3908556195" sldId="2147483725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4.143" v="29"/>
          <pc:sldLayoutMkLst>
            <pc:docMk/>
            <pc:sldMasterMk cId="4178252637" sldId="2147483720"/>
            <pc:sldLayoutMk cId="1727694405" sldId="2147483726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4.143" v="29"/>
          <pc:sldLayoutMkLst>
            <pc:docMk/>
            <pc:sldMasterMk cId="4178252637" sldId="2147483720"/>
            <pc:sldLayoutMk cId="28000513" sldId="2147483727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4.143" v="29"/>
          <pc:sldLayoutMkLst>
            <pc:docMk/>
            <pc:sldMasterMk cId="4178252637" sldId="2147483720"/>
            <pc:sldLayoutMk cId="4060659541" sldId="2147483728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4.143" v="29"/>
          <pc:sldLayoutMkLst>
            <pc:docMk/>
            <pc:sldMasterMk cId="4178252637" sldId="2147483720"/>
            <pc:sldLayoutMk cId="524116366" sldId="2147483729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4.143" v="29"/>
          <pc:sldLayoutMkLst>
            <pc:docMk/>
            <pc:sldMasterMk cId="4178252637" sldId="2147483720"/>
            <pc:sldLayoutMk cId="3542636481" sldId="2147483730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4.143" v="29"/>
          <pc:sldLayoutMkLst>
            <pc:docMk/>
            <pc:sldMasterMk cId="4178252637" sldId="2147483720"/>
            <pc:sldLayoutMk cId="1221988141" sldId="2147483731"/>
          </pc:sldLayoutMkLst>
        </pc:sldLayoutChg>
      </pc:sldMasterChg>
      <pc:sldMasterChg chg="add del addSldLayout delSldLayout modSldLayout">
        <pc:chgData name="Tuan Anh Nguyen" userId="S::tuan.nguyen@miu.edu::a2100552-3692-49e9-90ae-ec67e1d2c325" providerId="AD" clId="Web-{B850E79E-BB2C-429D-B902-74DC0A4CC7BD}" dt="2022-06-03T21:24:06.690" v="30"/>
        <pc:sldMasterMkLst>
          <pc:docMk/>
          <pc:sldMasterMk cId="250818331" sldId="2147483732"/>
        </pc:sldMasterMkLst>
        <pc:sldLayoutChg chg="add del mod replId">
          <pc:chgData name="Tuan Anh Nguyen" userId="S::tuan.nguyen@miu.edu::a2100552-3692-49e9-90ae-ec67e1d2c325" providerId="AD" clId="Web-{B850E79E-BB2C-429D-B902-74DC0A4CC7BD}" dt="2022-06-03T21:24:06.690" v="30"/>
          <pc:sldLayoutMkLst>
            <pc:docMk/>
            <pc:sldMasterMk cId="250818331" sldId="2147483732"/>
            <pc:sldLayoutMk cId="3469315469" sldId="2147483733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6.690" v="30"/>
          <pc:sldLayoutMkLst>
            <pc:docMk/>
            <pc:sldMasterMk cId="250818331" sldId="2147483732"/>
            <pc:sldLayoutMk cId="1399541122" sldId="2147483734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6.690" v="30"/>
          <pc:sldLayoutMkLst>
            <pc:docMk/>
            <pc:sldMasterMk cId="250818331" sldId="2147483732"/>
            <pc:sldLayoutMk cId="3526240586" sldId="2147483735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6.690" v="30"/>
          <pc:sldLayoutMkLst>
            <pc:docMk/>
            <pc:sldMasterMk cId="250818331" sldId="2147483732"/>
            <pc:sldLayoutMk cId="2720516802" sldId="2147483736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6.690" v="30"/>
          <pc:sldLayoutMkLst>
            <pc:docMk/>
            <pc:sldMasterMk cId="250818331" sldId="2147483732"/>
            <pc:sldLayoutMk cId="3748082139" sldId="2147483737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6.690" v="30"/>
          <pc:sldLayoutMkLst>
            <pc:docMk/>
            <pc:sldMasterMk cId="250818331" sldId="2147483732"/>
            <pc:sldLayoutMk cId="1447045439" sldId="2147483738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6.690" v="30"/>
          <pc:sldLayoutMkLst>
            <pc:docMk/>
            <pc:sldMasterMk cId="250818331" sldId="2147483732"/>
            <pc:sldLayoutMk cId="224610358" sldId="2147483739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6.690" v="30"/>
          <pc:sldLayoutMkLst>
            <pc:docMk/>
            <pc:sldMasterMk cId="250818331" sldId="2147483732"/>
            <pc:sldLayoutMk cId="2829286905" sldId="2147483740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6.690" v="30"/>
          <pc:sldLayoutMkLst>
            <pc:docMk/>
            <pc:sldMasterMk cId="250818331" sldId="2147483732"/>
            <pc:sldLayoutMk cId="3009583315" sldId="2147483741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6.690" v="30"/>
          <pc:sldLayoutMkLst>
            <pc:docMk/>
            <pc:sldMasterMk cId="250818331" sldId="2147483732"/>
            <pc:sldLayoutMk cId="822405137" sldId="2147483742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06.690" v="30"/>
          <pc:sldLayoutMkLst>
            <pc:docMk/>
            <pc:sldMasterMk cId="250818331" sldId="2147483732"/>
            <pc:sldLayoutMk cId="2460468316" sldId="2147483743"/>
          </pc:sldLayoutMkLst>
        </pc:sldLayoutChg>
      </pc:sldMasterChg>
      <pc:sldMasterChg chg="add del addSldLayout delSldLayout modSldLayout">
        <pc:chgData name="Tuan Anh Nguyen" userId="S::tuan.nguyen@miu.edu::a2100552-3692-49e9-90ae-ec67e1d2c325" providerId="AD" clId="Web-{B850E79E-BB2C-429D-B902-74DC0A4CC7BD}" dt="2022-06-03T21:24:24.237" v="31"/>
        <pc:sldMasterMkLst>
          <pc:docMk/>
          <pc:sldMasterMk cId="3317653292" sldId="2147483744"/>
        </pc:sldMasterMkLst>
        <pc:sldLayoutChg chg="add del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3317653292" sldId="2147483744"/>
            <pc:sldLayoutMk cId="904939839" sldId="2147483745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3317653292" sldId="2147483744"/>
            <pc:sldLayoutMk cId="781789329" sldId="2147483746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3317653292" sldId="2147483744"/>
            <pc:sldLayoutMk cId="3495522708" sldId="2147483747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3317653292" sldId="2147483744"/>
            <pc:sldLayoutMk cId="527215019" sldId="2147483748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3317653292" sldId="2147483744"/>
            <pc:sldLayoutMk cId="3225359567" sldId="2147483749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3317653292" sldId="2147483744"/>
            <pc:sldLayoutMk cId="3709718471" sldId="2147483750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3317653292" sldId="2147483744"/>
            <pc:sldLayoutMk cId="2126620578" sldId="2147483751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3317653292" sldId="2147483744"/>
            <pc:sldLayoutMk cId="4034170498" sldId="2147483752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3317653292" sldId="2147483744"/>
            <pc:sldLayoutMk cId="4070593574" sldId="2147483753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3317653292" sldId="2147483744"/>
            <pc:sldLayoutMk cId="2141889763" sldId="2147483754"/>
          </pc:sldLayoutMkLst>
        </pc:sldLayoutChg>
        <pc:sldLayoutChg chg="add del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3317653292" sldId="2147483744"/>
            <pc:sldLayoutMk cId="2689433734" sldId="2147483755"/>
          </pc:sldLayoutMkLst>
        </pc:sldLayoutChg>
      </pc:sldMasterChg>
      <pc:sldMasterChg chg="add addSldLayout modSldLayout">
        <pc:chgData name="Tuan Anh Nguyen" userId="S::tuan.nguyen@miu.edu::a2100552-3692-49e9-90ae-ec67e1d2c325" providerId="AD" clId="Web-{B850E79E-BB2C-429D-B902-74DC0A4CC7BD}" dt="2022-06-03T21:24:24.237" v="31"/>
        <pc:sldMasterMkLst>
          <pc:docMk/>
          <pc:sldMasterMk cId="1191327524" sldId="2147483756"/>
        </pc:sldMasterMkLst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3638920985" sldId="2147483757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2312906493" sldId="2147483758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2100410589" sldId="2147483759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696388319" sldId="2147483760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1795152283" sldId="2147483761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2877056195" sldId="2147483762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3179667737" sldId="2147483763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4151163990" sldId="2147483764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3992093769" sldId="2147483765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379899164" sldId="2147483766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1951220428" sldId="2147483767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1645701869" sldId="2147483768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410133285" sldId="2147483769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3036828496" sldId="2147483770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1753899639" sldId="2147483771"/>
          </pc:sldLayoutMkLst>
        </pc:sldLayoutChg>
        <pc:sldLayoutChg chg="add mod replId">
          <pc:chgData name="Tuan Anh Nguyen" userId="S::tuan.nguyen@miu.edu::a2100552-3692-49e9-90ae-ec67e1d2c325" providerId="AD" clId="Web-{B850E79E-BB2C-429D-B902-74DC0A4CC7BD}" dt="2022-06-03T21:24:24.237" v="31"/>
          <pc:sldLayoutMkLst>
            <pc:docMk/>
            <pc:sldMasterMk cId="1191327524" sldId="2147483756"/>
            <pc:sldLayoutMk cId="3533319909" sldId="2147483772"/>
          </pc:sldLayoutMkLst>
        </pc:sldLayoutChg>
      </pc:sldMasterChg>
    </pc:docChg>
  </pc:docChgLst>
  <pc:docChgLst>
    <pc:chgData name="Tan Phat Nguyen" userId="S::tan.nguyen@miu.edu::73da6ff6-6fa0-457c-8f7a-eee273c8cdc6" providerId="AD" clId="Web-{A2A4A422-A814-41E8-A0A2-B1D8AF063AC4}"/>
    <pc:docChg chg="modSld">
      <pc:chgData name="Tan Phat Nguyen" userId="S::tan.nguyen@miu.edu::73da6ff6-6fa0-457c-8f7a-eee273c8cdc6" providerId="AD" clId="Web-{A2A4A422-A814-41E8-A0A2-B1D8AF063AC4}" dt="2022-06-05T14:22:13.504" v="0" actId="1076"/>
      <pc:docMkLst>
        <pc:docMk/>
      </pc:docMkLst>
      <pc:sldChg chg="modSp">
        <pc:chgData name="Tan Phat Nguyen" userId="S::tan.nguyen@miu.edu::73da6ff6-6fa0-457c-8f7a-eee273c8cdc6" providerId="AD" clId="Web-{A2A4A422-A814-41E8-A0A2-B1D8AF063AC4}" dt="2022-06-05T14:22:13.504" v="0" actId="1076"/>
        <pc:sldMkLst>
          <pc:docMk/>
          <pc:sldMk cId="727256686" sldId="259"/>
        </pc:sldMkLst>
        <pc:picChg chg="mod">
          <ac:chgData name="Tan Phat Nguyen" userId="S::tan.nguyen@miu.edu::73da6ff6-6fa0-457c-8f7a-eee273c8cdc6" providerId="AD" clId="Web-{A2A4A422-A814-41E8-A0A2-B1D8AF063AC4}" dt="2022-06-05T14:22:13.504" v="0" actId="1076"/>
          <ac:picMkLst>
            <pc:docMk/>
            <pc:sldMk cId="727256686" sldId="259"/>
            <ac:picMk id="4" creationId="{4CDDBD54-AF59-0FA9-2055-0C5CE57FA271}"/>
          </ac:picMkLst>
        </pc:picChg>
      </pc:sldChg>
    </pc:docChg>
  </pc:docChgLst>
  <pc:docChgLst>
    <pc:chgData name="Thiep Minh Ha" userId="S::thiep.ha@miu.edu::2a76da5a-6017-4884-8815-fba3def574a8" providerId="AD" clId="Web-{F1AC27AF-8915-47AD-8B6B-1F2E64744858}"/>
    <pc:docChg chg="modSld">
      <pc:chgData name="Thiep Minh Ha" userId="S::thiep.ha@miu.edu::2a76da5a-6017-4884-8815-fba3def574a8" providerId="AD" clId="Web-{F1AC27AF-8915-47AD-8B6B-1F2E64744858}" dt="2022-06-05T16:35:13.129" v="12" actId="14100"/>
      <pc:docMkLst>
        <pc:docMk/>
      </pc:docMkLst>
      <pc:sldChg chg="addSp delSp modSp">
        <pc:chgData name="Thiep Minh Ha" userId="S::thiep.ha@miu.edu::2a76da5a-6017-4884-8815-fba3def574a8" providerId="AD" clId="Web-{F1AC27AF-8915-47AD-8B6B-1F2E64744858}" dt="2022-06-05T16:34:41.614" v="6" actId="1076"/>
        <pc:sldMkLst>
          <pc:docMk/>
          <pc:sldMk cId="3075711604" sldId="261"/>
        </pc:sldMkLst>
        <pc:spChg chg="add del mod">
          <ac:chgData name="Thiep Minh Ha" userId="S::thiep.ha@miu.edu::2a76da5a-6017-4884-8815-fba3def574a8" providerId="AD" clId="Web-{F1AC27AF-8915-47AD-8B6B-1F2E64744858}" dt="2022-06-05T16:33:52.395" v="1"/>
          <ac:spMkLst>
            <pc:docMk/>
            <pc:sldMk cId="3075711604" sldId="261"/>
            <ac:spMk id="5" creationId="{B221EB26-5E5D-8D37-CC2D-7A18625BFF3B}"/>
          </ac:spMkLst>
        </pc:spChg>
        <pc:picChg chg="del">
          <ac:chgData name="Thiep Minh Ha" userId="S::thiep.ha@miu.edu::2a76da5a-6017-4884-8815-fba3def574a8" providerId="AD" clId="Web-{F1AC27AF-8915-47AD-8B6B-1F2E64744858}" dt="2022-06-05T16:33:36.286" v="0"/>
          <ac:picMkLst>
            <pc:docMk/>
            <pc:sldMk cId="3075711604" sldId="261"/>
            <ac:picMk id="3" creationId="{D5F067C3-B95C-FC0C-3842-21F32547E5E4}"/>
          </ac:picMkLst>
        </pc:picChg>
        <pc:picChg chg="add mod ord">
          <ac:chgData name="Thiep Minh Ha" userId="S::thiep.ha@miu.edu::2a76da5a-6017-4884-8815-fba3def574a8" providerId="AD" clId="Web-{F1AC27AF-8915-47AD-8B6B-1F2E64744858}" dt="2022-06-05T16:34:41.614" v="6" actId="1076"/>
          <ac:picMkLst>
            <pc:docMk/>
            <pc:sldMk cId="3075711604" sldId="261"/>
            <ac:picMk id="6" creationId="{635238F4-6C14-4F03-939D-763EF950AC5D}"/>
          </ac:picMkLst>
        </pc:picChg>
      </pc:sldChg>
      <pc:sldChg chg="addSp delSp modSp">
        <pc:chgData name="Thiep Minh Ha" userId="S::thiep.ha@miu.edu::2a76da5a-6017-4884-8815-fba3def574a8" providerId="AD" clId="Web-{F1AC27AF-8915-47AD-8B6B-1F2E64744858}" dt="2022-06-05T16:35:13.129" v="12" actId="14100"/>
        <pc:sldMkLst>
          <pc:docMk/>
          <pc:sldMk cId="1072278124" sldId="262"/>
        </pc:sldMkLst>
        <pc:picChg chg="del">
          <ac:chgData name="Thiep Minh Ha" userId="S::thiep.ha@miu.edu::2a76da5a-6017-4884-8815-fba3def574a8" providerId="AD" clId="Web-{F1AC27AF-8915-47AD-8B6B-1F2E64744858}" dt="2022-06-05T16:34:46.192" v="7"/>
          <ac:picMkLst>
            <pc:docMk/>
            <pc:sldMk cId="1072278124" sldId="262"/>
            <ac:picMk id="3" creationId="{A4FE69E3-F93B-19A0-1627-3FE329FBF675}"/>
          </ac:picMkLst>
        </pc:picChg>
        <pc:picChg chg="add mod">
          <ac:chgData name="Thiep Minh Ha" userId="S::thiep.ha@miu.edu::2a76da5a-6017-4884-8815-fba3def574a8" providerId="AD" clId="Web-{F1AC27AF-8915-47AD-8B6B-1F2E64744858}" dt="2022-06-05T16:35:13.129" v="12" actId="14100"/>
          <ac:picMkLst>
            <pc:docMk/>
            <pc:sldMk cId="1072278124" sldId="262"/>
            <ac:picMk id="4" creationId="{0DBCE2A7-F624-9873-822E-01B72D459A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22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0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3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9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1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1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8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739" y="967417"/>
            <a:ext cx="400541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FEFFFF"/>
                </a:solidFill>
              </a:rPr>
              <a:t>Project Presentation</a:t>
            </a:r>
            <a:endParaRPr lang="en-US" sz="4800">
              <a:solidFill>
                <a:srgbClr val="FEFFFF"/>
              </a:solidFill>
            </a:endParaRPr>
          </a:p>
          <a:p>
            <a:br>
              <a:rPr lang="en-US" sz="4000"/>
            </a:br>
            <a:endParaRPr lang="en-US" sz="4800">
              <a:solidFill>
                <a:srgbClr val="FEFFFF"/>
              </a:solidFill>
            </a:endParaRPr>
          </a:p>
        </p:txBody>
      </p:sp>
      <p:sp>
        <p:nvSpPr>
          <p:cNvPr id="10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372F5-77B0-8BBD-AF89-B5B8341FF1F9}"/>
              </a:ext>
            </a:extLst>
          </p:cNvPr>
          <p:cNvSpPr txBox="1"/>
          <p:nvPr/>
        </p:nvSpPr>
        <p:spPr>
          <a:xfrm>
            <a:off x="152595" y="5189400"/>
            <a:ext cx="4494080" cy="544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2800" b="1">
                <a:solidFill>
                  <a:srgbClr val="FEFFFF"/>
                </a:solidFill>
              </a:rPr>
              <a:t>MPP Library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53256-3C1C-213E-1DA8-198F9BAA729E}"/>
              </a:ext>
            </a:extLst>
          </p:cNvPr>
          <p:cNvSpPr txBox="1"/>
          <p:nvPr/>
        </p:nvSpPr>
        <p:spPr>
          <a:xfrm>
            <a:off x="5378185" y="1711218"/>
            <a:ext cx="6219103" cy="46792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Prepared by Group02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Tan Phat Nguyen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Minh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Thiep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Ha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Tuan Anh Nguyen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Thanh Trung Le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F19-9C4B-3EAE-D352-3C98095F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9" y="1777407"/>
            <a:ext cx="2547958" cy="303143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7. Check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overdue</a:t>
            </a:r>
            <a:br>
              <a:rPr lang="en-US"/>
            </a:br>
            <a:r>
              <a:rPr lang="en-US">
                <a:solidFill>
                  <a:schemeClr val="accent1"/>
                </a:solidFill>
              </a:rPr>
              <a:t>record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8AA04AC-9D41-87B3-A6DC-03FB09DD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95" y="51205"/>
            <a:ext cx="8785724" cy="67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1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183B45-F861-3DAB-9FD6-5B111681DC34}"/>
              </a:ext>
            </a:extLst>
          </p:cNvPr>
          <p:cNvSpPr txBox="1"/>
          <p:nvPr/>
        </p:nvSpPr>
        <p:spPr>
          <a:xfrm>
            <a:off x="6441907" y="438759"/>
            <a:ext cx="5021516" cy="12808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" name="Picture 9" descr="Wood human figure">
            <a:extLst>
              <a:ext uri="{FF2B5EF4-FFF2-40B4-BE49-F238E27FC236}">
                <a16:creationId xmlns:a16="http://schemas.microsoft.com/office/drawing/2014/main" id="{2C30E3D1-1229-99D3-1829-DFA66118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" r="52603" b="-3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BB35F7-8833-7ACD-0AD6-5A937230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164" y="2844113"/>
            <a:ext cx="5066419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8202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F19-9C4B-3EAE-D352-3C98095F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9" y="1777407"/>
            <a:ext cx="2547958" cy="303143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Class Diagram</a:t>
            </a:r>
          </a:p>
        </p:txBody>
      </p:sp>
      <p:pic>
        <p:nvPicPr>
          <p:cNvPr id="5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1109549E-D375-791E-0514-8B70FBC93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025" y="161758"/>
            <a:ext cx="9711720" cy="6531515"/>
          </a:xfrm>
        </p:spPr>
      </p:pic>
    </p:spTree>
    <p:extLst>
      <p:ext uri="{BB962C8B-B14F-4D97-AF65-F5344CB8AC3E}">
        <p14:creationId xmlns:p14="http://schemas.microsoft.com/office/powerpoint/2010/main" val="195737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F19-9C4B-3EAE-D352-3C98095F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9" y="1777407"/>
            <a:ext cx="2547958" cy="303143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Use Case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Diagram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177862F2-8457-D7FF-E516-C16BF6D6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06" y="164733"/>
            <a:ext cx="6506410" cy="65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8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F19-9C4B-3EAE-D352-3C98095F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9" y="1777407"/>
            <a:ext cx="2547958" cy="303143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1. Login</a:t>
            </a:r>
            <a:endParaRPr lang="en-US"/>
          </a:p>
        </p:txBody>
      </p:sp>
      <p:pic>
        <p:nvPicPr>
          <p:cNvPr id="3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1E4096D-3024-4AA8-DC55-F1A36144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51" y="88940"/>
            <a:ext cx="9229803" cy="66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5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F19-9C4B-3EAE-D352-3C98095F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52" y="1759155"/>
            <a:ext cx="2155551" cy="303143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2. Add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new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library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member</a:t>
            </a: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2F7BE0-C188-6B6C-E49D-12E9CFAD0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630" y="1342250"/>
            <a:ext cx="9831137" cy="4156981"/>
          </a:xfrm>
        </p:spPr>
      </p:pic>
    </p:spTree>
    <p:extLst>
      <p:ext uri="{BB962C8B-B14F-4D97-AF65-F5344CB8AC3E}">
        <p14:creationId xmlns:p14="http://schemas.microsoft.com/office/powerpoint/2010/main" val="361126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F19-9C4B-3EAE-D352-3C98095F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09" y="1717407"/>
            <a:ext cx="2210809" cy="1538221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3. </a:t>
            </a:r>
            <a:br>
              <a:rPr lang="en-US" sz="3200">
                <a:solidFill>
                  <a:schemeClr val="accent1"/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Checkout</a:t>
            </a:r>
            <a:br>
              <a:rPr lang="en-US" sz="3200"/>
            </a:br>
            <a:r>
              <a:rPr lang="en-US" sz="3200">
                <a:solidFill>
                  <a:schemeClr val="accent1"/>
                </a:solidFill>
              </a:rPr>
              <a:t>a book</a:t>
            </a:r>
          </a:p>
        </p:txBody>
      </p:sp>
      <p:pic>
        <p:nvPicPr>
          <p:cNvPr id="6" name="Picture 6" descr="A picture containing text, window, gate, tiled&#10;&#10;Description automatically generated">
            <a:extLst>
              <a:ext uri="{FF2B5EF4-FFF2-40B4-BE49-F238E27FC236}">
                <a16:creationId xmlns:a16="http://schemas.microsoft.com/office/drawing/2014/main" id="{736D05ED-BD81-AC0E-C72F-83AF00DCD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347" y="129600"/>
            <a:ext cx="9737130" cy="6675622"/>
          </a:xfrm>
        </p:spPr>
      </p:pic>
    </p:spTree>
    <p:extLst>
      <p:ext uri="{BB962C8B-B14F-4D97-AF65-F5344CB8AC3E}">
        <p14:creationId xmlns:p14="http://schemas.microsoft.com/office/powerpoint/2010/main" val="152811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F19-9C4B-3EAE-D352-3C98095F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9" y="1777407"/>
            <a:ext cx="2547958" cy="303143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4. Add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new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book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copy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35238F4-6C14-4F03-939D-763EF950A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563" y="1166446"/>
            <a:ext cx="10040696" cy="5243005"/>
          </a:xfrm>
        </p:spPr>
      </p:pic>
    </p:spTree>
    <p:extLst>
      <p:ext uri="{BB962C8B-B14F-4D97-AF65-F5344CB8AC3E}">
        <p14:creationId xmlns:p14="http://schemas.microsoft.com/office/powerpoint/2010/main" val="307571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F19-9C4B-3EAE-D352-3C98095F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9" y="1777407"/>
            <a:ext cx="2547958" cy="303143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5. Add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new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book</a:t>
            </a:r>
            <a:br>
              <a:rPr lang="en-US">
                <a:solidFill>
                  <a:schemeClr val="accent1"/>
                </a:solidFill>
              </a:rPr>
            </a:b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0DBCE2A7-F624-9873-822E-01B72D45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54" y="926379"/>
            <a:ext cx="10060353" cy="56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6F19-9C4B-3EAE-D352-3C98095F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09" y="1777407"/>
            <a:ext cx="2547958" cy="303143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6. Print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checkout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record</a:t>
            </a:r>
            <a:br>
              <a:rPr lang="en-US"/>
            </a:b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6B2CA5C-7809-1F20-5954-30C7A823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97" y="426995"/>
            <a:ext cx="9109200" cy="60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52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Project Presentation  </vt:lpstr>
      <vt:lpstr>Class Diagram</vt:lpstr>
      <vt:lpstr>Use Case Diagram</vt:lpstr>
      <vt:lpstr>1. Login</vt:lpstr>
      <vt:lpstr>2. Add new library member</vt:lpstr>
      <vt:lpstr>3.  Checkout a book</vt:lpstr>
      <vt:lpstr>4. Add new book copy</vt:lpstr>
      <vt:lpstr>5. Add new book </vt:lpstr>
      <vt:lpstr>6. Print checkout record </vt:lpstr>
      <vt:lpstr>7. Check overdue record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2022-06-03T20:43:31Z</dcterms:created>
  <dcterms:modified xsi:type="dcterms:W3CDTF">2022-06-06T02:09:03Z</dcterms:modified>
</cp:coreProperties>
</file>