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C2A4-196E-4895-AF31-68C7CF15EE63}" type="datetimeFigureOut">
              <a:rPr lang="en-US" smtClean="0"/>
              <a:pPr/>
              <a:t>11/15/2010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B480-0AFB-4ECF-B410-6F63836D0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be 18"/>
          <p:cNvSpPr/>
          <p:nvPr/>
        </p:nvSpPr>
        <p:spPr>
          <a:xfrm>
            <a:off x="4343400" y="3124200"/>
            <a:ext cx="18288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Cached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4191000"/>
            <a:ext cx="73152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2362200" y="3124200"/>
            <a:ext cx="914400" cy="2971800"/>
          </a:xfrm>
          <a:prstGeom prst="cube">
            <a:avLst>
              <a:gd name="adj" fmla="val 2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BBQ RMS Architecture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304800" y="4648200"/>
            <a:ext cx="1447800" cy="1447800"/>
          </a:xfrm>
          <a:prstGeom prst="cube">
            <a:avLst>
              <a:gd name="adj" fmla="val 15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Payment</a:t>
            </a:r>
          </a:p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200400" y="5410200"/>
            <a:ext cx="38100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3200400" y="4800600"/>
            <a:ext cx="29718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304800" y="2514600"/>
            <a:ext cx="58674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6096000" y="2514600"/>
            <a:ext cx="914400" cy="2971800"/>
          </a:xfrm>
          <a:prstGeom prst="cube">
            <a:avLst>
              <a:gd name="adj" fmla="val 2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304800" y="1905000"/>
            <a:ext cx="670560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3" name="Line Callout 2 12"/>
          <p:cNvSpPr/>
          <p:nvPr/>
        </p:nvSpPr>
        <p:spPr>
          <a:xfrm>
            <a:off x="7467600" y="54102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662"/>
              <a:gd name="adj6" fmla="val -6286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SQL Server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7467600" y="47244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286"/>
              <a:gd name="adj6" fmla="val -11956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Entity Framework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163094" y="3999706"/>
            <a:ext cx="1600200" cy="1588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2 24"/>
          <p:cNvSpPr/>
          <p:nvPr/>
        </p:nvSpPr>
        <p:spPr>
          <a:xfrm>
            <a:off x="7467600" y="37338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523"/>
              <a:gd name="adj6" fmla="val -25601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WCF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7467600" y="1905000"/>
            <a:ext cx="1371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254"/>
              <a:gd name="adj6" fmla="val -616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WPF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952500" y="5219700"/>
            <a:ext cx="20574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67494" y="3923506"/>
            <a:ext cx="1447800" cy="1588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990600" y="3828515"/>
            <a:ext cx="6230596" cy="362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67600" y="2362200"/>
            <a:ext cx="13716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MVVM</a:t>
            </a:r>
            <a:endParaRPr lang="en-U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6629400" y="2819400"/>
            <a:ext cx="1066800" cy="381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5638800" y="2286000"/>
            <a:ext cx="2057400" cy="381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4724400" y="2743200"/>
            <a:ext cx="2971800" cy="1524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1219200" cy="105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25" grpId="0" animBg="1"/>
      <p:bldP spid="25" grpId="1" animBg="1"/>
      <p:bldP spid="26" grpId="0" animBg="1"/>
      <p:bldP spid="26" grpId="1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BBQ RMS Architecture</vt:lpstr>
    </vt:vector>
  </TitlesOfParts>
  <Company>Aviacode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BBQ RMS Architecture</dc:title>
  <dc:creator>Mike Schenk</dc:creator>
  <cp:lastModifiedBy>Mike Schenk</cp:lastModifiedBy>
  <cp:revision>12</cp:revision>
  <dcterms:created xsi:type="dcterms:W3CDTF">2010-11-15T16:37:09Z</dcterms:created>
  <dcterms:modified xsi:type="dcterms:W3CDTF">2010-11-16T00:46:06Z</dcterms:modified>
</cp:coreProperties>
</file>