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53" autoAdjust="0"/>
  </p:normalViewPr>
  <p:slideViewPr>
    <p:cSldViewPr>
      <p:cViewPr varScale="1">
        <p:scale>
          <a:sx n="111" d="100"/>
          <a:sy n="111" d="100"/>
        </p:scale>
        <p:origin x="-8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C2A4-196E-4895-AF31-68C7CF15EE63}" type="datetimeFigureOut">
              <a:rPr lang="en-US" smtClean="0"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B480-0AFB-4ECF-B410-6F63836D0E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228600" y="4038600"/>
            <a:ext cx="73152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2362200" y="3352800"/>
            <a:ext cx="914400" cy="2514600"/>
          </a:xfrm>
          <a:prstGeom prst="cube">
            <a:avLst>
              <a:gd name="adj" fmla="val 2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BBQ RMS Architecture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304800" y="4419600"/>
            <a:ext cx="1447800" cy="1447800"/>
          </a:xfrm>
          <a:prstGeom prst="cube">
            <a:avLst>
              <a:gd name="adj" fmla="val 15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Payment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200400" y="5181600"/>
            <a:ext cx="38100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3200400" y="4572000"/>
            <a:ext cx="29718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304800" y="2743200"/>
            <a:ext cx="58674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Models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6096000" y="2743200"/>
            <a:ext cx="914400" cy="2514600"/>
          </a:xfrm>
          <a:prstGeom prst="cube">
            <a:avLst>
              <a:gd name="adj" fmla="val 2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304800" y="2133600"/>
            <a:ext cx="67056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13" name="Line Callout 2 12"/>
          <p:cNvSpPr/>
          <p:nvPr/>
        </p:nvSpPr>
        <p:spPr>
          <a:xfrm>
            <a:off x="7467600" y="5181600"/>
            <a:ext cx="13716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662"/>
              <a:gd name="adj6" fmla="val -6286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SQL Server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7467600" y="4495800"/>
            <a:ext cx="13716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286"/>
              <a:gd name="adj6" fmla="val -11956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Entity Framework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000500" y="4000500"/>
            <a:ext cx="1143000" cy="1588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7467600" y="3352800"/>
            <a:ext cx="13716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673"/>
              <a:gd name="adj6" fmla="val -21053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WCF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Line Callout 2 25"/>
          <p:cNvSpPr/>
          <p:nvPr/>
        </p:nvSpPr>
        <p:spPr>
          <a:xfrm>
            <a:off x="7467600" y="2133600"/>
            <a:ext cx="13716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254"/>
              <a:gd name="adj6" fmla="val -616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WPF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990600" y="5029200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96094" y="3923506"/>
            <a:ext cx="990600" cy="1588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990600" y="3452500"/>
            <a:ext cx="6230596" cy="357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BBQ RMS Architecture</vt:lpstr>
    </vt:vector>
  </TitlesOfParts>
  <Company>Aviacode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BBQ RMS Architecture</dc:title>
  <dc:creator>Mike Schenk</dc:creator>
  <cp:lastModifiedBy>Mike Schenk</cp:lastModifiedBy>
  <cp:revision>7</cp:revision>
  <dcterms:created xsi:type="dcterms:W3CDTF">2010-11-15T16:37:09Z</dcterms:created>
  <dcterms:modified xsi:type="dcterms:W3CDTF">2010-11-15T17:08:34Z</dcterms:modified>
</cp:coreProperties>
</file>