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13716000" cx="24384000"/>
  <p:notesSz cx="6858000" cy="9144000"/>
  <p:embeddedFontLst>
    <p:embeddedFont>
      <p:font typeface="Montserrat SemiBold"/>
      <p:regular r:id="rId35"/>
      <p:bold r:id="rId36"/>
      <p:italic r:id="rId37"/>
      <p:boldItalic r:id="rId38"/>
    </p:embeddedFont>
    <p:embeddedFont>
      <p:font typeface="Roboto"/>
      <p:regular r:id="rId39"/>
      <p:bold r:id="rId40"/>
      <p:italic r:id="rId41"/>
      <p:boldItalic r:id="rId42"/>
    </p:embeddedFont>
    <p:embeddedFont>
      <p:font typeface="Montserrat"/>
      <p:regular r:id="rId43"/>
      <p:bold r:id="rId44"/>
      <p:italic r:id="rId45"/>
      <p:boldItalic r:id="rId46"/>
    </p:embeddedFont>
    <p:embeddedFont>
      <p:font typeface="Helvetica Neue"/>
      <p:regular r:id="rId47"/>
      <p:bold r:id="rId48"/>
      <p:italic r:id="rId49"/>
      <p:boldItalic r:id="rId50"/>
    </p:embeddedFont>
    <p:embeddedFont>
      <p:font typeface="PT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MontserratSemiBold-regular.fntdata"/><Relationship Id="rId34" Type="http://schemas.openxmlformats.org/officeDocument/2006/relationships/slide" Target="slides/slide30.xml"/><Relationship Id="rId37" Type="http://schemas.openxmlformats.org/officeDocument/2006/relationships/font" Target="fonts/MontserratSemiBold-italic.fntdata"/><Relationship Id="rId36" Type="http://schemas.openxmlformats.org/officeDocument/2006/relationships/font" Target="fonts/MontserratSemiBold-bold.fntdata"/><Relationship Id="rId39" Type="http://schemas.openxmlformats.org/officeDocument/2006/relationships/font" Target="fonts/Roboto-regular.fntdata"/><Relationship Id="rId38" Type="http://schemas.openxmlformats.org/officeDocument/2006/relationships/font" Target="fonts/MontserratSemiBold-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TSans-regular.fntdata"/><Relationship Id="rId50" Type="http://schemas.openxmlformats.org/officeDocument/2006/relationships/font" Target="fonts/HelveticaNeue-boldItalic.fntdata"/><Relationship Id="rId53" Type="http://schemas.openxmlformats.org/officeDocument/2006/relationships/font" Target="fonts/PTSans-italic.fntdata"/><Relationship Id="rId52" Type="http://schemas.openxmlformats.org/officeDocument/2006/relationships/font" Target="fonts/PTSan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PT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rPr lang="en-US"/>
              <a:t>looking at the data, we obviously can’t use every year to find what’s most important so we decided to split the data into recent and past. The past data will be used as a benchmark and checking entity and the recent data will be used to discover the sig vars.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f9c7ca3a7_2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f9c7ca3a7_2_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03becba1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03becba1b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f9c7ca3a7_2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3f9c7ca3a7_2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f9c7ca3a7_2_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3f9c7ca3a7_2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f9c7ca3a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f9c7ca3a7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f9c7ca3a7_2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f9c7ca3a7_2_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bg" showMasterSp="0" type="tx">
  <p:cSld name="TITLE_AND_BODY">
    <p:bg>
      <p:bgPr>
        <a:solidFill>
          <a:srgbClr val="393941"/>
        </a:solidFill>
      </p:bgPr>
    </p:bg>
    <p:spTree>
      <p:nvGrpSpPr>
        <p:cNvPr id="14" name="Shape 14"/>
        <p:cNvGrpSpPr/>
        <p:nvPr/>
      </p:nvGrpSpPr>
      <p:grpSpPr>
        <a:xfrm>
          <a:off x="0" y="0"/>
          <a:ext cx="0" cy="0"/>
          <a:chOff x="0" y="0"/>
          <a:chExt cx="0" cy="0"/>
        </a:xfrm>
      </p:grpSpPr>
      <p:sp>
        <p:nvSpPr>
          <p:cNvPr id="15" name="Google Shape;15;p2"/>
          <p:cNvSpPr txBox="1"/>
          <p:nvPr>
            <p:ph idx="12" type="sldNum"/>
          </p:nvPr>
        </p:nvSpPr>
        <p:spPr>
          <a:xfrm>
            <a:off x="11971114" y="11525250"/>
            <a:ext cx="432247" cy="482601"/>
          </a:xfrm>
          <a:prstGeom prst="rect">
            <a:avLst/>
          </a:prstGeom>
          <a:noFill/>
          <a:ln>
            <a:noFill/>
          </a:ln>
        </p:spPr>
        <p:txBody>
          <a:bodyPr anchorCtr="0" anchor="t" bIns="38100" lIns="38100" spcFirstLastPara="1" rIns="38100" wrap="square" tIns="38100">
            <a:noAutofit/>
          </a:bodyPr>
          <a:lstStyle>
            <a:lvl1pPr indent="0" lvl="0"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copy 1" showMasterSp="0">
  <p:cSld name="Title &amp; Subtitle copy 1">
    <p:bg>
      <p:bgPr>
        <a:solidFill>
          <a:srgbClr val="39394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2121840" y="2279414"/>
            <a:ext cx="16482719" cy="2176835"/>
          </a:xfrm>
          <a:prstGeom prst="rect">
            <a:avLst/>
          </a:prstGeom>
          <a:noFill/>
          <a:ln>
            <a:noFill/>
          </a:ln>
        </p:spPr>
        <p:txBody>
          <a:bodyPr anchorCtr="0" anchor="t" bIns="38100" lIns="38100" spcFirstLastPara="1" rIns="38100" wrap="square" tIns="38100"/>
          <a:lstStyle>
            <a:lvl1pPr lvl="0" marR="0" rtl="0" algn="l">
              <a:lnSpc>
                <a:spcPct val="80000"/>
              </a:lnSpc>
              <a:spcBef>
                <a:spcPts val="0"/>
              </a:spcBef>
              <a:spcAft>
                <a:spcPts val="0"/>
              </a:spcAft>
              <a:buClr>
                <a:srgbClr val="F4F5F7"/>
              </a:buClr>
              <a:buSzPts val="10000"/>
              <a:buFont typeface="Montserrat SemiBold"/>
              <a:buNone/>
              <a:defRPr b="1" i="0" sz="10000" u="none" cap="none" strike="noStrike">
                <a:solidFill>
                  <a:srgbClr val="F4F5F7"/>
                </a:solidFill>
                <a:latin typeface="Montserrat SemiBold"/>
                <a:ea typeface="Montserrat SemiBold"/>
                <a:cs typeface="Montserrat SemiBold"/>
                <a:sym typeface="Montserrat SemiBold"/>
              </a:defRPr>
            </a:lvl1pPr>
            <a:lvl2pPr lvl="1"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2pPr>
            <a:lvl3pPr lvl="2"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3pPr>
            <a:lvl4pPr lvl="3"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4pPr>
            <a:lvl5pPr lvl="4"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5pPr>
            <a:lvl6pPr lvl="5"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6pPr>
            <a:lvl7pPr lvl="6"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7pPr>
            <a:lvl8pPr lvl="7"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8pPr>
            <a:lvl9pPr lvl="8"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9pPr>
          </a:lstStyle>
          <a:p/>
        </p:txBody>
      </p:sp>
      <p:sp>
        <p:nvSpPr>
          <p:cNvPr id="18" name="Google Shape;18;p3"/>
          <p:cNvSpPr txBox="1"/>
          <p:nvPr>
            <p:ph idx="1" type="body"/>
          </p:nvPr>
        </p:nvSpPr>
        <p:spPr>
          <a:xfrm>
            <a:off x="2167984" y="4630044"/>
            <a:ext cx="20476358" cy="7019293"/>
          </a:xfrm>
          <a:prstGeom prst="rect">
            <a:avLst/>
          </a:prstGeom>
          <a:noFill/>
          <a:ln>
            <a:noFill/>
          </a:ln>
        </p:spPr>
        <p:txBody>
          <a:bodyPr anchorCtr="0" anchor="t" bIns="38100" lIns="38100" spcFirstLastPara="1" rIns="38100" wrap="square" tIns="38100"/>
          <a:lstStyle>
            <a:lvl1pPr indent="-228600" lvl="0" marL="4572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indent="-228600" lvl="1" marL="9144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indent="-228600" lvl="2" marL="13716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indent="-228600" lvl="3" marL="18288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indent="-228600" lvl="4" marL="22860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indent="-228600" lvl="5" marL="27432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indent="-228600" lvl="6" marL="32004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indent="-228600" lvl="7" marL="36576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indent="-228600" lvl="8" marL="41148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19" name="Google Shape;19;p3"/>
          <p:cNvSpPr/>
          <p:nvPr/>
        </p:nvSpPr>
        <p:spPr>
          <a:xfrm>
            <a:off x="21166238" y="845083"/>
            <a:ext cx="271267" cy="216227"/>
          </a:xfrm>
          <a:custGeom>
            <a:rect b="b" l="l" r="r" t="t"/>
            <a:pathLst>
              <a:path extrusionOk="0" h="21600" w="2160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86876"/>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20" name="Google Shape;20;p3"/>
          <p:cNvSpPr/>
          <p:nvPr/>
        </p:nvSpPr>
        <p:spPr>
          <a:xfrm>
            <a:off x="20694733" y="810683"/>
            <a:ext cx="149394" cy="285027"/>
          </a:xfrm>
          <a:custGeom>
            <a:rect b="b" l="l" r="r" t="t"/>
            <a:pathLst>
              <a:path extrusionOk="0" h="21600" w="2160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86876"/>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21" name="Google Shape;21;p3"/>
          <p:cNvSpPr/>
          <p:nvPr/>
        </p:nvSpPr>
        <p:spPr>
          <a:xfrm>
            <a:off x="21749916" y="819734"/>
            <a:ext cx="168792" cy="266925"/>
          </a:xfrm>
          <a:custGeom>
            <a:rect b="b" l="l" r="r" t="t"/>
            <a:pathLst>
              <a:path extrusionOk="0" h="21600" w="2160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86876"/>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22" name="Google Shape;22;p3"/>
          <p:cNvSpPr/>
          <p:nvPr/>
        </p:nvSpPr>
        <p:spPr>
          <a:xfrm>
            <a:off x="22222494" y="849174"/>
            <a:ext cx="288515" cy="208045"/>
          </a:xfrm>
          <a:custGeom>
            <a:rect b="b" l="l" r="r" t="t"/>
            <a:pathLst>
              <a:path extrusionOk="0" h="21600" w="2160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86876"/>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23" name="Google Shape;23;p3"/>
          <p:cNvSpPr txBox="1"/>
          <p:nvPr>
            <p:ph idx="12" type="sldNum"/>
          </p:nvPr>
        </p:nvSpPr>
        <p:spPr>
          <a:xfrm>
            <a:off x="23036466" y="762695"/>
            <a:ext cx="607907" cy="381001"/>
          </a:xfrm>
          <a:prstGeom prst="rect">
            <a:avLst/>
          </a:prstGeom>
          <a:noFill/>
          <a:ln>
            <a:noFill/>
          </a:ln>
        </p:spPr>
        <p:txBody>
          <a:bodyPr anchorCtr="0" anchor="t" bIns="38100" lIns="38100" spcFirstLastPara="1" rIns="38100" wrap="square" tIns="38100">
            <a:noAutofit/>
          </a:bodyPr>
          <a:lstStyle>
            <a:lvl1pPr indent="0" lvl="0"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1pPr>
            <a:lvl2pPr indent="0" lvl="1"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2pPr>
            <a:lvl3pPr indent="0" lvl="2"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3pPr>
            <a:lvl4pPr indent="0" lvl="3"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4pPr>
            <a:lvl5pPr indent="0" lvl="4"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5pPr>
            <a:lvl6pPr indent="0" lvl="5"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6pPr>
            <a:lvl7pPr indent="0" lvl="6"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7pPr>
            <a:lvl8pPr indent="0" lvl="7"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8pPr>
            <a:lvl9pPr indent="0" lvl="8"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cxnSp>
        <p:nvCxnSpPr>
          <p:cNvPr id="24" name="Google Shape;24;p3"/>
          <p:cNvCxnSpPr/>
          <p:nvPr/>
        </p:nvCxnSpPr>
        <p:spPr>
          <a:xfrm>
            <a:off x="23077405" y="1371248"/>
            <a:ext cx="1636515" cy="1"/>
          </a:xfrm>
          <a:prstGeom prst="straightConnector1">
            <a:avLst/>
          </a:prstGeom>
          <a:noFill/>
          <a:ln cap="flat" cmpd="sng" w="50800">
            <a:solidFill>
              <a:srgbClr val="F56C2E"/>
            </a:solidFill>
            <a:prstDash val="solid"/>
            <a:miter lim="400000"/>
            <a:headEnd len="sm" w="sm" type="none"/>
            <a:tailEnd len="sm" w="sm" type="none"/>
          </a:ln>
        </p:spPr>
      </p:cxnSp>
      <p:cxnSp>
        <p:nvCxnSpPr>
          <p:cNvPr id="25" name="Google Shape;25;p3"/>
          <p:cNvCxnSpPr/>
          <p:nvPr/>
        </p:nvCxnSpPr>
        <p:spPr>
          <a:xfrm>
            <a:off x="1045065" y="-357184"/>
            <a:ext cx="0" cy="5328000"/>
          </a:xfrm>
          <a:prstGeom prst="straightConnector1">
            <a:avLst/>
          </a:prstGeom>
          <a:noFill/>
          <a:ln cap="flat" cmpd="sng" w="50800">
            <a:solidFill>
              <a:srgbClr val="F56C2E"/>
            </a:solidFill>
            <a:prstDash val="solid"/>
            <a:miter lim="4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p:cSld name="Photo">
    <p:spTree>
      <p:nvGrpSpPr>
        <p:cNvPr id="26" name="Shape 26"/>
        <p:cNvGrpSpPr/>
        <p:nvPr/>
      </p:nvGrpSpPr>
      <p:grpSpPr>
        <a:xfrm>
          <a:off x="0" y="0"/>
          <a:ext cx="0" cy="0"/>
          <a:chOff x="0" y="0"/>
          <a:chExt cx="0" cy="0"/>
        </a:xfrm>
      </p:grpSpPr>
      <p:sp>
        <p:nvSpPr>
          <p:cNvPr id="27" name="Google Shape;27;p4"/>
          <p:cNvSpPr txBox="1"/>
          <p:nvPr>
            <p:ph idx="12" type="sldNum"/>
          </p:nvPr>
        </p:nvSpPr>
        <p:spPr>
          <a:xfrm>
            <a:off x="23036466" y="762695"/>
            <a:ext cx="607907" cy="381001"/>
          </a:xfrm>
          <a:prstGeom prst="rect">
            <a:avLst/>
          </a:prstGeom>
          <a:noFill/>
          <a:ln>
            <a:noFill/>
          </a:ln>
        </p:spPr>
        <p:txBody>
          <a:bodyPr anchorCtr="0" anchor="t" bIns="38100" lIns="38100" spcFirstLastPara="1" rIns="38100" wrap="square" tIns="38100">
            <a:noAutofit/>
          </a:bodyPr>
          <a:lstStyle>
            <a:lvl1pPr indent="0" lvl="0"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1pPr>
            <a:lvl2pPr indent="0" lvl="1"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2pPr>
            <a:lvl3pPr indent="0" lvl="2"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3pPr>
            <a:lvl4pPr indent="0" lvl="3"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4pPr>
            <a:lvl5pPr indent="0" lvl="4"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5pPr>
            <a:lvl6pPr indent="0" lvl="5"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6pPr>
            <a:lvl7pPr indent="0" lvl="6"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7pPr>
            <a:lvl8pPr indent="0" lvl="7"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8pPr>
            <a:lvl9pPr indent="0" lvl="8"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4"/>
          <p:cNvSpPr/>
          <p:nvPr>
            <p:ph idx="2" type="pic"/>
          </p:nvPr>
        </p:nvSpPr>
        <p:spPr>
          <a:xfrm>
            <a:off x="3616325" y="351504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29" name="Google Shape;29;p4"/>
          <p:cNvSpPr/>
          <p:nvPr>
            <p:ph idx="3" type="pic"/>
          </p:nvPr>
        </p:nvSpPr>
        <p:spPr>
          <a:xfrm>
            <a:off x="7162165" y="351504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30" name="Google Shape;30;p4"/>
          <p:cNvSpPr/>
          <p:nvPr>
            <p:ph idx="4" type="pic"/>
          </p:nvPr>
        </p:nvSpPr>
        <p:spPr>
          <a:xfrm>
            <a:off x="10708005" y="351504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31" name="Google Shape;31;p4"/>
          <p:cNvSpPr/>
          <p:nvPr>
            <p:ph idx="5" type="pic"/>
          </p:nvPr>
        </p:nvSpPr>
        <p:spPr>
          <a:xfrm>
            <a:off x="14253845" y="351504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32" name="Google Shape;32;p4"/>
          <p:cNvSpPr/>
          <p:nvPr>
            <p:ph idx="6" type="pic"/>
          </p:nvPr>
        </p:nvSpPr>
        <p:spPr>
          <a:xfrm>
            <a:off x="17799684" y="351504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33" name="Google Shape;33;p4"/>
          <p:cNvSpPr/>
          <p:nvPr>
            <p:ph idx="7" type="pic"/>
          </p:nvPr>
        </p:nvSpPr>
        <p:spPr>
          <a:xfrm>
            <a:off x="3616325" y="706088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34" name="Google Shape;34;p4"/>
          <p:cNvSpPr/>
          <p:nvPr>
            <p:ph idx="8" type="pic"/>
          </p:nvPr>
        </p:nvSpPr>
        <p:spPr>
          <a:xfrm>
            <a:off x="7162165" y="706088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35" name="Google Shape;35;p4"/>
          <p:cNvSpPr/>
          <p:nvPr>
            <p:ph idx="9" type="pic"/>
          </p:nvPr>
        </p:nvSpPr>
        <p:spPr>
          <a:xfrm>
            <a:off x="10708005" y="706088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36" name="Google Shape;36;p4"/>
          <p:cNvSpPr/>
          <p:nvPr>
            <p:ph idx="13" type="pic"/>
          </p:nvPr>
        </p:nvSpPr>
        <p:spPr>
          <a:xfrm>
            <a:off x="14253845" y="706088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37" name="Google Shape;37;p4"/>
          <p:cNvSpPr/>
          <p:nvPr>
            <p:ph idx="14" type="pic"/>
          </p:nvPr>
        </p:nvSpPr>
        <p:spPr>
          <a:xfrm>
            <a:off x="17799684" y="7060883"/>
            <a:ext cx="2906713" cy="2906712"/>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copy">
  <p:cSld name="Title &amp; Subtitle copy">
    <p:spTree>
      <p:nvGrpSpPr>
        <p:cNvPr id="38" name="Shape 38"/>
        <p:cNvGrpSpPr/>
        <p:nvPr/>
      </p:nvGrpSpPr>
      <p:grpSpPr>
        <a:xfrm>
          <a:off x="0" y="0"/>
          <a:ext cx="0" cy="0"/>
          <a:chOff x="0" y="0"/>
          <a:chExt cx="0" cy="0"/>
        </a:xfrm>
      </p:grpSpPr>
      <p:sp>
        <p:nvSpPr>
          <p:cNvPr id="39" name="Google Shape;39;p5"/>
          <p:cNvSpPr txBox="1"/>
          <p:nvPr>
            <p:ph type="title"/>
          </p:nvPr>
        </p:nvSpPr>
        <p:spPr>
          <a:xfrm>
            <a:off x="2121840" y="2279414"/>
            <a:ext cx="16482719" cy="2176835"/>
          </a:xfrm>
          <a:prstGeom prst="rect">
            <a:avLst/>
          </a:prstGeom>
          <a:noFill/>
          <a:ln>
            <a:noFill/>
          </a:ln>
        </p:spPr>
        <p:txBody>
          <a:bodyPr anchorCtr="0" anchor="t" bIns="38100" lIns="38100" spcFirstLastPara="1" rIns="38100" wrap="square" tIns="38100"/>
          <a:lstStyle>
            <a:lvl1pPr lvl="0"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1pPr>
            <a:lvl2pPr lvl="1"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2pPr>
            <a:lvl3pPr lvl="2"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3pPr>
            <a:lvl4pPr lvl="3"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4pPr>
            <a:lvl5pPr lvl="4"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5pPr>
            <a:lvl6pPr lvl="5"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6pPr>
            <a:lvl7pPr lvl="6"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7pPr>
            <a:lvl8pPr lvl="7"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8pPr>
            <a:lvl9pPr lvl="8"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9pPr>
          </a:lstStyle>
          <a:p/>
        </p:txBody>
      </p:sp>
      <p:sp>
        <p:nvSpPr>
          <p:cNvPr id="40" name="Google Shape;40;p5"/>
          <p:cNvSpPr txBox="1"/>
          <p:nvPr>
            <p:ph idx="1" type="body"/>
          </p:nvPr>
        </p:nvSpPr>
        <p:spPr>
          <a:xfrm>
            <a:off x="2167984" y="4630044"/>
            <a:ext cx="20476358" cy="7019293"/>
          </a:xfrm>
          <a:prstGeom prst="rect">
            <a:avLst/>
          </a:prstGeom>
          <a:noFill/>
          <a:ln>
            <a:noFill/>
          </a:ln>
        </p:spPr>
        <p:txBody>
          <a:bodyPr anchorCtr="0" anchor="t" bIns="38100" lIns="38100" spcFirstLastPara="1" rIns="38100" wrap="square" tIns="38100"/>
          <a:lstStyle>
            <a:lvl1pPr indent="-228600" lvl="0" marL="4572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indent="-228600" lvl="1" marL="9144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indent="-228600" lvl="2" marL="13716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indent="-228600" lvl="3" marL="18288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indent="-228600" lvl="4" marL="22860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indent="-228600" lvl="5" marL="27432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indent="-228600" lvl="6" marL="32004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indent="-228600" lvl="7" marL="36576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indent="-228600" lvl="8" marL="41148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41" name="Google Shape;41;p5"/>
          <p:cNvSpPr txBox="1"/>
          <p:nvPr>
            <p:ph idx="12" type="sldNum"/>
          </p:nvPr>
        </p:nvSpPr>
        <p:spPr>
          <a:xfrm>
            <a:off x="23036466" y="762695"/>
            <a:ext cx="607907" cy="381001"/>
          </a:xfrm>
          <a:prstGeom prst="rect">
            <a:avLst/>
          </a:prstGeom>
          <a:noFill/>
          <a:ln>
            <a:noFill/>
          </a:ln>
        </p:spPr>
        <p:txBody>
          <a:bodyPr anchorCtr="0" anchor="t" bIns="38100" lIns="38100" spcFirstLastPara="1" rIns="38100" wrap="square" tIns="38100">
            <a:noAutofit/>
          </a:bodyPr>
          <a:lstStyle>
            <a:lvl1pPr indent="0" lvl="0"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1pPr>
            <a:lvl2pPr indent="0" lvl="1"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2pPr>
            <a:lvl3pPr indent="0" lvl="2"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3pPr>
            <a:lvl4pPr indent="0" lvl="3"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4pPr>
            <a:lvl5pPr indent="0" lvl="4"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5pPr>
            <a:lvl6pPr indent="0" lvl="5"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6pPr>
            <a:lvl7pPr indent="0" lvl="6"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7pPr>
            <a:lvl8pPr indent="0" lvl="7"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8pPr>
            <a:lvl9pPr indent="0" lvl="8"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42" name="Shape 42"/>
        <p:cNvGrpSpPr/>
        <p:nvPr/>
      </p:nvGrpSpPr>
      <p:grpSpPr>
        <a:xfrm>
          <a:off x="0" y="0"/>
          <a:ext cx="0" cy="0"/>
          <a:chOff x="0" y="0"/>
          <a:chExt cx="0" cy="0"/>
        </a:xfrm>
      </p:grpSpPr>
      <p:sp>
        <p:nvSpPr>
          <p:cNvPr id="43" name="Google Shape;43;p6"/>
          <p:cNvSpPr txBox="1"/>
          <p:nvPr>
            <p:ph idx="12" type="sldNum"/>
          </p:nvPr>
        </p:nvSpPr>
        <p:spPr>
          <a:xfrm>
            <a:off x="11971114" y="11525250"/>
            <a:ext cx="432247" cy="482601"/>
          </a:xfrm>
          <a:prstGeom prst="rect">
            <a:avLst/>
          </a:prstGeom>
          <a:noFill/>
          <a:ln>
            <a:noFill/>
          </a:ln>
        </p:spPr>
        <p:txBody>
          <a:bodyPr anchorCtr="0" anchor="t" bIns="38100" lIns="38100" spcFirstLastPara="1" rIns="38100" wrap="square" tIns="38100">
            <a:noAutofit/>
          </a:bodyPr>
          <a:lstStyle>
            <a:lvl1pPr indent="0" lvl="0"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FFFFFF"/>
              </a:buClr>
              <a:buSzPts val="2400"/>
              <a:buFont typeface="Roboto"/>
              <a:buNone/>
              <a:defRPr b="0" i="0" sz="24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dark bg" showMasterSp="0">
  <p:cSld name="Photo dark bg">
    <p:bg>
      <p:bgPr>
        <a:solidFill>
          <a:srgbClr val="393941"/>
        </a:solidFill>
      </p:bgPr>
    </p:bg>
    <p:spTree>
      <p:nvGrpSpPr>
        <p:cNvPr id="44" name="Shape 44"/>
        <p:cNvGrpSpPr/>
        <p:nvPr/>
      </p:nvGrpSpPr>
      <p:grpSpPr>
        <a:xfrm>
          <a:off x="0" y="0"/>
          <a:ext cx="0" cy="0"/>
          <a:chOff x="0" y="0"/>
          <a:chExt cx="0" cy="0"/>
        </a:xfrm>
      </p:grpSpPr>
      <p:sp>
        <p:nvSpPr>
          <p:cNvPr id="45" name="Google Shape;45;p7"/>
          <p:cNvSpPr/>
          <p:nvPr/>
        </p:nvSpPr>
        <p:spPr>
          <a:xfrm>
            <a:off x="21166238" y="845083"/>
            <a:ext cx="271267" cy="216227"/>
          </a:xfrm>
          <a:custGeom>
            <a:rect b="b" l="l" r="r" t="t"/>
            <a:pathLst>
              <a:path extrusionOk="0" h="21600" w="2160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86876"/>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46" name="Google Shape;46;p7"/>
          <p:cNvSpPr/>
          <p:nvPr/>
        </p:nvSpPr>
        <p:spPr>
          <a:xfrm>
            <a:off x="20694733" y="810683"/>
            <a:ext cx="149394" cy="285027"/>
          </a:xfrm>
          <a:custGeom>
            <a:rect b="b" l="l" r="r" t="t"/>
            <a:pathLst>
              <a:path extrusionOk="0" h="21600" w="2160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86876"/>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47" name="Google Shape;47;p7"/>
          <p:cNvSpPr/>
          <p:nvPr/>
        </p:nvSpPr>
        <p:spPr>
          <a:xfrm>
            <a:off x="21749916" y="819734"/>
            <a:ext cx="168792" cy="266925"/>
          </a:xfrm>
          <a:custGeom>
            <a:rect b="b" l="l" r="r" t="t"/>
            <a:pathLst>
              <a:path extrusionOk="0" h="21600" w="2160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86876"/>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48" name="Google Shape;48;p7"/>
          <p:cNvSpPr/>
          <p:nvPr/>
        </p:nvSpPr>
        <p:spPr>
          <a:xfrm>
            <a:off x="22222494" y="849174"/>
            <a:ext cx="288515" cy="208045"/>
          </a:xfrm>
          <a:custGeom>
            <a:rect b="b" l="l" r="r" t="t"/>
            <a:pathLst>
              <a:path extrusionOk="0" h="21600" w="2160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86876"/>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49" name="Google Shape;49;p7"/>
          <p:cNvSpPr txBox="1"/>
          <p:nvPr>
            <p:ph idx="12" type="sldNum"/>
          </p:nvPr>
        </p:nvSpPr>
        <p:spPr>
          <a:xfrm>
            <a:off x="23036466" y="762695"/>
            <a:ext cx="607907" cy="381001"/>
          </a:xfrm>
          <a:prstGeom prst="rect">
            <a:avLst/>
          </a:prstGeom>
          <a:noFill/>
          <a:ln>
            <a:noFill/>
          </a:ln>
        </p:spPr>
        <p:txBody>
          <a:bodyPr anchorCtr="0" anchor="t" bIns="38100" lIns="38100" spcFirstLastPara="1" rIns="38100" wrap="square" tIns="38100">
            <a:noAutofit/>
          </a:bodyPr>
          <a:lstStyle>
            <a:lvl1pPr indent="0" lvl="0"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1pPr>
            <a:lvl2pPr indent="0" lvl="1"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2pPr>
            <a:lvl3pPr indent="0" lvl="2"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3pPr>
            <a:lvl4pPr indent="0" lvl="3"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4pPr>
            <a:lvl5pPr indent="0" lvl="4"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5pPr>
            <a:lvl6pPr indent="0" lvl="5"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6pPr>
            <a:lvl7pPr indent="0" lvl="6"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7pPr>
            <a:lvl8pPr indent="0" lvl="7"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8pPr>
            <a:lvl9pPr indent="0" lvl="8" marL="0" marR="0" rtl="0" algn="l">
              <a:lnSpc>
                <a:spcPct val="100000"/>
              </a:lnSpc>
              <a:spcBef>
                <a:spcPts val="0"/>
              </a:spcBef>
              <a:spcAft>
                <a:spcPts val="0"/>
              </a:spcAft>
              <a:buClr>
                <a:srgbClr val="F4F5F7"/>
              </a:buClr>
              <a:buSzPts val="2000"/>
              <a:buFont typeface="Montserrat"/>
              <a:buNone/>
              <a:defRPr b="0" i="0" sz="2000" u="none" cap="none" strike="noStrike">
                <a:solidFill>
                  <a:srgbClr val="F4F5F7"/>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cxnSp>
        <p:nvCxnSpPr>
          <p:cNvPr id="50" name="Google Shape;50;p7"/>
          <p:cNvCxnSpPr/>
          <p:nvPr/>
        </p:nvCxnSpPr>
        <p:spPr>
          <a:xfrm>
            <a:off x="23077405" y="1371248"/>
            <a:ext cx="1636515" cy="1"/>
          </a:xfrm>
          <a:prstGeom prst="straightConnector1">
            <a:avLst/>
          </a:prstGeom>
          <a:noFill/>
          <a:ln cap="flat" cmpd="sng" w="50800">
            <a:solidFill>
              <a:srgbClr val="F56C2E"/>
            </a:solidFill>
            <a:prstDash val="solid"/>
            <a:miter lim="400000"/>
            <a:headEnd len="sm" w="sm" type="none"/>
            <a:tailEnd len="sm" w="sm" type="none"/>
          </a:ln>
        </p:spPr>
      </p:cxnSp>
      <p:sp>
        <p:nvSpPr>
          <p:cNvPr id="51" name="Google Shape;51;p7"/>
          <p:cNvSpPr/>
          <p:nvPr>
            <p:ph idx="2" type="pic"/>
          </p:nvPr>
        </p:nvSpPr>
        <p:spPr>
          <a:xfrm>
            <a:off x="4125595" y="3881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52" name="Google Shape;52;p7"/>
          <p:cNvSpPr/>
          <p:nvPr>
            <p:ph idx="3" type="pic"/>
          </p:nvPr>
        </p:nvSpPr>
        <p:spPr>
          <a:xfrm>
            <a:off x="7529195" y="3881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53" name="Google Shape;53;p7"/>
          <p:cNvSpPr/>
          <p:nvPr>
            <p:ph idx="4" type="pic"/>
          </p:nvPr>
        </p:nvSpPr>
        <p:spPr>
          <a:xfrm>
            <a:off x="10932795" y="3881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54" name="Google Shape;54;p7"/>
          <p:cNvSpPr/>
          <p:nvPr>
            <p:ph idx="5" type="pic"/>
          </p:nvPr>
        </p:nvSpPr>
        <p:spPr>
          <a:xfrm>
            <a:off x="14336395" y="3881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55" name="Google Shape;55;p7"/>
          <p:cNvSpPr/>
          <p:nvPr>
            <p:ph idx="6" type="pic"/>
          </p:nvPr>
        </p:nvSpPr>
        <p:spPr>
          <a:xfrm>
            <a:off x="17739995" y="3881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56" name="Google Shape;56;p7"/>
          <p:cNvSpPr/>
          <p:nvPr>
            <p:ph idx="7" type="pic"/>
          </p:nvPr>
        </p:nvSpPr>
        <p:spPr>
          <a:xfrm>
            <a:off x="4125595" y="7183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57" name="Google Shape;57;p7"/>
          <p:cNvSpPr/>
          <p:nvPr>
            <p:ph idx="8" type="pic"/>
          </p:nvPr>
        </p:nvSpPr>
        <p:spPr>
          <a:xfrm>
            <a:off x="7529195" y="7183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58" name="Google Shape;58;p7"/>
          <p:cNvSpPr/>
          <p:nvPr>
            <p:ph idx="9" type="pic"/>
          </p:nvPr>
        </p:nvSpPr>
        <p:spPr>
          <a:xfrm>
            <a:off x="10932795" y="7183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59" name="Google Shape;59;p7"/>
          <p:cNvSpPr/>
          <p:nvPr>
            <p:ph idx="13" type="pic"/>
          </p:nvPr>
        </p:nvSpPr>
        <p:spPr>
          <a:xfrm>
            <a:off x="14336395" y="7183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60" name="Google Shape;60;p7"/>
          <p:cNvSpPr/>
          <p:nvPr>
            <p:ph idx="14" type="pic"/>
          </p:nvPr>
        </p:nvSpPr>
        <p:spPr>
          <a:xfrm>
            <a:off x="17739995" y="7183755"/>
            <a:ext cx="2641600" cy="2641600"/>
          </a:xfrm>
          <a:prstGeom prst="rect">
            <a:avLst/>
          </a:prstGeom>
          <a:noFill/>
          <a:ln>
            <a:noFill/>
          </a:ln>
        </p:spPr>
        <p:txBody>
          <a:bodyPr anchorCtr="0" anchor="t" bIns="38100" lIns="38100" spcFirstLastPara="1" rIns="38100" wrap="square" tIns="38100"/>
          <a:lstStyle>
            <a:lvl1pPr lvl="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lvl="1"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lvl="2"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lvl="3"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lvl="4"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lvl="5"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lvl="6"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lvl="7"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lvl="8"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5F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121840" y="2279414"/>
            <a:ext cx="16482719" cy="2176835"/>
          </a:xfrm>
          <a:prstGeom prst="rect">
            <a:avLst/>
          </a:prstGeom>
          <a:noFill/>
          <a:ln>
            <a:noFill/>
          </a:ln>
        </p:spPr>
        <p:txBody>
          <a:bodyPr anchorCtr="0" anchor="t" bIns="38100" lIns="38100" spcFirstLastPara="1" rIns="38100" wrap="square" tIns="38100"/>
          <a:lstStyle>
            <a:lvl1pPr lvl="0"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1pPr>
            <a:lvl2pPr lvl="1"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2pPr>
            <a:lvl3pPr lvl="2"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3pPr>
            <a:lvl4pPr lvl="3"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4pPr>
            <a:lvl5pPr lvl="4"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5pPr>
            <a:lvl6pPr lvl="5"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6pPr>
            <a:lvl7pPr lvl="6"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7pPr>
            <a:lvl8pPr lvl="7"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8pPr>
            <a:lvl9pPr lvl="8" marR="0" rtl="0" algn="l">
              <a:lnSpc>
                <a:spcPct val="80000"/>
              </a:lnSpc>
              <a:spcBef>
                <a:spcPts val="0"/>
              </a:spcBef>
              <a:spcAft>
                <a:spcPts val="0"/>
              </a:spcAft>
              <a:buClr>
                <a:srgbClr val="393941"/>
              </a:buClr>
              <a:buSzPts val="10000"/>
              <a:buFont typeface="Montserrat SemiBold"/>
              <a:buNone/>
              <a:defRPr b="1" i="0" sz="10000" u="none" cap="none" strike="noStrike">
                <a:solidFill>
                  <a:srgbClr val="393941"/>
                </a:solidFill>
                <a:latin typeface="Montserrat SemiBold"/>
                <a:ea typeface="Montserrat SemiBold"/>
                <a:cs typeface="Montserrat SemiBold"/>
                <a:sym typeface="Montserrat SemiBold"/>
              </a:defRPr>
            </a:lvl9pPr>
          </a:lstStyle>
          <a:p/>
        </p:txBody>
      </p:sp>
      <p:sp>
        <p:nvSpPr>
          <p:cNvPr id="7" name="Google Shape;7;p1"/>
          <p:cNvSpPr txBox="1"/>
          <p:nvPr>
            <p:ph idx="1" type="body"/>
          </p:nvPr>
        </p:nvSpPr>
        <p:spPr>
          <a:xfrm>
            <a:off x="2167984" y="4630044"/>
            <a:ext cx="20476358" cy="7019293"/>
          </a:xfrm>
          <a:prstGeom prst="rect">
            <a:avLst/>
          </a:prstGeom>
          <a:noFill/>
          <a:ln>
            <a:noFill/>
          </a:ln>
        </p:spPr>
        <p:txBody>
          <a:bodyPr anchorCtr="0" anchor="t" bIns="38100" lIns="38100" spcFirstLastPara="1" rIns="38100" wrap="square" tIns="38100"/>
          <a:lstStyle>
            <a:lvl1pPr indent="-228600" lvl="0" marL="4572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1pPr>
            <a:lvl2pPr indent="-228600" lvl="1" marL="9144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2pPr>
            <a:lvl3pPr indent="-228600" lvl="2" marL="13716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3pPr>
            <a:lvl4pPr indent="-228600" lvl="3" marL="18288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4pPr>
            <a:lvl5pPr indent="-228600" lvl="4" marL="22860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5pPr>
            <a:lvl6pPr indent="-228600" lvl="5" marL="27432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6pPr>
            <a:lvl7pPr indent="-228600" lvl="6" marL="32004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7pPr>
            <a:lvl8pPr indent="-228600" lvl="7" marL="36576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8pPr>
            <a:lvl9pPr indent="-228600" lvl="8" marL="4114800" marR="0" rtl="0" algn="just">
              <a:lnSpc>
                <a:spcPct val="100000"/>
              </a:lnSpc>
              <a:spcBef>
                <a:spcPts val="0"/>
              </a:spcBef>
              <a:spcAft>
                <a:spcPts val="0"/>
              </a:spcAft>
              <a:buClr>
                <a:srgbClr val="A6A7AC"/>
              </a:buClr>
              <a:buSzPts val="2300"/>
              <a:buFont typeface="PT Sans"/>
              <a:buNone/>
              <a:defRPr b="0" i="0" sz="2300" u="none" cap="none" strike="noStrike">
                <a:solidFill>
                  <a:srgbClr val="A6A7AC"/>
                </a:solidFill>
                <a:latin typeface="PT Sans"/>
                <a:ea typeface="PT Sans"/>
                <a:cs typeface="PT Sans"/>
                <a:sym typeface="PT Sans"/>
              </a:defRPr>
            </a:lvl9pPr>
          </a:lstStyle>
          <a:p/>
        </p:txBody>
      </p:sp>
      <p:sp>
        <p:nvSpPr>
          <p:cNvPr id="8" name="Google Shape;8;p1"/>
          <p:cNvSpPr/>
          <p:nvPr/>
        </p:nvSpPr>
        <p:spPr>
          <a:xfrm>
            <a:off x="21166238" y="845083"/>
            <a:ext cx="271267" cy="216227"/>
          </a:xfrm>
          <a:custGeom>
            <a:rect b="b" l="l" r="r" t="t"/>
            <a:pathLst>
              <a:path extrusionOk="0" h="21600" w="2160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A6A7AC"/>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A6A7AC"/>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9" name="Google Shape;9;p1"/>
          <p:cNvSpPr/>
          <p:nvPr/>
        </p:nvSpPr>
        <p:spPr>
          <a:xfrm>
            <a:off x="20694733" y="810683"/>
            <a:ext cx="149394" cy="285027"/>
          </a:xfrm>
          <a:custGeom>
            <a:rect b="b" l="l" r="r" t="t"/>
            <a:pathLst>
              <a:path extrusionOk="0" h="21600" w="2160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A6A7AC"/>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A6A7AC"/>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10" name="Google Shape;10;p1"/>
          <p:cNvSpPr/>
          <p:nvPr/>
        </p:nvSpPr>
        <p:spPr>
          <a:xfrm>
            <a:off x="21749916" y="819734"/>
            <a:ext cx="168792" cy="266925"/>
          </a:xfrm>
          <a:custGeom>
            <a:rect b="b" l="l" r="r" t="t"/>
            <a:pathLst>
              <a:path extrusionOk="0" h="21600" w="2160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A6A7AC"/>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A6A7AC"/>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11" name="Google Shape;11;p1"/>
          <p:cNvSpPr/>
          <p:nvPr/>
        </p:nvSpPr>
        <p:spPr>
          <a:xfrm>
            <a:off x="22222494" y="849174"/>
            <a:ext cx="288515" cy="208045"/>
          </a:xfrm>
          <a:custGeom>
            <a:rect b="b" l="l" r="r" t="t"/>
            <a:pathLst>
              <a:path extrusionOk="0" h="21600" w="2160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A6A7AC"/>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A6A7AC"/>
              </a:buClr>
              <a:buSzPts val="2300"/>
              <a:buFont typeface="Calibri"/>
              <a:buNone/>
            </a:pPr>
            <a:r>
              <a:t/>
            </a:r>
            <a:endParaRPr b="0" i="0" sz="2300" u="none" cap="none" strike="noStrike">
              <a:solidFill>
                <a:srgbClr val="A6A7AC"/>
              </a:solidFill>
              <a:latin typeface="PT Sans"/>
              <a:ea typeface="PT Sans"/>
              <a:cs typeface="PT Sans"/>
              <a:sym typeface="PT Sans"/>
            </a:endParaRPr>
          </a:p>
        </p:txBody>
      </p:sp>
      <p:sp>
        <p:nvSpPr>
          <p:cNvPr id="12" name="Google Shape;12;p1"/>
          <p:cNvSpPr txBox="1"/>
          <p:nvPr>
            <p:ph idx="12" type="sldNum"/>
          </p:nvPr>
        </p:nvSpPr>
        <p:spPr>
          <a:xfrm>
            <a:off x="23036466" y="762695"/>
            <a:ext cx="607907" cy="381001"/>
          </a:xfrm>
          <a:prstGeom prst="rect">
            <a:avLst/>
          </a:prstGeom>
          <a:noFill/>
          <a:ln>
            <a:noFill/>
          </a:ln>
        </p:spPr>
        <p:txBody>
          <a:bodyPr anchorCtr="0" anchor="t" bIns="38100" lIns="38100" spcFirstLastPara="1" rIns="38100" wrap="square" tIns="38100">
            <a:noAutofit/>
          </a:bodyPr>
          <a:lstStyle>
            <a:lvl1pPr indent="0" lvl="0"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1pPr>
            <a:lvl2pPr indent="0" lvl="1"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2pPr>
            <a:lvl3pPr indent="0" lvl="2"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3pPr>
            <a:lvl4pPr indent="0" lvl="3"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4pPr>
            <a:lvl5pPr indent="0" lvl="4"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5pPr>
            <a:lvl6pPr indent="0" lvl="5"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6pPr>
            <a:lvl7pPr indent="0" lvl="6"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7pPr>
            <a:lvl8pPr indent="0" lvl="7"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8pPr>
            <a:lvl9pPr indent="0" lvl="8" marL="0" marR="0" rtl="0" algn="l">
              <a:lnSpc>
                <a:spcPct val="100000"/>
              </a:lnSpc>
              <a:spcBef>
                <a:spcPts val="0"/>
              </a:spcBef>
              <a:spcAft>
                <a:spcPts val="0"/>
              </a:spcAft>
              <a:buClr>
                <a:srgbClr val="393941"/>
              </a:buClr>
              <a:buSzPts val="2000"/>
              <a:buFont typeface="Montserrat"/>
              <a:buNone/>
              <a:defRPr b="0" i="0" sz="2000" u="none" cap="none" strike="noStrike">
                <a:solidFill>
                  <a:srgbClr val="39394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cxnSp>
        <p:nvCxnSpPr>
          <p:cNvPr id="13" name="Google Shape;13;p1"/>
          <p:cNvCxnSpPr/>
          <p:nvPr/>
        </p:nvCxnSpPr>
        <p:spPr>
          <a:xfrm>
            <a:off x="23077405" y="1371248"/>
            <a:ext cx="1636515" cy="1"/>
          </a:xfrm>
          <a:prstGeom prst="straightConnector1">
            <a:avLst/>
          </a:prstGeom>
          <a:noFill/>
          <a:ln cap="flat" cmpd="sng" w="50800">
            <a:solidFill>
              <a:srgbClr val="F56C2E"/>
            </a:solidFill>
            <a:prstDash val="solid"/>
            <a:miter lim="4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20.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8"/>
          <p:cNvSpPr/>
          <p:nvPr/>
        </p:nvSpPr>
        <p:spPr>
          <a:xfrm>
            <a:off x="3211550" y="699975"/>
            <a:ext cx="16392300" cy="8098500"/>
          </a:xfrm>
          <a:prstGeom prst="rect">
            <a:avLst/>
          </a:prstGeom>
          <a:noFill/>
          <a:ln>
            <a:noFill/>
          </a:ln>
        </p:spPr>
        <p:txBody>
          <a:bodyPr anchorCtr="0" anchor="t" bIns="38100" lIns="38100" spcFirstLastPara="1" rIns="38100" wrap="square" tIns="38100">
            <a:noAutofit/>
          </a:bodyPr>
          <a:lstStyle/>
          <a:p>
            <a:pPr indent="0" lvl="0" marL="0" marR="0" rtl="0" algn="l">
              <a:lnSpc>
                <a:spcPct val="80000"/>
              </a:lnSpc>
              <a:spcBef>
                <a:spcPts val="0"/>
              </a:spcBef>
              <a:spcAft>
                <a:spcPts val="0"/>
              </a:spcAft>
              <a:buClr>
                <a:srgbClr val="F4F5F7"/>
              </a:buClr>
              <a:buSzPts val="15000"/>
              <a:buFont typeface="Montserrat SemiBold"/>
              <a:buNone/>
            </a:pPr>
            <a:r>
              <a:rPr b="1" i="0" lang="en-US" sz="15000" u="none" cap="none" strike="noStrike">
                <a:solidFill>
                  <a:srgbClr val="F4F5F7"/>
                </a:solidFill>
                <a:latin typeface="Montserrat SemiBold"/>
                <a:ea typeface="Montserrat SemiBold"/>
                <a:cs typeface="Montserrat SemiBold"/>
                <a:sym typeface="Montserrat SemiBold"/>
              </a:rPr>
              <a:t>How to </a:t>
            </a:r>
            <a:r>
              <a:rPr b="1" lang="en-US" sz="15000">
                <a:solidFill>
                  <a:srgbClr val="F4F5F7"/>
                </a:solidFill>
                <a:latin typeface="Montserrat SemiBold"/>
                <a:ea typeface="Montserrat SemiBold"/>
                <a:cs typeface="Montserrat SemiBold"/>
                <a:sym typeface="Montserrat SemiBold"/>
              </a:rPr>
              <a:t>M</a:t>
            </a:r>
            <a:r>
              <a:rPr b="1" i="0" lang="en-US" sz="15000" u="none" cap="none" strike="noStrike">
                <a:solidFill>
                  <a:srgbClr val="F4F5F7"/>
                </a:solidFill>
                <a:latin typeface="Montserrat SemiBold"/>
                <a:ea typeface="Montserrat SemiBold"/>
                <a:cs typeface="Montserrat SemiBold"/>
                <a:sym typeface="Montserrat SemiBold"/>
              </a:rPr>
              <a:t>ake</a:t>
            </a:r>
            <a:r>
              <a:rPr b="1" lang="en-US" sz="15000">
                <a:solidFill>
                  <a:srgbClr val="F4F5F7"/>
                </a:solidFill>
                <a:latin typeface="Montserrat SemiBold"/>
                <a:ea typeface="Montserrat SemiBold"/>
                <a:cs typeface="Montserrat SemiBold"/>
                <a:sym typeface="Montserrat SemiBold"/>
              </a:rPr>
              <a:t> </a:t>
            </a:r>
            <a:r>
              <a:rPr b="1" i="0" lang="en-US" sz="15000" u="none" cap="none" strike="noStrike">
                <a:solidFill>
                  <a:srgbClr val="F4F5F7"/>
                </a:solidFill>
                <a:latin typeface="Montserrat SemiBold"/>
                <a:ea typeface="Montserrat SemiBold"/>
                <a:cs typeface="Montserrat SemiBold"/>
                <a:sym typeface="Montserrat SemiBold"/>
              </a:rPr>
              <a:t>the </a:t>
            </a:r>
            <a:r>
              <a:rPr b="1" lang="en-US" sz="15000">
                <a:solidFill>
                  <a:srgbClr val="F4F5F7"/>
                </a:solidFill>
                <a:latin typeface="Montserrat SemiBold"/>
                <a:ea typeface="Montserrat SemiBold"/>
                <a:cs typeface="Montserrat SemiBold"/>
                <a:sym typeface="Montserrat SemiBold"/>
              </a:rPr>
              <a:t>W</a:t>
            </a:r>
            <a:r>
              <a:rPr b="1" i="0" lang="en-US" sz="15000" u="none" cap="none" strike="noStrike">
                <a:solidFill>
                  <a:srgbClr val="F4F5F7"/>
                </a:solidFill>
                <a:latin typeface="Montserrat SemiBold"/>
                <a:ea typeface="Montserrat SemiBold"/>
                <a:cs typeface="Montserrat SemiBold"/>
                <a:sym typeface="Montserrat SemiBold"/>
              </a:rPr>
              <a:t>orld </a:t>
            </a:r>
            <a:r>
              <a:rPr b="1" lang="en-US" sz="15000">
                <a:solidFill>
                  <a:srgbClr val="F4F5F7"/>
                </a:solidFill>
                <a:latin typeface="Montserrat SemiBold"/>
                <a:ea typeface="Montserrat SemiBold"/>
                <a:cs typeface="Montserrat SemiBold"/>
                <a:sym typeface="Montserrat SemiBold"/>
              </a:rPr>
              <a:t>H</a:t>
            </a:r>
            <a:r>
              <a:rPr b="1" i="0" lang="en-US" sz="15000" u="none" cap="none" strike="noStrike">
                <a:solidFill>
                  <a:srgbClr val="F4F5F7"/>
                </a:solidFill>
                <a:latin typeface="Montserrat SemiBold"/>
                <a:ea typeface="Montserrat SemiBold"/>
                <a:cs typeface="Montserrat SemiBold"/>
                <a:sym typeface="Montserrat SemiBold"/>
              </a:rPr>
              <a:t>appier</a:t>
            </a:r>
            <a:endParaRPr b="1" i="0" sz="15000" u="none" cap="none" strike="noStrike">
              <a:solidFill>
                <a:srgbClr val="F4F5F7"/>
              </a:solidFill>
              <a:latin typeface="Montserrat SemiBold"/>
              <a:ea typeface="Montserrat SemiBold"/>
              <a:cs typeface="Montserrat SemiBold"/>
              <a:sym typeface="Montserrat SemiBold"/>
            </a:endParaRPr>
          </a:p>
        </p:txBody>
      </p:sp>
      <p:sp>
        <p:nvSpPr>
          <p:cNvPr id="66" name="Google Shape;66;p8"/>
          <p:cNvSpPr/>
          <p:nvPr/>
        </p:nvSpPr>
        <p:spPr>
          <a:xfrm>
            <a:off x="5471350" y="10943593"/>
            <a:ext cx="18202200" cy="692400"/>
          </a:xfrm>
          <a:prstGeom prst="rect">
            <a:avLst/>
          </a:prstGeom>
          <a:no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A6A7AC"/>
              </a:buClr>
              <a:buSzPts val="4000"/>
              <a:buFont typeface="Montserrat"/>
              <a:buNone/>
            </a:pPr>
            <a:r>
              <a:rPr b="0" i="0" lang="en-US" sz="4000" u="none" cap="none" strike="noStrike">
                <a:solidFill>
                  <a:srgbClr val="A6A7AC"/>
                </a:solidFill>
                <a:latin typeface="Montserrat"/>
                <a:ea typeface="Montserrat"/>
                <a:cs typeface="Montserrat"/>
                <a:sym typeface="Montserrat"/>
              </a:rPr>
              <a:t>GROUP 13: LINING JIANG, POOSHAN SHAH, RACHEAL HU, RULAN PAN</a:t>
            </a:r>
            <a:endParaRPr b="0" i="0" sz="4000" u="none" cap="none" strike="noStrike">
              <a:solidFill>
                <a:srgbClr val="A6A7AC"/>
              </a:solidFill>
              <a:latin typeface="Montserrat"/>
              <a:ea typeface="Montserrat"/>
              <a:cs typeface="Montserrat"/>
              <a:sym typeface="Montserrat"/>
            </a:endParaRPr>
          </a:p>
        </p:txBody>
      </p:sp>
      <p:pic>
        <p:nvPicPr>
          <p:cNvPr id="67" name="Google Shape;67;p8"/>
          <p:cNvPicPr preferRelativeResize="0"/>
          <p:nvPr/>
        </p:nvPicPr>
        <p:blipFill rotWithShape="1">
          <a:blip r:embed="rId3">
            <a:alphaModFix/>
          </a:blip>
          <a:srcRect b="23062" l="32511" r="34728" t="29967"/>
          <a:stretch/>
        </p:blipFill>
        <p:spPr>
          <a:xfrm>
            <a:off x="13303750" y="2608338"/>
            <a:ext cx="9518749" cy="849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0" name="Shape 140"/>
        <p:cNvGrpSpPr/>
        <p:nvPr/>
      </p:nvGrpSpPr>
      <p:grpSpPr>
        <a:xfrm>
          <a:off x="0" y="0"/>
          <a:ext cx="0" cy="0"/>
          <a:chOff x="0" y="0"/>
          <a:chExt cx="0" cy="0"/>
        </a:xfrm>
      </p:grpSpPr>
      <p:sp>
        <p:nvSpPr>
          <p:cNvPr id="141" name="Google Shape;141;p17"/>
          <p:cNvSpPr/>
          <p:nvPr/>
        </p:nvSpPr>
        <p:spPr>
          <a:xfrm>
            <a:off x="4517" y="-8634"/>
            <a:ext cx="9956901" cy="13733269"/>
          </a:xfrm>
          <a:custGeom>
            <a:rect b="b" l="l" r="r" t="t"/>
            <a:pathLst>
              <a:path extrusionOk="0" h="21600" w="21600">
                <a:moveTo>
                  <a:pt x="0" y="0"/>
                </a:moveTo>
                <a:lnTo>
                  <a:pt x="6998" y="0"/>
                </a:lnTo>
                <a:lnTo>
                  <a:pt x="21600" y="21600"/>
                </a:lnTo>
                <a:lnTo>
                  <a:pt x="0" y="21600"/>
                </a:lnTo>
                <a:lnTo>
                  <a:pt x="0" y="0"/>
                </a:lnTo>
                <a:close/>
              </a:path>
            </a:pathLst>
          </a:cu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142" name="Google Shape;142;p17"/>
          <p:cNvSpPr/>
          <p:nvPr/>
        </p:nvSpPr>
        <p:spPr>
          <a:xfrm>
            <a:off x="4803150" y="229725"/>
            <a:ext cx="15252600" cy="29694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393941"/>
              </a:buClr>
              <a:buSzPts val="8000"/>
              <a:buFont typeface="Montserrat SemiBold"/>
              <a:buNone/>
            </a:pPr>
            <a:r>
              <a:rPr b="1" lang="en-US" sz="9600">
                <a:solidFill>
                  <a:srgbClr val="393941"/>
                </a:solidFill>
                <a:latin typeface="Montserrat SemiBold"/>
                <a:ea typeface="Montserrat SemiBold"/>
                <a:cs typeface="Montserrat SemiBold"/>
                <a:sym typeface="Montserrat SemiBold"/>
              </a:rPr>
              <a:t>Distribution </a:t>
            </a:r>
            <a:r>
              <a:rPr b="1" i="0" lang="en-US" sz="9600" u="none" cap="none" strike="noStrike">
                <a:solidFill>
                  <a:srgbClr val="393941"/>
                </a:solidFill>
                <a:latin typeface="Montserrat SemiBold"/>
                <a:ea typeface="Montserrat SemiBold"/>
                <a:cs typeface="Montserrat SemiBold"/>
                <a:sym typeface="Montserrat SemiBold"/>
              </a:rPr>
              <a:t>by </a:t>
            </a:r>
            <a:r>
              <a:rPr b="1" lang="en-US" sz="9600">
                <a:solidFill>
                  <a:srgbClr val="393941"/>
                </a:solidFill>
                <a:latin typeface="Montserrat SemiBold"/>
                <a:ea typeface="Montserrat SemiBold"/>
                <a:cs typeface="Montserrat SemiBold"/>
                <a:sym typeface="Montserrat SemiBold"/>
              </a:rPr>
              <a:t>Y</a:t>
            </a:r>
            <a:r>
              <a:rPr b="1" i="0" lang="en-US" sz="9600" u="none" cap="none" strike="noStrike">
                <a:solidFill>
                  <a:srgbClr val="393941"/>
                </a:solidFill>
                <a:latin typeface="Montserrat SemiBold"/>
                <a:ea typeface="Montserrat SemiBold"/>
                <a:cs typeface="Montserrat SemiBold"/>
                <a:sym typeface="Montserrat SemiBold"/>
              </a:rPr>
              <a:t>ear</a:t>
            </a:r>
            <a:endParaRPr b="1" i="0" sz="9600" u="none" cap="none" strike="noStrike">
              <a:solidFill>
                <a:srgbClr val="393941"/>
              </a:solidFill>
              <a:latin typeface="Montserrat SemiBold"/>
              <a:ea typeface="Montserrat SemiBold"/>
              <a:cs typeface="Montserrat SemiBold"/>
              <a:sym typeface="Montserrat SemiBold"/>
            </a:endParaRPr>
          </a:p>
        </p:txBody>
      </p:sp>
      <p:cxnSp>
        <p:nvCxnSpPr>
          <p:cNvPr id="143" name="Google Shape;143;p17"/>
          <p:cNvCxnSpPr/>
          <p:nvPr/>
        </p:nvCxnSpPr>
        <p:spPr>
          <a:xfrm>
            <a:off x="13606028" y="4309500"/>
            <a:ext cx="2892913" cy="23614"/>
          </a:xfrm>
          <a:prstGeom prst="straightConnector1">
            <a:avLst/>
          </a:prstGeom>
          <a:noFill/>
          <a:ln cap="flat" cmpd="sng" w="50800">
            <a:solidFill>
              <a:srgbClr val="F56C2E"/>
            </a:solidFill>
            <a:prstDash val="solid"/>
            <a:miter lim="400000"/>
            <a:headEnd len="sm" w="sm" type="none"/>
            <a:tailEnd len="sm" w="sm" type="none"/>
          </a:ln>
        </p:spPr>
      </p:cxnSp>
      <p:pic>
        <p:nvPicPr>
          <p:cNvPr id="144" name="Google Shape;144;p17"/>
          <p:cNvPicPr preferRelativeResize="0"/>
          <p:nvPr>
            <p:ph idx="9" type="pic"/>
          </p:nvPr>
        </p:nvPicPr>
        <p:blipFill rotWithShape="1">
          <a:blip r:embed="rId3">
            <a:alphaModFix/>
          </a:blip>
          <a:srcRect b="0" l="0" r="0" t="0"/>
          <a:stretch/>
        </p:blipFill>
        <p:spPr>
          <a:xfrm>
            <a:off x="5127150" y="1956975"/>
            <a:ext cx="14604600" cy="11146500"/>
          </a:xfrm>
          <a:prstGeom prst="rect">
            <a:avLst/>
          </a:prstGeom>
          <a:solidFill>
            <a:schemeClr val="lt1"/>
          </a:solidFill>
          <a:ln cap="flat" cmpd="sng" w="3810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8" name="Shape 148"/>
        <p:cNvGrpSpPr/>
        <p:nvPr/>
      </p:nvGrpSpPr>
      <p:grpSpPr>
        <a:xfrm>
          <a:off x="0" y="0"/>
          <a:ext cx="0" cy="0"/>
          <a:chOff x="0" y="0"/>
          <a:chExt cx="0" cy="0"/>
        </a:xfrm>
      </p:grpSpPr>
      <p:sp>
        <p:nvSpPr>
          <p:cNvPr id="149" name="Google Shape;149;p18"/>
          <p:cNvSpPr/>
          <p:nvPr/>
        </p:nvSpPr>
        <p:spPr>
          <a:xfrm>
            <a:off x="4517" y="-8634"/>
            <a:ext cx="9956901" cy="13733269"/>
          </a:xfrm>
          <a:custGeom>
            <a:rect b="b" l="l" r="r" t="t"/>
            <a:pathLst>
              <a:path extrusionOk="0" h="21600" w="21600">
                <a:moveTo>
                  <a:pt x="0" y="0"/>
                </a:moveTo>
                <a:lnTo>
                  <a:pt x="6998" y="0"/>
                </a:lnTo>
                <a:lnTo>
                  <a:pt x="21600" y="21600"/>
                </a:lnTo>
                <a:lnTo>
                  <a:pt x="0" y="21600"/>
                </a:lnTo>
                <a:lnTo>
                  <a:pt x="0" y="0"/>
                </a:lnTo>
                <a:close/>
              </a:path>
            </a:pathLst>
          </a:cu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cxnSp>
        <p:nvCxnSpPr>
          <p:cNvPr id="150" name="Google Shape;150;p18"/>
          <p:cNvCxnSpPr/>
          <p:nvPr/>
        </p:nvCxnSpPr>
        <p:spPr>
          <a:xfrm>
            <a:off x="13434859" y="5722462"/>
            <a:ext cx="1534207" cy="23616"/>
          </a:xfrm>
          <a:prstGeom prst="straightConnector1">
            <a:avLst/>
          </a:prstGeom>
          <a:noFill/>
          <a:ln cap="flat" cmpd="sng" w="50800">
            <a:solidFill>
              <a:srgbClr val="F56C2E"/>
            </a:solidFill>
            <a:prstDash val="solid"/>
            <a:miter lim="400000"/>
            <a:headEnd len="sm" w="sm" type="none"/>
            <a:tailEnd len="sm" w="sm" type="none"/>
          </a:ln>
        </p:spPr>
      </p:cxnSp>
      <p:pic>
        <p:nvPicPr>
          <p:cNvPr id="151" name="Google Shape;151;p18"/>
          <p:cNvPicPr preferRelativeResize="0"/>
          <p:nvPr>
            <p:ph idx="9" type="pic"/>
          </p:nvPr>
        </p:nvPicPr>
        <p:blipFill rotWithShape="1">
          <a:blip r:embed="rId3">
            <a:alphaModFix/>
          </a:blip>
          <a:srcRect b="0" l="0" r="0" t="0"/>
          <a:stretch/>
        </p:blipFill>
        <p:spPr>
          <a:xfrm>
            <a:off x="4652550" y="2038800"/>
            <a:ext cx="15078900" cy="11262900"/>
          </a:xfrm>
          <a:prstGeom prst="rect">
            <a:avLst/>
          </a:prstGeom>
          <a:solidFill>
            <a:schemeClr val="lt1"/>
          </a:solidFill>
          <a:ln cap="flat" cmpd="sng" w="3810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sp>
        <p:nvSpPr>
          <p:cNvPr id="152" name="Google Shape;152;p18"/>
          <p:cNvSpPr/>
          <p:nvPr/>
        </p:nvSpPr>
        <p:spPr>
          <a:xfrm>
            <a:off x="100" y="296175"/>
            <a:ext cx="24384000" cy="2969400"/>
          </a:xfrm>
          <a:prstGeom prst="rect">
            <a:avLst/>
          </a:prstGeom>
          <a:noFill/>
          <a:ln>
            <a:noFill/>
          </a:ln>
        </p:spPr>
        <p:txBody>
          <a:bodyPr anchorCtr="0" anchor="t" bIns="38100" lIns="38100" spcFirstLastPara="1" rIns="38100" wrap="square" tIns="38100">
            <a:noAutofit/>
          </a:bodyPr>
          <a:lstStyle/>
          <a:p>
            <a:pPr indent="0" lvl="0" marL="0" marR="0" rtl="0" algn="ctr">
              <a:lnSpc>
                <a:spcPct val="60000"/>
              </a:lnSpc>
              <a:spcBef>
                <a:spcPts val="0"/>
              </a:spcBef>
              <a:spcAft>
                <a:spcPts val="0"/>
              </a:spcAft>
              <a:buClr>
                <a:srgbClr val="393941"/>
              </a:buClr>
              <a:buSzPts val="9250"/>
              <a:buFont typeface="Montserrat SemiBold"/>
              <a:buNone/>
            </a:pPr>
            <a:r>
              <a:rPr b="1" lang="en-US" sz="9250">
                <a:solidFill>
                  <a:srgbClr val="393941"/>
                </a:solidFill>
                <a:latin typeface="Montserrat SemiBold"/>
                <a:ea typeface="Montserrat SemiBold"/>
                <a:cs typeface="Montserrat SemiBold"/>
                <a:sym typeface="Montserrat SemiBold"/>
              </a:rPr>
              <a:t>Happiness Scores Over Time</a:t>
            </a:r>
            <a:endParaRPr b="1" sz="9250">
              <a:solidFill>
                <a:srgbClr val="393941"/>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56" name="Shape 156"/>
        <p:cNvGrpSpPr/>
        <p:nvPr/>
      </p:nvGrpSpPr>
      <p:grpSpPr>
        <a:xfrm>
          <a:off x="0" y="0"/>
          <a:ext cx="0" cy="0"/>
          <a:chOff x="0" y="0"/>
          <a:chExt cx="0" cy="0"/>
        </a:xfrm>
      </p:grpSpPr>
      <p:sp>
        <p:nvSpPr>
          <p:cNvPr id="157" name="Google Shape;157;p19"/>
          <p:cNvSpPr/>
          <p:nvPr/>
        </p:nvSpPr>
        <p:spPr>
          <a:xfrm>
            <a:off x="17353198" y="0"/>
            <a:ext cx="7030802" cy="13748528"/>
          </a:xfrm>
          <a:prstGeom prst="rect">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pic>
        <p:nvPicPr>
          <p:cNvPr id="158" name="Google Shape;158;p19"/>
          <p:cNvPicPr preferRelativeResize="0"/>
          <p:nvPr>
            <p:ph idx="2" type="pic"/>
          </p:nvPr>
        </p:nvPicPr>
        <p:blipFill rotWithShape="1">
          <a:blip r:embed="rId3">
            <a:alphaModFix/>
          </a:blip>
          <a:srcRect b="0" l="0" r="0" t="0"/>
          <a:stretch/>
        </p:blipFill>
        <p:spPr>
          <a:xfrm>
            <a:off x="469475" y="4421152"/>
            <a:ext cx="7509300" cy="5730900"/>
          </a:xfrm>
          <a:prstGeom prst="rect">
            <a:avLst/>
          </a:prstGeom>
          <a:solidFill>
            <a:schemeClr val="lt1"/>
          </a:solidFill>
          <a:ln cap="flat" cmpd="sng" w="1905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pic>
        <p:nvPicPr>
          <p:cNvPr id="159" name="Google Shape;159;p19"/>
          <p:cNvPicPr preferRelativeResize="0"/>
          <p:nvPr>
            <p:ph idx="5" type="pic"/>
          </p:nvPr>
        </p:nvPicPr>
        <p:blipFill rotWithShape="1">
          <a:blip r:embed="rId4">
            <a:alphaModFix/>
          </a:blip>
          <a:srcRect b="0" l="874" r="874" t="0"/>
          <a:stretch/>
        </p:blipFill>
        <p:spPr>
          <a:xfrm>
            <a:off x="8450213" y="4421912"/>
            <a:ext cx="7509300" cy="5729400"/>
          </a:xfrm>
          <a:prstGeom prst="rect">
            <a:avLst/>
          </a:prstGeom>
          <a:solidFill>
            <a:schemeClr val="lt1"/>
          </a:solidFill>
          <a:ln cap="flat" cmpd="sng" w="1905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pic>
        <p:nvPicPr>
          <p:cNvPr id="160" name="Google Shape;160;p19"/>
          <p:cNvPicPr preferRelativeResize="0"/>
          <p:nvPr>
            <p:ph idx="6" type="pic"/>
          </p:nvPr>
        </p:nvPicPr>
        <p:blipFill rotWithShape="1">
          <a:blip r:embed="rId5">
            <a:alphaModFix/>
          </a:blip>
          <a:srcRect b="15" l="0" r="0" t="15"/>
          <a:stretch/>
        </p:blipFill>
        <p:spPr>
          <a:xfrm>
            <a:off x="16430975" y="4421912"/>
            <a:ext cx="7509300" cy="5729400"/>
          </a:xfrm>
          <a:prstGeom prst="rect">
            <a:avLst/>
          </a:prstGeom>
          <a:solidFill>
            <a:schemeClr val="lt1"/>
          </a:solidFill>
          <a:ln cap="flat" cmpd="sng" w="1905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cxnSp>
        <p:nvCxnSpPr>
          <p:cNvPr id="161" name="Google Shape;161;p19"/>
          <p:cNvCxnSpPr/>
          <p:nvPr/>
        </p:nvCxnSpPr>
        <p:spPr>
          <a:xfrm>
            <a:off x="2109139" y="4421140"/>
            <a:ext cx="805200" cy="0"/>
          </a:xfrm>
          <a:prstGeom prst="straightConnector1">
            <a:avLst/>
          </a:prstGeom>
          <a:noFill/>
          <a:ln cap="flat" cmpd="sng" w="50800">
            <a:solidFill>
              <a:srgbClr val="F56C2E"/>
            </a:solidFill>
            <a:prstDash val="solid"/>
            <a:miter lim="400000"/>
            <a:headEnd len="sm" w="sm" type="none"/>
            <a:tailEnd len="sm" w="sm" type="none"/>
          </a:ln>
        </p:spPr>
      </p:cxnSp>
      <p:sp>
        <p:nvSpPr>
          <p:cNvPr id="162" name="Google Shape;162;p19"/>
          <p:cNvSpPr/>
          <p:nvPr/>
        </p:nvSpPr>
        <p:spPr>
          <a:xfrm>
            <a:off x="1122315" y="10668692"/>
            <a:ext cx="6203700" cy="11223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dk2"/>
              </a:buClr>
              <a:buSzPts val="4000"/>
              <a:buFont typeface="PT Sans"/>
              <a:buNone/>
            </a:pPr>
            <a:r>
              <a:rPr b="1" i="0" lang="en-US" sz="4800" u="none" cap="none" strike="noStrike">
                <a:solidFill>
                  <a:schemeClr val="dk2"/>
                </a:solidFill>
                <a:latin typeface="PT Sans"/>
                <a:ea typeface="PT Sans"/>
                <a:cs typeface="PT Sans"/>
                <a:sym typeface="PT Sans"/>
              </a:rPr>
              <a:t>Europe</a:t>
            </a:r>
            <a:endParaRPr b="1" i="0" sz="4800" u="none" cap="none" strike="noStrike">
              <a:solidFill>
                <a:schemeClr val="dk2"/>
              </a:solidFill>
              <a:latin typeface="PT Sans"/>
              <a:ea typeface="PT Sans"/>
              <a:cs typeface="PT Sans"/>
              <a:sym typeface="PT Sans"/>
            </a:endParaRPr>
          </a:p>
        </p:txBody>
      </p:sp>
      <p:sp>
        <p:nvSpPr>
          <p:cNvPr id="163" name="Google Shape;163;p19"/>
          <p:cNvSpPr/>
          <p:nvPr/>
        </p:nvSpPr>
        <p:spPr>
          <a:xfrm>
            <a:off x="9103069" y="10668730"/>
            <a:ext cx="6203700" cy="11223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dk2"/>
              </a:buClr>
              <a:buSzPts val="4000"/>
              <a:buFont typeface="PT Sans"/>
              <a:buNone/>
            </a:pPr>
            <a:r>
              <a:rPr b="1" i="0" lang="en-US" sz="4800" u="none" cap="none" strike="noStrike">
                <a:solidFill>
                  <a:schemeClr val="dk2"/>
                </a:solidFill>
                <a:latin typeface="PT Sans"/>
                <a:ea typeface="PT Sans"/>
                <a:cs typeface="PT Sans"/>
                <a:sym typeface="PT Sans"/>
              </a:rPr>
              <a:t>Common</a:t>
            </a:r>
            <a:r>
              <a:rPr b="1" i="0" lang="en-US" sz="4800" u="none" cap="none" strike="noStrike">
                <a:solidFill>
                  <a:schemeClr val="accent4"/>
                </a:solidFill>
                <a:latin typeface="PT Sans"/>
                <a:ea typeface="PT Sans"/>
                <a:cs typeface="PT Sans"/>
                <a:sym typeface="PT Sans"/>
              </a:rPr>
              <a:t> </a:t>
            </a:r>
            <a:r>
              <a:rPr b="1" i="0" lang="en-US" sz="4800" u="none" cap="none" strike="noStrike">
                <a:solidFill>
                  <a:schemeClr val="dk2"/>
                </a:solidFill>
                <a:latin typeface="PT Sans"/>
                <a:ea typeface="PT Sans"/>
                <a:cs typeface="PT Sans"/>
                <a:sym typeface="PT Sans"/>
              </a:rPr>
              <a:t>Wealth of Independent </a:t>
            </a:r>
            <a:r>
              <a:rPr b="1" lang="en-US" sz="4800">
                <a:solidFill>
                  <a:schemeClr val="dk2"/>
                </a:solidFill>
                <a:latin typeface="PT Sans"/>
                <a:ea typeface="PT Sans"/>
                <a:cs typeface="PT Sans"/>
                <a:sym typeface="PT Sans"/>
              </a:rPr>
              <a:t>States</a:t>
            </a:r>
            <a:endParaRPr b="1" i="0" sz="4800" u="none" cap="none" strike="noStrike">
              <a:solidFill>
                <a:schemeClr val="dk2"/>
              </a:solidFill>
              <a:latin typeface="PT Sans"/>
              <a:ea typeface="PT Sans"/>
              <a:cs typeface="PT Sans"/>
              <a:sym typeface="PT Sans"/>
            </a:endParaRPr>
          </a:p>
        </p:txBody>
      </p:sp>
      <p:sp>
        <p:nvSpPr>
          <p:cNvPr id="164" name="Google Shape;164;p19"/>
          <p:cNvSpPr/>
          <p:nvPr/>
        </p:nvSpPr>
        <p:spPr>
          <a:xfrm>
            <a:off x="17213772" y="10668705"/>
            <a:ext cx="6203700" cy="11223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dk2"/>
              </a:buClr>
              <a:buSzPts val="4000"/>
              <a:buFont typeface="PT Sans"/>
              <a:buNone/>
            </a:pPr>
            <a:r>
              <a:rPr b="1" i="0" lang="en-US" sz="4800" u="none" cap="none" strike="noStrike">
                <a:solidFill>
                  <a:srgbClr val="434343"/>
                </a:solidFill>
                <a:latin typeface="PT Sans"/>
                <a:ea typeface="PT Sans"/>
                <a:cs typeface="PT Sans"/>
                <a:sym typeface="PT Sans"/>
              </a:rPr>
              <a:t>Asia</a:t>
            </a:r>
            <a:endParaRPr b="1" i="0" sz="4800" u="none" cap="none" strike="noStrike">
              <a:solidFill>
                <a:srgbClr val="434343"/>
              </a:solidFill>
              <a:latin typeface="PT Sans"/>
              <a:ea typeface="PT Sans"/>
              <a:cs typeface="PT Sans"/>
              <a:sym typeface="PT Sans"/>
            </a:endParaRPr>
          </a:p>
        </p:txBody>
      </p:sp>
      <p:sp>
        <p:nvSpPr>
          <p:cNvPr id="165" name="Google Shape;165;p19"/>
          <p:cNvSpPr/>
          <p:nvPr/>
        </p:nvSpPr>
        <p:spPr>
          <a:xfrm>
            <a:off x="2109140" y="2715983"/>
            <a:ext cx="12637500" cy="2276700"/>
          </a:xfrm>
          <a:prstGeom prst="rect">
            <a:avLst/>
          </a:prstGeom>
          <a:noFill/>
          <a:ln>
            <a:noFill/>
          </a:ln>
        </p:spPr>
        <p:txBody>
          <a:bodyPr anchorCtr="0" anchor="t" bIns="38100" lIns="38100" spcFirstLastPara="1" rIns="38100" wrap="square" tIns="38100">
            <a:noAutofit/>
          </a:bodyPr>
          <a:lstStyle/>
          <a:p>
            <a:pPr indent="0" lvl="0" marL="0" marR="0" rtl="0" algn="l">
              <a:lnSpc>
                <a:spcPct val="80000"/>
              </a:lnSpc>
              <a:spcBef>
                <a:spcPts val="0"/>
              </a:spcBef>
              <a:spcAft>
                <a:spcPts val="0"/>
              </a:spcAft>
              <a:buClr>
                <a:srgbClr val="393941"/>
              </a:buClr>
              <a:buSzPts val="10000"/>
              <a:buFont typeface="Montserrat SemiBold"/>
              <a:buNone/>
            </a:pPr>
            <a:r>
              <a:rPr b="1" lang="en-US" sz="10000">
                <a:solidFill>
                  <a:srgbClr val="393941"/>
                </a:solidFill>
                <a:latin typeface="Montserrat SemiBold"/>
                <a:ea typeface="Montserrat SemiBold"/>
                <a:cs typeface="Montserrat SemiBold"/>
                <a:sym typeface="Montserrat SemiBold"/>
              </a:rPr>
              <a:t>Spread</a:t>
            </a:r>
            <a:r>
              <a:rPr b="1" i="0" lang="en-US" sz="10000" u="none" cap="none" strike="noStrike">
                <a:solidFill>
                  <a:srgbClr val="393941"/>
                </a:solidFill>
                <a:latin typeface="Montserrat SemiBold"/>
                <a:ea typeface="Montserrat SemiBold"/>
                <a:cs typeface="Montserrat SemiBold"/>
                <a:sym typeface="Montserrat SemiBold"/>
              </a:rPr>
              <a:t> by </a:t>
            </a:r>
            <a:r>
              <a:rPr b="1" lang="en-US" sz="10000">
                <a:solidFill>
                  <a:srgbClr val="393941"/>
                </a:solidFill>
                <a:latin typeface="Montserrat SemiBold"/>
                <a:ea typeface="Montserrat SemiBold"/>
                <a:cs typeface="Montserrat SemiBold"/>
                <a:sym typeface="Montserrat SemiBold"/>
              </a:rPr>
              <a:t>R</a:t>
            </a:r>
            <a:r>
              <a:rPr b="1" i="0" lang="en-US" sz="10000" u="none" cap="none" strike="noStrike">
                <a:solidFill>
                  <a:srgbClr val="393941"/>
                </a:solidFill>
                <a:latin typeface="Montserrat SemiBold"/>
                <a:ea typeface="Montserrat SemiBold"/>
                <a:cs typeface="Montserrat SemiBold"/>
                <a:sym typeface="Montserrat SemiBold"/>
              </a:rPr>
              <a:t>egion</a:t>
            </a:r>
            <a:endParaRPr b="1" i="0" sz="10000" u="none" cap="none" strike="noStrike">
              <a:solidFill>
                <a:srgbClr val="39394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69" name="Shape 169"/>
        <p:cNvGrpSpPr/>
        <p:nvPr/>
      </p:nvGrpSpPr>
      <p:grpSpPr>
        <a:xfrm>
          <a:off x="0" y="0"/>
          <a:ext cx="0" cy="0"/>
          <a:chOff x="0" y="0"/>
          <a:chExt cx="0" cy="0"/>
        </a:xfrm>
      </p:grpSpPr>
      <p:sp>
        <p:nvSpPr>
          <p:cNvPr id="170" name="Google Shape;170;p20"/>
          <p:cNvSpPr/>
          <p:nvPr/>
        </p:nvSpPr>
        <p:spPr>
          <a:xfrm>
            <a:off x="17353198" y="0"/>
            <a:ext cx="7030800" cy="13748400"/>
          </a:xfrm>
          <a:prstGeom prst="rect">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pic>
        <p:nvPicPr>
          <p:cNvPr id="171" name="Google Shape;171;p20"/>
          <p:cNvPicPr preferRelativeResize="0"/>
          <p:nvPr>
            <p:ph idx="2" type="pic"/>
          </p:nvPr>
        </p:nvPicPr>
        <p:blipFill rotWithShape="1">
          <a:blip r:embed="rId3">
            <a:alphaModFix/>
          </a:blip>
          <a:srcRect b="0" l="0" r="0" t="0"/>
          <a:stretch/>
        </p:blipFill>
        <p:spPr>
          <a:xfrm>
            <a:off x="542218" y="4421148"/>
            <a:ext cx="7509000" cy="5730900"/>
          </a:xfrm>
          <a:prstGeom prst="rect">
            <a:avLst/>
          </a:prstGeom>
          <a:solidFill>
            <a:schemeClr val="lt1"/>
          </a:solidFill>
          <a:ln cap="flat" cmpd="sng" w="28575">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pic>
        <p:nvPicPr>
          <p:cNvPr id="172" name="Google Shape;172;p20"/>
          <p:cNvPicPr preferRelativeResize="0"/>
          <p:nvPr>
            <p:ph idx="5" type="pic"/>
          </p:nvPr>
        </p:nvPicPr>
        <p:blipFill rotWithShape="1">
          <a:blip r:embed="rId4">
            <a:alphaModFix/>
          </a:blip>
          <a:srcRect b="0" l="0" r="0" t="0"/>
          <a:stretch/>
        </p:blipFill>
        <p:spPr>
          <a:xfrm>
            <a:off x="8437499" y="4421153"/>
            <a:ext cx="7509000" cy="5730900"/>
          </a:xfrm>
          <a:prstGeom prst="rect">
            <a:avLst/>
          </a:prstGeom>
          <a:solidFill>
            <a:schemeClr val="lt1"/>
          </a:solidFill>
          <a:ln cap="flat" cmpd="sng" w="28575">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pic>
        <p:nvPicPr>
          <p:cNvPr id="173" name="Google Shape;173;p20"/>
          <p:cNvPicPr preferRelativeResize="0"/>
          <p:nvPr>
            <p:ph idx="6" type="pic"/>
          </p:nvPr>
        </p:nvPicPr>
        <p:blipFill rotWithShape="1">
          <a:blip r:embed="rId5">
            <a:alphaModFix/>
          </a:blip>
          <a:srcRect b="0" l="0" r="0" t="0"/>
          <a:stretch/>
        </p:blipFill>
        <p:spPr>
          <a:xfrm>
            <a:off x="16332776" y="4421151"/>
            <a:ext cx="7644900" cy="5730900"/>
          </a:xfrm>
          <a:prstGeom prst="rect">
            <a:avLst/>
          </a:prstGeom>
          <a:solidFill>
            <a:schemeClr val="lt1"/>
          </a:solidFill>
          <a:ln cap="flat" cmpd="sng" w="28575">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sp>
        <p:nvSpPr>
          <p:cNvPr id="174" name="Google Shape;174;p20"/>
          <p:cNvSpPr/>
          <p:nvPr/>
        </p:nvSpPr>
        <p:spPr>
          <a:xfrm>
            <a:off x="2109140" y="2715983"/>
            <a:ext cx="12637477" cy="2276806"/>
          </a:xfrm>
          <a:prstGeom prst="rect">
            <a:avLst/>
          </a:prstGeom>
          <a:noFill/>
          <a:ln>
            <a:noFill/>
          </a:ln>
        </p:spPr>
        <p:txBody>
          <a:bodyPr anchorCtr="0" anchor="t" bIns="38100" lIns="38100" spcFirstLastPara="1" rIns="38100" wrap="square" tIns="38100">
            <a:noAutofit/>
          </a:bodyPr>
          <a:lstStyle/>
          <a:p>
            <a:pPr indent="0" lvl="0" marL="0" marR="0" rtl="0" algn="l">
              <a:lnSpc>
                <a:spcPct val="80000"/>
              </a:lnSpc>
              <a:spcBef>
                <a:spcPts val="0"/>
              </a:spcBef>
              <a:spcAft>
                <a:spcPts val="0"/>
              </a:spcAft>
              <a:buClr>
                <a:srgbClr val="393941"/>
              </a:buClr>
              <a:buSzPts val="10000"/>
              <a:buFont typeface="Montserrat SemiBold"/>
              <a:buNone/>
            </a:pPr>
            <a:r>
              <a:rPr b="1" lang="en-US" sz="10000">
                <a:solidFill>
                  <a:srgbClr val="393941"/>
                </a:solidFill>
                <a:latin typeface="Montserrat SemiBold"/>
                <a:ea typeface="Montserrat SemiBold"/>
                <a:cs typeface="Montserrat SemiBold"/>
                <a:sym typeface="Montserrat SemiBold"/>
              </a:rPr>
              <a:t>Spread by Region</a:t>
            </a:r>
            <a:endParaRPr b="1" i="0" sz="10000" u="none" cap="none" strike="noStrike">
              <a:solidFill>
                <a:srgbClr val="393941"/>
              </a:solidFill>
              <a:latin typeface="Montserrat SemiBold"/>
              <a:ea typeface="Montserrat SemiBold"/>
              <a:cs typeface="Montserrat SemiBold"/>
              <a:sym typeface="Montserrat SemiBold"/>
            </a:endParaRPr>
          </a:p>
        </p:txBody>
      </p:sp>
      <p:cxnSp>
        <p:nvCxnSpPr>
          <p:cNvPr id="175" name="Google Shape;175;p20"/>
          <p:cNvCxnSpPr/>
          <p:nvPr/>
        </p:nvCxnSpPr>
        <p:spPr>
          <a:xfrm>
            <a:off x="2143789" y="4421140"/>
            <a:ext cx="805299" cy="1"/>
          </a:xfrm>
          <a:prstGeom prst="straightConnector1">
            <a:avLst/>
          </a:prstGeom>
          <a:noFill/>
          <a:ln cap="flat" cmpd="sng" w="50800">
            <a:solidFill>
              <a:srgbClr val="F56C2E"/>
            </a:solidFill>
            <a:prstDash val="solid"/>
            <a:miter lim="400000"/>
            <a:headEnd len="sm" w="sm" type="none"/>
            <a:tailEnd len="sm" w="sm" type="none"/>
          </a:ln>
        </p:spPr>
      </p:cxnSp>
      <p:sp>
        <p:nvSpPr>
          <p:cNvPr id="176" name="Google Shape;176;p20"/>
          <p:cNvSpPr/>
          <p:nvPr/>
        </p:nvSpPr>
        <p:spPr>
          <a:xfrm>
            <a:off x="1194915" y="10592467"/>
            <a:ext cx="6203700" cy="11223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dk2"/>
              </a:buClr>
              <a:buSzPts val="4000"/>
              <a:buFont typeface="PT Sans"/>
              <a:buNone/>
            </a:pPr>
            <a:r>
              <a:rPr b="1" i="0" lang="en-US" sz="4800" u="none" cap="none" strike="noStrike">
                <a:solidFill>
                  <a:srgbClr val="434343"/>
                </a:solidFill>
                <a:latin typeface="PT Sans"/>
                <a:ea typeface="PT Sans"/>
                <a:cs typeface="PT Sans"/>
                <a:sym typeface="PT Sans"/>
              </a:rPr>
              <a:t>Latin America</a:t>
            </a:r>
            <a:endParaRPr b="1" i="0" sz="4800" u="none" cap="none" strike="noStrike">
              <a:solidFill>
                <a:srgbClr val="434343"/>
              </a:solidFill>
              <a:latin typeface="PT Sans"/>
              <a:ea typeface="PT Sans"/>
              <a:cs typeface="PT Sans"/>
              <a:sym typeface="PT Sans"/>
            </a:endParaRPr>
          </a:p>
        </p:txBody>
      </p:sp>
      <p:sp>
        <p:nvSpPr>
          <p:cNvPr id="177" name="Google Shape;177;p20"/>
          <p:cNvSpPr/>
          <p:nvPr/>
        </p:nvSpPr>
        <p:spPr>
          <a:xfrm>
            <a:off x="9228131" y="10592492"/>
            <a:ext cx="6203700" cy="11223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dk2"/>
              </a:buClr>
              <a:buSzPts val="4000"/>
              <a:buFont typeface="PT Sans"/>
              <a:buNone/>
            </a:pPr>
            <a:r>
              <a:rPr b="1" i="0" lang="en-US" sz="4800" u="none" cap="none" strike="noStrike">
                <a:solidFill>
                  <a:srgbClr val="434343"/>
                </a:solidFill>
                <a:latin typeface="PT Sans"/>
                <a:ea typeface="PT Sans"/>
                <a:cs typeface="PT Sans"/>
                <a:sym typeface="PT Sans"/>
              </a:rPr>
              <a:t>Africa</a:t>
            </a:r>
            <a:endParaRPr b="1" i="0" sz="4800" u="none" cap="none" strike="noStrike">
              <a:solidFill>
                <a:srgbClr val="434343"/>
              </a:solidFill>
              <a:latin typeface="PT Sans"/>
              <a:ea typeface="PT Sans"/>
              <a:cs typeface="PT Sans"/>
              <a:sym typeface="PT Sans"/>
            </a:endParaRPr>
          </a:p>
        </p:txBody>
      </p:sp>
      <p:sp>
        <p:nvSpPr>
          <p:cNvPr id="178" name="Google Shape;178;p20"/>
          <p:cNvSpPr/>
          <p:nvPr/>
        </p:nvSpPr>
        <p:spPr>
          <a:xfrm>
            <a:off x="16332775" y="10592525"/>
            <a:ext cx="7644900" cy="11223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dk2"/>
              </a:buClr>
              <a:buSzPts val="4000"/>
              <a:buFont typeface="PT Sans"/>
              <a:buNone/>
            </a:pPr>
            <a:r>
              <a:rPr b="1" i="0" lang="en-US" sz="4800" u="none" cap="none" strike="noStrike">
                <a:solidFill>
                  <a:srgbClr val="434343"/>
                </a:solidFill>
                <a:latin typeface="PT Sans"/>
                <a:ea typeface="PT Sans"/>
                <a:cs typeface="PT Sans"/>
                <a:sym typeface="PT Sans"/>
              </a:rPr>
              <a:t>North American and ANZ</a:t>
            </a:r>
            <a:endParaRPr b="1" i="0" sz="4800" u="none" cap="none" strike="noStrike">
              <a:solidFill>
                <a:srgbClr val="434343"/>
              </a:solidFill>
              <a:latin typeface="PT Sans"/>
              <a:ea typeface="PT Sans"/>
              <a:cs typeface="PT Sans"/>
              <a:sym typeface="P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82" name="Shape 182"/>
        <p:cNvGrpSpPr/>
        <p:nvPr/>
      </p:nvGrpSpPr>
      <p:grpSpPr>
        <a:xfrm>
          <a:off x="0" y="0"/>
          <a:ext cx="0" cy="0"/>
          <a:chOff x="0" y="0"/>
          <a:chExt cx="0" cy="0"/>
        </a:xfrm>
      </p:grpSpPr>
      <p:sp>
        <p:nvSpPr>
          <p:cNvPr id="183" name="Google Shape;183;p21"/>
          <p:cNvSpPr/>
          <p:nvPr/>
        </p:nvSpPr>
        <p:spPr>
          <a:xfrm>
            <a:off x="0" y="-117838"/>
            <a:ext cx="7030802" cy="13748528"/>
          </a:xfrm>
          <a:prstGeom prst="rect">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pic>
        <p:nvPicPr>
          <p:cNvPr id="184" name="Google Shape;184;p21"/>
          <p:cNvPicPr preferRelativeResize="0"/>
          <p:nvPr>
            <p:ph idx="2" type="pic"/>
          </p:nvPr>
        </p:nvPicPr>
        <p:blipFill rotWithShape="1">
          <a:blip r:embed="rId3">
            <a:alphaModFix/>
          </a:blip>
          <a:srcRect b="0" l="0" r="0" t="0"/>
          <a:stretch/>
        </p:blipFill>
        <p:spPr>
          <a:xfrm>
            <a:off x="2474130" y="5364163"/>
            <a:ext cx="6497601" cy="5304567"/>
          </a:xfrm>
          <a:prstGeom prst="rect">
            <a:avLst/>
          </a:prstGeom>
          <a:solidFill>
            <a:schemeClr val="lt1"/>
          </a:solidFill>
          <a:ln>
            <a:noFill/>
          </a:ln>
        </p:spPr>
      </p:pic>
      <p:pic>
        <p:nvPicPr>
          <p:cNvPr id="185" name="Google Shape;185;p21"/>
          <p:cNvPicPr preferRelativeResize="0"/>
          <p:nvPr>
            <p:ph idx="5" type="pic"/>
          </p:nvPr>
        </p:nvPicPr>
        <p:blipFill rotWithShape="1">
          <a:blip r:embed="rId4">
            <a:alphaModFix/>
          </a:blip>
          <a:srcRect b="0" l="0" r="0" t="0"/>
          <a:stretch/>
        </p:blipFill>
        <p:spPr>
          <a:xfrm>
            <a:off x="9308051" y="5364162"/>
            <a:ext cx="6497601" cy="5304567"/>
          </a:xfrm>
          <a:prstGeom prst="rect">
            <a:avLst/>
          </a:prstGeom>
          <a:solidFill>
            <a:schemeClr val="lt1"/>
          </a:solidFill>
          <a:ln>
            <a:noFill/>
          </a:ln>
        </p:spPr>
      </p:pic>
      <p:pic>
        <p:nvPicPr>
          <p:cNvPr id="186" name="Google Shape;186;p21"/>
          <p:cNvPicPr preferRelativeResize="0"/>
          <p:nvPr>
            <p:ph idx="6" type="pic"/>
          </p:nvPr>
        </p:nvPicPr>
        <p:blipFill rotWithShape="1">
          <a:blip r:embed="rId5">
            <a:alphaModFix/>
          </a:blip>
          <a:srcRect b="0" l="0" r="0" t="0"/>
          <a:stretch/>
        </p:blipFill>
        <p:spPr>
          <a:xfrm>
            <a:off x="16352825" y="5406005"/>
            <a:ext cx="6434387" cy="5262724"/>
          </a:xfrm>
          <a:prstGeom prst="rect">
            <a:avLst/>
          </a:prstGeom>
          <a:solidFill>
            <a:schemeClr val="lt1"/>
          </a:solidFill>
          <a:ln>
            <a:noFill/>
          </a:ln>
        </p:spPr>
      </p:pic>
      <p:sp>
        <p:nvSpPr>
          <p:cNvPr id="187" name="Google Shape;187;p21"/>
          <p:cNvSpPr/>
          <p:nvPr/>
        </p:nvSpPr>
        <p:spPr>
          <a:xfrm>
            <a:off x="2855115" y="2570708"/>
            <a:ext cx="12637500" cy="2276700"/>
          </a:xfrm>
          <a:prstGeom prst="rect">
            <a:avLst/>
          </a:prstGeom>
          <a:noFill/>
          <a:ln>
            <a:noFill/>
          </a:ln>
        </p:spPr>
        <p:txBody>
          <a:bodyPr anchorCtr="0" anchor="t" bIns="38100" lIns="38100" spcFirstLastPara="1" rIns="38100" wrap="square" tIns="38100">
            <a:noAutofit/>
          </a:bodyPr>
          <a:lstStyle/>
          <a:p>
            <a:pPr indent="0" lvl="0" marL="0" marR="0" rtl="0" algn="l">
              <a:lnSpc>
                <a:spcPct val="70000"/>
              </a:lnSpc>
              <a:spcBef>
                <a:spcPts val="0"/>
              </a:spcBef>
              <a:spcAft>
                <a:spcPts val="0"/>
              </a:spcAft>
              <a:buClr>
                <a:srgbClr val="393941"/>
              </a:buClr>
              <a:buSzPts val="9250"/>
              <a:buFont typeface="Montserrat SemiBold"/>
              <a:buNone/>
            </a:pPr>
            <a:r>
              <a:rPr b="1" i="0" lang="en-US" sz="9250" u="none" cap="none" strike="noStrike">
                <a:solidFill>
                  <a:srgbClr val="393941"/>
                </a:solidFill>
                <a:latin typeface="Montserrat SemiBold"/>
                <a:ea typeface="Montserrat SemiBold"/>
                <a:cs typeface="Montserrat SemiBold"/>
                <a:sym typeface="Montserrat SemiBold"/>
              </a:rPr>
              <a:t>Happy </a:t>
            </a:r>
            <a:r>
              <a:rPr b="1" lang="en-US" sz="9250">
                <a:solidFill>
                  <a:srgbClr val="393941"/>
                </a:solidFill>
                <a:latin typeface="Montserrat SemiBold"/>
                <a:ea typeface="Montserrat SemiBold"/>
                <a:cs typeface="Montserrat SemiBold"/>
                <a:sym typeface="Montserrat SemiBold"/>
              </a:rPr>
              <a:t>S</a:t>
            </a:r>
            <a:r>
              <a:rPr b="1" i="0" lang="en-US" sz="9250" u="none" cap="none" strike="noStrike">
                <a:solidFill>
                  <a:srgbClr val="393941"/>
                </a:solidFill>
                <a:latin typeface="Montserrat SemiBold"/>
                <a:ea typeface="Montserrat SemiBold"/>
                <a:cs typeface="Montserrat SemiBold"/>
                <a:sym typeface="Montserrat SemiBold"/>
              </a:rPr>
              <a:t>core vs </a:t>
            </a:r>
            <a:r>
              <a:rPr b="1" lang="en-US" sz="9250">
                <a:solidFill>
                  <a:srgbClr val="393941"/>
                </a:solidFill>
                <a:latin typeface="Montserrat SemiBold"/>
                <a:ea typeface="Montserrat SemiBold"/>
                <a:cs typeface="Montserrat SemiBold"/>
                <a:sym typeface="Montserrat SemiBold"/>
              </a:rPr>
              <a:t>I</a:t>
            </a:r>
            <a:r>
              <a:rPr b="1" i="0" lang="en-US" sz="9250" u="none" cap="none" strike="noStrike">
                <a:solidFill>
                  <a:srgbClr val="393941"/>
                </a:solidFill>
                <a:latin typeface="Montserrat SemiBold"/>
                <a:ea typeface="Montserrat SemiBold"/>
                <a:cs typeface="Montserrat SemiBold"/>
                <a:sym typeface="Montserrat SemiBold"/>
              </a:rPr>
              <a:t>mportant </a:t>
            </a:r>
            <a:r>
              <a:rPr b="1" lang="en-US" sz="9250">
                <a:solidFill>
                  <a:srgbClr val="393941"/>
                </a:solidFill>
                <a:latin typeface="Montserrat SemiBold"/>
                <a:ea typeface="Montserrat SemiBold"/>
                <a:cs typeface="Montserrat SemiBold"/>
                <a:sym typeface="Montserrat SemiBold"/>
              </a:rPr>
              <a:t>V</a:t>
            </a:r>
            <a:r>
              <a:rPr b="1" i="0" lang="en-US" sz="9250" u="none" cap="none" strike="noStrike">
                <a:solidFill>
                  <a:srgbClr val="393941"/>
                </a:solidFill>
                <a:latin typeface="Montserrat SemiBold"/>
                <a:ea typeface="Montserrat SemiBold"/>
                <a:cs typeface="Montserrat SemiBold"/>
                <a:sym typeface="Montserrat SemiBold"/>
              </a:rPr>
              <a:t>ariables</a:t>
            </a:r>
            <a:endParaRPr b="1" i="0" sz="9250" u="none" cap="none" strike="noStrike">
              <a:solidFill>
                <a:srgbClr val="393941"/>
              </a:solidFill>
              <a:latin typeface="Montserrat SemiBold"/>
              <a:ea typeface="Montserrat SemiBold"/>
              <a:cs typeface="Montserrat SemiBold"/>
              <a:sym typeface="Montserrat SemiBold"/>
            </a:endParaRPr>
          </a:p>
        </p:txBody>
      </p:sp>
      <p:cxnSp>
        <p:nvCxnSpPr>
          <p:cNvPr id="188" name="Google Shape;188;p21"/>
          <p:cNvCxnSpPr/>
          <p:nvPr/>
        </p:nvCxnSpPr>
        <p:spPr>
          <a:xfrm>
            <a:off x="2143789" y="4421140"/>
            <a:ext cx="805299" cy="1"/>
          </a:xfrm>
          <a:prstGeom prst="straightConnector1">
            <a:avLst/>
          </a:prstGeom>
          <a:noFill/>
          <a:ln cap="flat" cmpd="sng" w="50800">
            <a:solidFill>
              <a:srgbClr val="F56C2E"/>
            </a:solidFill>
            <a:prstDash val="solid"/>
            <a:miter lim="400000"/>
            <a:headEnd len="sm" w="sm" type="none"/>
            <a:tailEnd len="sm" w="sm" type="none"/>
          </a:ln>
        </p:spPr>
      </p:cxnSp>
      <p:sp>
        <p:nvSpPr>
          <p:cNvPr id="189" name="Google Shape;189;p21"/>
          <p:cNvSpPr/>
          <p:nvPr/>
        </p:nvSpPr>
        <p:spPr>
          <a:xfrm>
            <a:off x="2123478" y="10668730"/>
            <a:ext cx="6203627" cy="1122373"/>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dk2"/>
              </a:buClr>
              <a:buSzPts val="4800"/>
              <a:buFont typeface="PT Sans"/>
              <a:buNone/>
            </a:pPr>
            <a:r>
              <a:rPr b="1" i="0" lang="en-US" sz="4800" u="none" cap="none" strike="noStrike">
                <a:solidFill>
                  <a:srgbClr val="434343"/>
                </a:solidFill>
                <a:latin typeface="PT Sans"/>
                <a:ea typeface="PT Sans"/>
                <a:cs typeface="PT Sans"/>
                <a:sym typeface="PT Sans"/>
              </a:rPr>
              <a:t>GDP</a:t>
            </a:r>
            <a:endParaRPr b="1" i="0" sz="4800" u="none" cap="none" strike="noStrike">
              <a:solidFill>
                <a:srgbClr val="434343"/>
              </a:solidFill>
              <a:latin typeface="PT Sans"/>
              <a:ea typeface="PT Sans"/>
              <a:cs typeface="PT Sans"/>
              <a:sym typeface="PT Sans"/>
            </a:endParaRPr>
          </a:p>
        </p:txBody>
      </p:sp>
      <p:sp>
        <p:nvSpPr>
          <p:cNvPr id="190" name="Google Shape;190;p21"/>
          <p:cNvSpPr/>
          <p:nvPr/>
        </p:nvSpPr>
        <p:spPr>
          <a:xfrm>
            <a:off x="9103056" y="10668730"/>
            <a:ext cx="6203627" cy="1122373"/>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accent4"/>
              </a:buClr>
              <a:buSzPts val="4800"/>
              <a:buFont typeface="PT Sans"/>
              <a:buNone/>
            </a:pPr>
            <a:r>
              <a:rPr b="1" i="0" lang="en-US" sz="4800" u="none" cap="none" strike="noStrike">
                <a:solidFill>
                  <a:srgbClr val="434343"/>
                </a:solidFill>
                <a:latin typeface="PT Sans"/>
                <a:ea typeface="PT Sans"/>
                <a:cs typeface="PT Sans"/>
                <a:sym typeface="PT Sans"/>
              </a:rPr>
              <a:t>Support</a:t>
            </a:r>
            <a:endParaRPr b="1" i="0" sz="4800" u="none" cap="none" strike="noStrike">
              <a:solidFill>
                <a:srgbClr val="434343"/>
              </a:solidFill>
              <a:latin typeface="PT Sans"/>
              <a:ea typeface="PT Sans"/>
              <a:cs typeface="PT Sans"/>
              <a:sym typeface="PT Sans"/>
            </a:endParaRPr>
          </a:p>
        </p:txBody>
      </p:sp>
      <p:sp>
        <p:nvSpPr>
          <p:cNvPr id="191" name="Google Shape;191;p21"/>
          <p:cNvSpPr/>
          <p:nvPr/>
        </p:nvSpPr>
        <p:spPr>
          <a:xfrm>
            <a:off x="16352825" y="10668730"/>
            <a:ext cx="6704577" cy="1122373"/>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A6A7AC"/>
              </a:buClr>
              <a:buSzPts val="4800"/>
              <a:buFont typeface="PT Sans"/>
              <a:buNone/>
            </a:pPr>
            <a:r>
              <a:t/>
            </a:r>
            <a:endParaRPr b="1" i="0" sz="4800" u="none" cap="none" strike="noStrike">
              <a:solidFill>
                <a:schemeClr val="accent4"/>
              </a:solidFill>
              <a:latin typeface="PT Sans"/>
              <a:ea typeface="PT Sans"/>
              <a:cs typeface="PT Sans"/>
              <a:sym typeface="PT Sans"/>
            </a:endParaRPr>
          </a:p>
        </p:txBody>
      </p:sp>
      <p:sp>
        <p:nvSpPr>
          <p:cNvPr id="192" name="Google Shape;192;p21"/>
          <p:cNvSpPr txBox="1"/>
          <p:nvPr/>
        </p:nvSpPr>
        <p:spPr>
          <a:xfrm>
            <a:off x="17469281" y="10668729"/>
            <a:ext cx="4201471" cy="815608"/>
          </a:xfrm>
          <a:prstGeom prst="rect">
            <a:avLst/>
          </a:prstGeom>
          <a:noFill/>
          <a:ln>
            <a:noFill/>
          </a:ln>
        </p:spPr>
        <p:txBody>
          <a:bodyPr anchorCtr="0" anchor="ctr" bIns="38100" lIns="38100" spcFirstLastPara="1" rIns="38100" wrap="square" tIns="38100">
            <a:noAutofit/>
          </a:bodyPr>
          <a:lstStyle/>
          <a:p>
            <a:pPr indent="0" lvl="0" marL="0" marR="0" rtl="0" algn="just">
              <a:lnSpc>
                <a:spcPct val="100000"/>
              </a:lnSpc>
              <a:spcBef>
                <a:spcPts val="0"/>
              </a:spcBef>
              <a:spcAft>
                <a:spcPts val="0"/>
              </a:spcAft>
              <a:buClr>
                <a:schemeClr val="accent4"/>
              </a:buClr>
              <a:buSzPts val="4800"/>
              <a:buFont typeface="PT Sans"/>
              <a:buNone/>
            </a:pPr>
            <a:r>
              <a:rPr b="1" i="0" lang="en-US" sz="4800" u="none" cap="none" strike="noStrike">
                <a:solidFill>
                  <a:srgbClr val="434343"/>
                </a:solidFill>
                <a:latin typeface="PT Sans"/>
                <a:ea typeface="PT Sans"/>
                <a:cs typeface="PT Sans"/>
                <a:sym typeface="PT Sans"/>
              </a:rPr>
              <a:t>Life expectancy</a:t>
            </a:r>
            <a:endParaRPr b="1" i="0" sz="4800" u="none" cap="none" strike="noStrike">
              <a:solidFill>
                <a:srgbClr val="434343"/>
              </a:solidFill>
              <a:latin typeface="PT Sans"/>
              <a:ea typeface="PT Sans"/>
              <a:cs typeface="PT Sans"/>
              <a:sym typeface="PT Sans"/>
            </a:endParaRPr>
          </a:p>
        </p:txBody>
      </p:sp>
      <p:pic>
        <p:nvPicPr>
          <p:cNvPr id="193" name="Google Shape;193;p21"/>
          <p:cNvPicPr preferRelativeResize="0"/>
          <p:nvPr/>
        </p:nvPicPr>
        <p:blipFill rotWithShape="1">
          <a:blip r:embed="rId6">
            <a:alphaModFix/>
          </a:blip>
          <a:srcRect b="0" l="0" r="0" t="0"/>
          <a:stretch/>
        </p:blipFill>
        <p:spPr>
          <a:xfrm>
            <a:off x="16352827" y="2418488"/>
            <a:ext cx="6209788" cy="24287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97" name="Shape 197"/>
        <p:cNvGrpSpPr/>
        <p:nvPr/>
      </p:nvGrpSpPr>
      <p:grpSpPr>
        <a:xfrm>
          <a:off x="0" y="0"/>
          <a:ext cx="0" cy="0"/>
          <a:chOff x="0" y="0"/>
          <a:chExt cx="0" cy="0"/>
        </a:xfrm>
      </p:grpSpPr>
      <p:sp>
        <p:nvSpPr>
          <p:cNvPr id="198" name="Google Shape;198;p22"/>
          <p:cNvSpPr/>
          <p:nvPr/>
        </p:nvSpPr>
        <p:spPr>
          <a:xfrm>
            <a:off x="0" y="-117838"/>
            <a:ext cx="7030800" cy="13748400"/>
          </a:xfrm>
          <a:prstGeom prst="rect">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pic>
        <p:nvPicPr>
          <p:cNvPr id="199" name="Google Shape;199;p22"/>
          <p:cNvPicPr preferRelativeResize="0"/>
          <p:nvPr>
            <p:ph idx="2" type="pic"/>
          </p:nvPr>
        </p:nvPicPr>
        <p:blipFill rotWithShape="1">
          <a:blip r:embed="rId3">
            <a:alphaModFix/>
          </a:blip>
          <a:srcRect b="0" l="0" r="0" t="0"/>
          <a:stretch/>
        </p:blipFill>
        <p:spPr>
          <a:xfrm>
            <a:off x="2479570" y="5364163"/>
            <a:ext cx="6485546" cy="5304567"/>
          </a:xfrm>
          <a:prstGeom prst="rect">
            <a:avLst/>
          </a:prstGeom>
          <a:solidFill>
            <a:schemeClr val="lt1"/>
          </a:solidFill>
          <a:ln>
            <a:noFill/>
          </a:ln>
        </p:spPr>
      </p:pic>
      <p:pic>
        <p:nvPicPr>
          <p:cNvPr id="200" name="Google Shape;200;p22"/>
          <p:cNvPicPr preferRelativeResize="0"/>
          <p:nvPr>
            <p:ph idx="5" type="pic"/>
          </p:nvPr>
        </p:nvPicPr>
        <p:blipFill rotWithShape="1">
          <a:blip r:embed="rId4">
            <a:alphaModFix/>
          </a:blip>
          <a:srcRect b="0" l="0" r="0" t="0"/>
          <a:stretch/>
        </p:blipFill>
        <p:spPr>
          <a:xfrm>
            <a:off x="9308051" y="5364162"/>
            <a:ext cx="6497601" cy="5304567"/>
          </a:xfrm>
          <a:prstGeom prst="rect">
            <a:avLst/>
          </a:prstGeom>
          <a:solidFill>
            <a:schemeClr val="lt1"/>
          </a:solidFill>
          <a:ln>
            <a:noFill/>
          </a:ln>
        </p:spPr>
      </p:pic>
      <p:pic>
        <p:nvPicPr>
          <p:cNvPr id="201" name="Google Shape;201;p22"/>
          <p:cNvPicPr preferRelativeResize="0"/>
          <p:nvPr>
            <p:ph idx="6" type="pic"/>
          </p:nvPr>
        </p:nvPicPr>
        <p:blipFill rotWithShape="1">
          <a:blip r:embed="rId5">
            <a:alphaModFix/>
          </a:blip>
          <a:srcRect b="0" l="0" r="0" t="0"/>
          <a:stretch/>
        </p:blipFill>
        <p:spPr>
          <a:xfrm>
            <a:off x="16347480" y="5406005"/>
            <a:ext cx="6446347" cy="5262724"/>
          </a:xfrm>
          <a:prstGeom prst="rect">
            <a:avLst/>
          </a:prstGeom>
          <a:solidFill>
            <a:schemeClr val="lt1"/>
          </a:solidFill>
          <a:ln>
            <a:noFill/>
          </a:ln>
        </p:spPr>
      </p:pic>
      <p:sp>
        <p:nvSpPr>
          <p:cNvPr id="202" name="Google Shape;202;p22"/>
          <p:cNvSpPr/>
          <p:nvPr/>
        </p:nvSpPr>
        <p:spPr>
          <a:xfrm>
            <a:off x="2853356" y="2579323"/>
            <a:ext cx="12637500" cy="2276700"/>
          </a:xfrm>
          <a:prstGeom prst="rect">
            <a:avLst/>
          </a:prstGeom>
          <a:noFill/>
          <a:ln>
            <a:noFill/>
          </a:ln>
        </p:spPr>
        <p:txBody>
          <a:bodyPr anchorCtr="0" anchor="t" bIns="38100" lIns="38100" spcFirstLastPara="1" rIns="38100" wrap="square" tIns="38100">
            <a:noAutofit/>
          </a:bodyPr>
          <a:lstStyle/>
          <a:p>
            <a:pPr indent="0" lvl="0" marL="0" marR="0" rtl="0" algn="l">
              <a:lnSpc>
                <a:spcPct val="70000"/>
              </a:lnSpc>
              <a:spcBef>
                <a:spcPts val="0"/>
              </a:spcBef>
              <a:spcAft>
                <a:spcPts val="0"/>
              </a:spcAft>
              <a:buClr>
                <a:srgbClr val="393941"/>
              </a:buClr>
              <a:buSzPts val="9250"/>
              <a:buFont typeface="Montserrat SemiBold"/>
              <a:buNone/>
            </a:pPr>
            <a:r>
              <a:rPr b="1" i="0" lang="en-US" sz="9250" u="none" cap="none" strike="noStrike">
                <a:solidFill>
                  <a:srgbClr val="393941"/>
                </a:solidFill>
                <a:latin typeface="Montserrat SemiBold"/>
                <a:ea typeface="Montserrat SemiBold"/>
                <a:cs typeface="Montserrat SemiBold"/>
                <a:sym typeface="Montserrat SemiBold"/>
              </a:rPr>
              <a:t>Happy </a:t>
            </a:r>
            <a:r>
              <a:rPr b="1" lang="en-US" sz="9250">
                <a:solidFill>
                  <a:srgbClr val="393941"/>
                </a:solidFill>
                <a:latin typeface="Montserrat SemiBold"/>
                <a:ea typeface="Montserrat SemiBold"/>
                <a:cs typeface="Montserrat SemiBold"/>
                <a:sym typeface="Montserrat SemiBold"/>
              </a:rPr>
              <a:t>S</a:t>
            </a:r>
            <a:r>
              <a:rPr b="1" i="0" lang="en-US" sz="9250" u="none" cap="none" strike="noStrike">
                <a:solidFill>
                  <a:srgbClr val="393941"/>
                </a:solidFill>
                <a:latin typeface="Montserrat SemiBold"/>
                <a:ea typeface="Montserrat SemiBold"/>
                <a:cs typeface="Montserrat SemiBold"/>
                <a:sym typeface="Montserrat SemiBold"/>
              </a:rPr>
              <a:t>core vs </a:t>
            </a:r>
            <a:r>
              <a:rPr b="1" lang="en-US" sz="9250">
                <a:solidFill>
                  <a:srgbClr val="393941"/>
                </a:solidFill>
                <a:latin typeface="Montserrat SemiBold"/>
                <a:ea typeface="Montserrat SemiBold"/>
                <a:cs typeface="Montserrat SemiBold"/>
                <a:sym typeface="Montserrat SemiBold"/>
              </a:rPr>
              <a:t>I</a:t>
            </a:r>
            <a:r>
              <a:rPr b="1" i="0" lang="en-US" sz="9250" u="none" cap="none" strike="noStrike">
                <a:solidFill>
                  <a:srgbClr val="393941"/>
                </a:solidFill>
                <a:latin typeface="Montserrat SemiBold"/>
                <a:ea typeface="Montserrat SemiBold"/>
                <a:cs typeface="Montserrat SemiBold"/>
                <a:sym typeface="Montserrat SemiBold"/>
              </a:rPr>
              <a:t>mportant </a:t>
            </a:r>
            <a:r>
              <a:rPr b="1" lang="en-US" sz="9250">
                <a:solidFill>
                  <a:srgbClr val="393941"/>
                </a:solidFill>
                <a:latin typeface="Montserrat SemiBold"/>
                <a:ea typeface="Montserrat SemiBold"/>
                <a:cs typeface="Montserrat SemiBold"/>
                <a:sym typeface="Montserrat SemiBold"/>
              </a:rPr>
              <a:t>V</a:t>
            </a:r>
            <a:r>
              <a:rPr b="1" i="0" lang="en-US" sz="9250" u="none" cap="none" strike="noStrike">
                <a:solidFill>
                  <a:srgbClr val="393941"/>
                </a:solidFill>
                <a:latin typeface="Montserrat SemiBold"/>
                <a:ea typeface="Montserrat SemiBold"/>
                <a:cs typeface="Montserrat SemiBold"/>
                <a:sym typeface="Montserrat SemiBold"/>
              </a:rPr>
              <a:t>ariables</a:t>
            </a:r>
            <a:endParaRPr/>
          </a:p>
        </p:txBody>
      </p:sp>
      <p:cxnSp>
        <p:nvCxnSpPr>
          <p:cNvPr id="203" name="Google Shape;203;p22"/>
          <p:cNvCxnSpPr/>
          <p:nvPr/>
        </p:nvCxnSpPr>
        <p:spPr>
          <a:xfrm>
            <a:off x="2143789" y="4421140"/>
            <a:ext cx="805299" cy="1"/>
          </a:xfrm>
          <a:prstGeom prst="straightConnector1">
            <a:avLst/>
          </a:prstGeom>
          <a:noFill/>
          <a:ln cap="flat" cmpd="sng" w="50800">
            <a:solidFill>
              <a:srgbClr val="F56C2E"/>
            </a:solidFill>
            <a:prstDash val="solid"/>
            <a:miter lim="400000"/>
            <a:headEnd len="sm" w="sm" type="none"/>
            <a:tailEnd len="sm" w="sm" type="none"/>
          </a:ln>
        </p:spPr>
      </p:cxnSp>
      <p:sp>
        <p:nvSpPr>
          <p:cNvPr id="204" name="Google Shape;204;p22"/>
          <p:cNvSpPr/>
          <p:nvPr/>
        </p:nvSpPr>
        <p:spPr>
          <a:xfrm>
            <a:off x="2770587" y="10669459"/>
            <a:ext cx="6203627" cy="1122373"/>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dk2"/>
              </a:buClr>
              <a:buSzPts val="4800"/>
              <a:buFont typeface="PT Sans"/>
              <a:buNone/>
            </a:pPr>
            <a:r>
              <a:rPr b="1" i="0" lang="en-US" sz="4800" u="none" cap="none" strike="noStrike">
                <a:solidFill>
                  <a:srgbClr val="434343"/>
                </a:solidFill>
                <a:latin typeface="PT Sans"/>
                <a:ea typeface="PT Sans"/>
                <a:cs typeface="PT Sans"/>
                <a:sym typeface="PT Sans"/>
              </a:rPr>
              <a:t>Equality</a:t>
            </a:r>
            <a:endParaRPr b="1" i="0" sz="4800" u="none" cap="none" strike="noStrike">
              <a:solidFill>
                <a:srgbClr val="434343"/>
              </a:solidFill>
              <a:latin typeface="PT Sans"/>
              <a:ea typeface="PT Sans"/>
              <a:cs typeface="PT Sans"/>
              <a:sym typeface="PT Sans"/>
            </a:endParaRPr>
          </a:p>
        </p:txBody>
      </p:sp>
      <p:sp>
        <p:nvSpPr>
          <p:cNvPr id="205" name="Google Shape;205;p22"/>
          <p:cNvSpPr/>
          <p:nvPr/>
        </p:nvSpPr>
        <p:spPr>
          <a:xfrm>
            <a:off x="9510786" y="10669458"/>
            <a:ext cx="6203627" cy="1122373"/>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accent4"/>
              </a:buClr>
              <a:buSzPts val="4800"/>
              <a:buFont typeface="PT Sans"/>
              <a:buNone/>
            </a:pPr>
            <a:r>
              <a:rPr b="1" i="0" lang="en-US" sz="4800" u="none" cap="none" strike="noStrike">
                <a:solidFill>
                  <a:srgbClr val="434343"/>
                </a:solidFill>
                <a:latin typeface="PT Sans"/>
                <a:ea typeface="PT Sans"/>
                <a:cs typeface="PT Sans"/>
                <a:sym typeface="PT Sans"/>
              </a:rPr>
              <a:t>Corruption</a:t>
            </a:r>
            <a:endParaRPr b="1" i="0" sz="4800" u="none" cap="none" strike="noStrike">
              <a:solidFill>
                <a:srgbClr val="434343"/>
              </a:solidFill>
              <a:latin typeface="PT Sans"/>
              <a:ea typeface="PT Sans"/>
              <a:cs typeface="PT Sans"/>
              <a:sym typeface="PT Sans"/>
            </a:endParaRPr>
          </a:p>
        </p:txBody>
      </p:sp>
      <p:sp>
        <p:nvSpPr>
          <p:cNvPr id="206" name="Google Shape;206;p22"/>
          <p:cNvSpPr/>
          <p:nvPr/>
        </p:nvSpPr>
        <p:spPr>
          <a:xfrm>
            <a:off x="16590200" y="10668729"/>
            <a:ext cx="6203627" cy="1122373"/>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accent4"/>
              </a:buClr>
              <a:buSzPts val="4800"/>
              <a:buFont typeface="PT Sans"/>
              <a:buNone/>
            </a:pPr>
            <a:r>
              <a:rPr b="1" i="0" lang="en-US" sz="4800" u="none" cap="none" strike="noStrike">
                <a:solidFill>
                  <a:srgbClr val="434343"/>
                </a:solidFill>
                <a:latin typeface="PT Sans"/>
                <a:ea typeface="PT Sans"/>
                <a:cs typeface="PT Sans"/>
                <a:sym typeface="PT Sans"/>
              </a:rPr>
              <a:t>Freedom</a:t>
            </a:r>
            <a:endParaRPr b="1" i="0" sz="4800" u="none" cap="none" strike="noStrike">
              <a:solidFill>
                <a:srgbClr val="434343"/>
              </a:solidFill>
              <a:latin typeface="PT Sans"/>
              <a:ea typeface="PT Sans"/>
              <a:cs typeface="PT Sans"/>
              <a:sym typeface="PT Sans"/>
            </a:endParaRPr>
          </a:p>
        </p:txBody>
      </p:sp>
      <p:pic>
        <p:nvPicPr>
          <p:cNvPr id="207" name="Google Shape;207;p22"/>
          <p:cNvPicPr preferRelativeResize="0"/>
          <p:nvPr/>
        </p:nvPicPr>
        <p:blipFill rotWithShape="1">
          <a:blip r:embed="rId6">
            <a:alphaModFix/>
          </a:blip>
          <a:srcRect b="0" l="0" r="0" t="0"/>
          <a:stretch/>
        </p:blipFill>
        <p:spPr>
          <a:xfrm>
            <a:off x="16352827" y="2418488"/>
            <a:ext cx="6209788" cy="24287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p:nvPr/>
        </p:nvSpPr>
        <p:spPr>
          <a:xfrm>
            <a:off x="9510625" y="6462750"/>
            <a:ext cx="6231300" cy="790500"/>
          </a:xfrm>
          <a:prstGeom prst="roundRect">
            <a:avLst>
              <a:gd fmla="val 50000" name="adj"/>
            </a:avLst>
          </a:prstGeom>
          <a:solidFill>
            <a:srgbClr val="393941"/>
          </a:solidFill>
          <a:ln cap="flat" cmpd="sng" w="38100">
            <a:solidFill>
              <a:srgbClr val="F56C2E"/>
            </a:solidFill>
            <a:prstDash val="solid"/>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213" name="Google Shape;213;p23"/>
          <p:cNvSpPr/>
          <p:nvPr/>
        </p:nvSpPr>
        <p:spPr>
          <a:xfrm>
            <a:off x="5766002" y="3734041"/>
            <a:ext cx="12851995" cy="1785196"/>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F4F5F7"/>
              </a:buClr>
              <a:buSzPts val="10000"/>
              <a:buFont typeface="Montserrat SemiBold"/>
              <a:buNone/>
            </a:pPr>
            <a:r>
              <a:rPr b="1" i="0" lang="en-US" sz="10000" u="none" cap="none" strike="noStrike">
                <a:solidFill>
                  <a:srgbClr val="F4F5F7"/>
                </a:solidFill>
                <a:latin typeface="Montserrat SemiBold"/>
                <a:ea typeface="Montserrat SemiBold"/>
                <a:cs typeface="Montserrat SemiBold"/>
                <a:sym typeface="Montserrat SemiBold"/>
              </a:rPr>
              <a:t>Clustering</a:t>
            </a:r>
            <a:endParaRPr b="1" i="0" sz="10000" u="none" cap="none" strike="noStrike">
              <a:solidFill>
                <a:srgbClr val="F4F5F7"/>
              </a:solidFill>
              <a:latin typeface="Montserrat SemiBold"/>
              <a:ea typeface="Montserrat SemiBold"/>
              <a:cs typeface="Montserrat SemiBold"/>
              <a:sym typeface="Montserrat SemiBold"/>
            </a:endParaRPr>
          </a:p>
        </p:txBody>
      </p:sp>
      <p:cxnSp>
        <p:nvCxnSpPr>
          <p:cNvPr id="214" name="Google Shape;214;p23"/>
          <p:cNvCxnSpPr/>
          <p:nvPr/>
        </p:nvCxnSpPr>
        <p:spPr>
          <a:xfrm>
            <a:off x="11789350" y="5393182"/>
            <a:ext cx="805299" cy="1"/>
          </a:xfrm>
          <a:prstGeom prst="straightConnector1">
            <a:avLst/>
          </a:prstGeom>
          <a:noFill/>
          <a:ln cap="flat" cmpd="sng" w="50800">
            <a:solidFill>
              <a:srgbClr val="F56C2E"/>
            </a:solidFill>
            <a:prstDash val="solid"/>
            <a:miter lim="400000"/>
            <a:headEnd len="sm" w="sm" type="none"/>
            <a:tailEnd len="sm" w="sm" type="none"/>
          </a:ln>
        </p:spPr>
      </p:cxnSp>
      <p:sp>
        <p:nvSpPr>
          <p:cNvPr id="215" name="Google Shape;215;p23"/>
          <p:cNvSpPr/>
          <p:nvPr/>
        </p:nvSpPr>
        <p:spPr>
          <a:xfrm>
            <a:off x="6835676" y="6403889"/>
            <a:ext cx="11581200" cy="3623100"/>
          </a:xfrm>
          <a:prstGeom prst="rect">
            <a:avLst/>
          </a:prstGeom>
          <a:noFill/>
          <a:ln>
            <a:noFill/>
          </a:ln>
        </p:spPr>
        <p:txBody>
          <a:bodyPr anchorCtr="0" anchor="t" bIns="38100" lIns="38100" spcFirstLastPara="1" rIns="38100" wrap="square" tIns="38100">
            <a:noAutofit/>
          </a:bodyPr>
          <a:lstStyle/>
          <a:p>
            <a:pPr indent="0" lvl="0" marL="0" rtl="0" algn="ctr">
              <a:spcBef>
                <a:spcPts val="0"/>
              </a:spcBef>
              <a:spcAft>
                <a:spcPts val="0"/>
              </a:spcAft>
              <a:buClr>
                <a:schemeClr val="lt1"/>
              </a:buClr>
              <a:buSzPts val="2300"/>
              <a:buFont typeface="PT Sans"/>
              <a:buNone/>
            </a:pPr>
            <a:r>
              <a:rPr lang="en-US" sz="4800">
                <a:solidFill>
                  <a:srgbClr val="D9D9D9"/>
                </a:solidFill>
                <a:latin typeface="PT Sans"/>
                <a:ea typeface="PT Sans"/>
                <a:cs typeface="PT Sans"/>
                <a:sym typeface="PT Sans"/>
              </a:rPr>
              <a:t>K-Means</a:t>
            </a:r>
            <a:endParaRPr sz="4800">
              <a:solidFill>
                <a:srgbClr val="D9D9D9"/>
              </a:solidFill>
              <a:latin typeface="PT Sans"/>
              <a:ea typeface="PT Sans"/>
              <a:cs typeface="PT Sans"/>
              <a:sym typeface="PT Sans"/>
            </a:endParaRPr>
          </a:p>
          <a:p>
            <a:pPr indent="0" lvl="0" marL="0" rtl="0" algn="ctr">
              <a:spcBef>
                <a:spcPts val="0"/>
              </a:spcBef>
              <a:spcAft>
                <a:spcPts val="0"/>
              </a:spcAft>
              <a:buClr>
                <a:schemeClr val="lt1"/>
              </a:buClr>
              <a:buSzPts val="2300"/>
              <a:buFont typeface="PT Sans"/>
              <a:buNone/>
            </a:pPr>
            <a:r>
              <a:t/>
            </a:r>
            <a:endParaRPr sz="4800">
              <a:solidFill>
                <a:srgbClr val="D9D9D9"/>
              </a:solidFill>
              <a:latin typeface="PT Sans"/>
              <a:ea typeface="PT Sans"/>
              <a:cs typeface="PT Sans"/>
              <a:sym typeface="PT Sans"/>
            </a:endParaRPr>
          </a:p>
          <a:p>
            <a:pPr indent="0" lvl="0" marL="0" marR="0" rtl="0" algn="ctr">
              <a:lnSpc>
                <a:spcPct val="100000"/>
              </a:lnSpc>
              <a:spcBef>
                <a:spcPts val="0"/>
              </a:spcBef>
              <a:spcAft>
                <a:spcPts val="0"/>
              </a:spcAft>
              <a:buClr>
                <a:srgbClr val="A6A7AC"/>
              </a:buClr>
              <a:buSzPts val="2300"/>
              <a:buFont typeface="PT Sans"/>
              <a:buNone/>
            </a:pPr>
            <a:r>
              <a:rPr lang="en-US" sz="4800">
                <a:solidFill>
                  <a:srgbClr val="D9D9D9"/>
                </a:solidFill>
                <a:latin typeface="PT Sans"/>
                <a:ea typeface="PT Sans"/>
                <a:cs typeface="PT Sans"/>
                <a:sym typeface="PT Sans"/>
              </a:rPr>
              <a:t>Hierarchical Clustering</a:t>
            </a:r>
            <a:endParaRPr sz="4800">
              <a:solidFill>
                <a:srgbClr val="D9D9D9"/>
              </a:solidFill>
              <a:latin typeface="PT Sans"/>
              <a:ea typeface="PT Sans"/>
              <a:cs typeface="PT Sans"/>
              <a:sym typeface="PT Sans"/>
            </a:endParaRPr>
          </a:p>
          <a:p>
            <a:pPr indent="0" lvl="0" marL="0" marR="0" rtl="0" algn="ctr">
              <a:lnSpc>
                <a:spcPct val="100000"/>
              </a:lnSpc>
              <a:spcBef>
                <a:spcPts val="0"/>
              </a:spcBef>
              <a:spcAft>
                <a:spcPts val="0"/>
              </a:spcAft>
              <a:buClr>
                <a:srgbClr val="A6A7AC"/>
              </a:buClr>
              <a:buSzPts val="2300"/>
              <a:buFont typeface="PT Sans"/>
              <a:buNone/>
            </a:pPr>
            <a:r>
              <a:t/>
            </a:r>
            <a:endParaRPr sz="4800">
              <a:solidFill>
                <a:srgbClr val="D9D9D9"/>
              </a:solidFill>
              <a:latin typeface="PT Sans"/>
              <a:ea typeface="PT Sans"/>
              <a:cs typeface="PT Sans"/>
              <a:sym typeface="PT Sans"/>
            </a:endParaRPr>
          </a:p>
          <a:p>
            <a:pPr indent="0" lvl="0" marL="0" marR="0" rtl="0" algn="ctr">
              <a:lnSpc>
                <a:spcPct val="100000"/>
              </a:lnSpc>
              <a:spcBef>
                <a:spcPts val="0"/>
              </a:spcBef>
              <a:spcAft>
                <a:spcPts val="0"/>
              </a:spcAft>
              <a:buClr>
                <a:srgbClr val="A6A7AC"/>
              </a:buClr>
              <a:buSzPts val="2300"/>
              <a:buFont typeface="PT Sans"/>
              <a:buNone/>
            </a:pPr>
            <a:r>
              <a:t/>
            </a:r>
            <a:endParaRPr sz="4800">
              <a:solidFill>
                <a:srgbClr val="D9D9D9"/>
              </a:solidFill>
              <a:latin typeface="PT Sans"/>
              <a:ea typeface="PT Sans"/>
              <a:cs typeface="PT Sans"/>
              <a:sym typeface="PT Sans"/>
            </a:endParaRPr>
          </a:p>
          <a:p>
            <a:pPr indent="0" lvl="0" marL="0" marR="0" rtl="0" algn="just">
              <a:lnSpc>
                <a:spcPct val="100000"/>
              </a:lnSpc>
              <a:spcBef>
                <a:spcPts val="0"/>
              </a:spcBef>
              <a:spcAft>
                <a:spcPts val="0"/>
              </a:spcAft>
              <a:buClr>
                <a:srgbClr val="A6A7AC"/>
              </a:buClr>
              <a:buSzPts val="2300"/>
              <a:buFont typeface="PT Sans"/>
              <a:buNone/>
            </a:pPr>
            <a:r>
              <a:t/>
            </a:r>
            <a:endParaRPr sz="4800">
              <a:solidFill>
                <a:srgbClr val="D9D9D9"/>
              </a:solidFill>
              <a:latin typeface="PT Sans"/>
              <a:ea typeface="PT Sans"/>
              <a:cs typeface="PT Sans"/>
              <a:sym typeface="PT Sans"/>
            </a:endParaRPr>
          </a:p>
        </p:txBody>
      </p:sp>
      <p:sp>
        <p:nvSpPr>
          <p:cNvPr id="216" name="Google Shape;216;p23"/>
          <p:cNvSpPr/>
          <p:nvPr/>
        </p:nvSpPr>
        <p:spPr>
          <a:xfrm>
            <a:off x="2538025" y="2654700"/>
            <a:ext cx="6820200" cy="1809900"/>
          </a:xfrm>
          <a:prstGeom prst="rect">
            <a:avLst/>
          </a:prstGeom>
          <a:noFill/>
          <a:ln>
            <a:noFill/>
          </a:ln>
        </p:spPr>
        <p:txBody>
          <a:bodyPr anchorCtr="0" anchor="t" bIns="38100" lIns="38100" spcFirstLastPara="1" rIns="38100" wrap="square" tIns="38100">
            <a:noAutofit/>
          </a:bodyPr>
          <a:lstStyle/>
          <a:p>
            <a:pPr indent="0" lvl="0" marL="0" marR="0" rtl="0" algn="l">
              <a:lnSpc>
                <a:spcPct val="80000"/>
              </a:lnSpc>
              <a:spcBef>
                <a:spcPts val="0"/>
              </a:spcBef>
              <a:spcAft>
                <a:spcPts val="0"/>
              </a:spcAft>
              <a:buClr>
                <a:srgbClr val="393941"/>
              </a:buClr>
              <a:buSzPts val="10000"/>
              <a:buFont typeface="Montserrat SemiBold"/>
              <a:buNone/>
            </a:pPr>
            <a:r>
              <a:rPr b="1" lang="en-US" sz="10000">
                <a:solidFill>
                  <a:srgbClr val="393941"/>
                </a:solidFill>
                <a:latin typeface="Montserrat SemiBold"/>
                <a:ea typeface="Montserrat SemiBold"/>
                <a:cs typeface="Montserrat SemiBold"/>
                <a:sym typeface="Montserrat SemiBold"/>
              </a:rPr>
              <a:t>2006-2013</a:t>
            </a:r>
            <a:endParaRPr b="1" i="0" sz="10000" u="none" cap="none" strike="noStrike">
              <a:solidFill>
                <a:srgbClr val="393941"/>
              </a:solidFill>
              <a:latin typeface="Montserrat SemiBold"/>
              <a:ea typeface="Montserrat SemiBold"/>
              <a:cs typeface="Montserrat SemiBold"/>
              <a:sym typeface="Montserrat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20" name="Shape 220"/>
        <p:cNvGrpSpPr/>
        <p:nvPr/>
      </p:nvGrpSpPr>
      <p:grpSpPr>
        <a:xfrm>
          <a:off x="0" y="0"/>
          <a:ext cx="0" cy="0"/>
          <a:chOff x="0" y="0"/>
          <a:chExt cx="0" cy="0"/>
        </a:xfrm>
      </p:grpSpPr>
      <p:sp>
        <p:nvSpPr>
          <p:cNvPr id="221" name="Google Shape;221;p24"/>
          <p:cNvSpPr/>
          <p:nvPr/>
        </p:nvSpPr>
        <p:spPr>
          <a:xfrm>
            <a:off x="7642203" y="762708"/>
            <a:ext cx="9099600" cy="44646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393941"/>
              </a:buClr>
              <a:buSzPts val="10000"/>
              <a:buFont typeface="Montserrat SemiBold"/>
              <a:buNone/>
            </a:pPr>
            <a:r>
              <a:rPr b="1" i="0" lang="en-US" sz="10000" u="none" cap="none" strike="noStrike">
                <a:solidFill>
                  <a:srgbClr val="393941"/>
                </a:solidFill>
                <a:latin typeface="Montserrat SemiBold"/>
                <a:ea typeface="Montserrat SemiBold"/>
                <a:cs typeface="Montserrat SemiBold"/>
                <a:sym typeface="Montserrat SemiBold"/>
              </a:rPr>
              <a:t>2006-2013</a:t>
            </a:r>
            <a:endParaRPr b="1" i="0" sz="10000" u="none" cap="none" strike="noStrike">
              <a:solidFill>
                <a:srgbClr val="393941"/>
              </a:solidFill>
              <a:latin typeface="Montserrat SemiBold"/>
              <a:ea typeface="Montserrat SemiBold"/>
              <a:cs typeface="Montserrat SemiBold"/>
              <a:sym typeface="Montserrat SemiBold"/>
            </a:endParaRPr>
          </a:p>
        </p:txBody>
      </p:sp>
      <p:cxnSp>
        <p:nvCxnSpPr>
          <p:cNvPr id="222" name="Google Shape;222;p24"/>
          <p:cNvCxnSpPr/>
          <p:nvPr/>
        </p:nvCxnSpPr>
        <p:spPr>
          <a:xfrm>
            <a:off x="2143789" y="5869185"/>
            <a:ext cx="805299" cy="1"/>
          </a:xfrm>
          <a:prstGeom prst="straightConnector1">
            <a:avLst/>
          </a:prstGeom>
          <a:noFill/>
          <a:ln cap="flat" cmpd="sng" w="50800">
            <a:solidFill>
              <a:srgbClr val="F56C2E"/>
            </a:solidFill>
            <a:prstDash val="solid"/>
            <a:miter lim="400000"/>
            <a:headEnd len="sm" w="sm" type="none"/>
            <a:tailEnd len="sm" w="sm" type="none"/>
          </a:ln>
        </p:spPr>
      </p:cxnSp>
      <p:pic>
        <p:nvPicPr>
          <p:cNvPr id="223" name="Google Shape;223;p24"/>
          <p:cNvPicPr preferRelativeResize="0"/>
          <p:nvPr/>
        </p:nvPicPr>
        <p:blipFill rotWithShape="1">
          <a:blip r:embed="rId3">
            <a:alphaModFix/>
          </a:blip>
          <a:srcRect b="0" l="0" r="0" t="0"/>
          <a:stretch/>
        </p:blipFill>
        <p:spPr>
          <a:xfrm>
            <a:off x="617476" y="3237098"/>
            <a:ext cx="11506799" cy="8415149"/>
          </a:xfrm>
          <a:prstGeom prst="rect">
            <a:avLst/>
          </a:prstGeom>
          <a:noFill/>
          <a:ln cap="flat" cmpd="sng" w="3810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pic>
        <p:nvPicPr>
          <p:cNvPr id="224" name="Google Shape;224;p24"/>
          <p:cNvPicPr preferRelativeResize="0"/>
          <p:nvPr/>
        </p:nvPicPr>
        <p:blipFill rotWithShape="1">
          <a:blip r:embed="rId4">
            <a:alphaModFix/>
          </a:blip>
          <a:srcRect b="0" l="0" r="0" t="0"/>
          <a:stretch/>
        </p:blipFill>
        <p:spPr>
          <a:xfrm>
            <a:off x="12836299" y="3237099"/>
            <a:ext cx="11197344" cy="8415150"/>
          </a:xfrm>
          <a:prstGeom prst="rect">
            <a:avLst/>
          </a:prstGeom>
          <a:noFill/>
          <a:ln cap="flat" cmpd="sng" w="3810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28" name="Shape 228"/>
        <p:cNvGrpSpPr/>
        <p:nvPr/>
      </p:nvGrpSpPr>
      <p:grpSpPr>
        <a:xfrm>
          <a:off x="0" y="0"/>
          <a:ext cx="0" cy="0"/>
          <a:chOff x="0" y="0"/>
          <a:chExt cx="0" cy="0"/>
        </a:xfrm>
      </p:grpSpPr>
      <p:sp>
        <p:nvSpPr>
          <p:cNvPr id="229" name="Google Shape;229;p25"/>
          <p:cNvSpPr/>
          <p:nvPr/>
        </p:nvSpPr>
        <p:spPr>
          <a:xfrm>
            <a:off x="7642190" y="762708"/>
            <a:ext cx="9099600" cy="44646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393941"/>
              </a:buClr>
              <a:buSzPts val="10000"/>
              <a:buFont typeface="Montserrat SemiBold"/>
              <a:buNone/>
            </a:pPr>
            <a:r>
              <a:rPr b="1" i="0" lang="en-US" sz="10000" u="none" cap="none" strike="noStrike">
                <a:solidFill>
                  <a:srgbClr val="393941"/>
                </a:solidFill>
                <a:latin typeface="Montserrat SemiBold"/>
                <a:ea typeface="Montserrat SemiBold"/>
                <a:cs typeface="Montserrat SemiBold"/>
                <a:sym typeface="Montserrat SemiBold"/>
              </a:rPr>
              <a:t>2014-2017</a:t>
            </a:r>
            <a:endParaRPr b="1" i="0" sz="10000" u="none" cap="none" strike="noStrike">
              <a:solidFill>
                <a:srgbClr val="393941"/>
              </a:solidFill>
              <a:latin typeface="Montserrat SemiBold"/>
              <a:ea typeface="Montserrat SemiBold"/>
              <a:cs typeface="Montserrat SemiBold"/>
              <a:sym typeface="Montserrat SemiBold"/>
            </a:endParaRPr>
          </a:p>
        </p:txBody>
      </p:sp>
      <p:cxnSp>
        <p:nvCxnSpPr>
          <p:cNvPr id="230" name="Google Shape;230;p25"/>
          <p:cNvCxnSpPr/>
          <p:nvPr/>
        </p:nvCxnSpPr>
        <p:spPr>
          <a:xfrm>
            <a:off x="2143789" y="5869185"/>
            <a:ext cx="805299" cy="1"/>
          </a:xfrm>
          <a:prstGeom prst="straightConnector1">
            <a:avLst/>
          </a:prstGeom>
          <a:noFill/>
          <a:ln cap="flat" cmpd="sng" w="50800">
            <a:solidFill>
              <a:srgbClr val="F56C2E"/>
            </a:solidFill>
            <a:prstDash val="solid"/>
            <a:miter lim="400000"/>
            <a:headEnd len="sm" w="sm" type="none"/>
            <a:tailEnd len="sm" w="sm" type="none"/>
          </a:ln>
        </p:spPr>
      </p:cxnSp>
      <p:pic>
        <p:nvPicPr>
          <p:cNvPr id="231" name="Google Shape;231;p25"/>
          <p:cNvPicPr preferRelativeResize="0"/>
          <p:nvPr/>
        </p:nvPicPr>
        <p:blipFill rotWithShape="1">
          <a:blip r:embed="rId3">
            <a:alphaModFix/>
          </a:blip>
          <a:srcRect b="0" l="0" r="0" t="0"/>
          <a:stretch/>
        </p:blipFill>
        <p:spPr>
          <a:xfrm>
            <a:off x="611700" y="3170375"/>
            <a:ext cx="11448025" cy="8481875"/>
          </a:xfrm>
          <a:prstGeom prst="rect">
            <a:avLst/>
          </a:prstGeom>
          <a:noFill/>
          <a:ln cap="flat" cmpd="sng" w="3810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pic>
        <p:nvPicPr>
          <p:cNvPr id="232" name="Google Shape;232;p25"/>
          <p:cNvPicPr preferRelativeResize="0"/>
          <p:nvPr/>
        </p:nvPicPr>
        <p:blipFill rotWithShape="1">
          <a:blip r:embed="rId4">
            <a:alphaModFix/>
          </a:blip>
          <a:srcRect b="0" l="0" r="0" t="0"/>
          <a:stretch/>
        </p:blipFill>
        <p:spPr>
          <a:xfrm>
            <a:off x="12814950" y="3170375"/>
            <a:ext cx="11228275" cy="8565225"/>
          </a:xfrm>
          <a:prstGeom prst="rect">
            <a:avLst/>
          </a:prstGeom>
          <a:noFill/>
          <a:ln cap="flat" cmpd="sng" w="3810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36" name="Shape 236"/>
        <p:cNvGrpSpPr/>
        <p:nvPr/>
      </p:nvGrpSpPr>
      <p:grpSpPr>
        <a:xfrm>
          <a:off x="0" y="0"/>
          <a:ext cx="0" cy="0"/>
          <a:chOff x="0" y="0"/>
          <a:chExt cx="0" cy="0"/>
        </a:xfrm>
      </p:grpSpPr>
      <p:sp>
        <p:nvSpPr>
          <p:cNvPr id="237" name="Google Shape;237;p26"/>
          <p:cNvSpPr/>
          <p:nvPr/>
        </p:nvSpPr>
        <p:spPr>
          <a:xfrm>
            <a:off x="5575499" y="735900"/>
            <a:ext cx="13233000" cy="44646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393941"/>
              </a:buClr>
              <a:buSzPts val="10000"/>
              <a:buFont typeface="Montserrat SemiBold"/>
              <a:buNone/>
            </a:pPr>
            <a:r>
              <a:rPr b="1" i="0" lang="en-US" sz="10000" u="none" cap="none" strike="noStrike">
                <a:solidFill>
                  <a:srgbClr val="393941"/>
                </a:solidFill>
                <a:latin typeface="Montserrat SemiBold"/>
                <a:ea typeface="Montserrat SemiBold"/>
                <a:cs typeface="Montserrat SemiBold"/>
                <a:sym typeface="Montserrat SemiBold"/>
              </a:rPr>
              <a:t>Happiness</a:t>
            </a:r>
            <a:r>
              <a:rPr b="1" lang="en-US" sz="10000">
                <a:solidFill>
                  <a:srgbClr val="393941"/>
                </a:solidFill>
                <a:latin typeface="Montserrat SemiBold"/>
                <a:ea typeface="Montserrat SemiBold"/>
                <a:cs typeface="Montserrat SemiBold"/>
                <a:sym typeface="Montserrat SemiBold"/>
              </a:rPr>
              <a:t> </a:t>
            </a:r>
            <a:r>
              <a:rPr b="1" i="0" lang="en-US" sz="10000" u="none" cap="none" strike="noStrike">
                <a:solidFill>
                  <a:srgbClr val="393941"/>
                </a:solidFill>
                <a:latin typeface="Montserrat SemiBold"/>
                <a:ea typeface="Montserrat SemiBold"/>
                <a:cs typeface="Montserrat SemiBold"/>
                <a:sym typeface="Montserrat SemiBold"/>
              </a:rPr>
              <a:t>Map</a:t>
            </a:r>
            <a:endParaRPr b="1" i="0" sz="10000" u="none" cap="none" strike="noStrike">
              <a:solidFill>
                <a:srgbClr val="393941"/>
              </a:solidFill>
              <a:latin typeface="Montserrat SemiBold"/>
              <a:ea typeface="Montserrat SemiBold"/>
              <a:cs typeface="Montserrat SemiBold"/>
              <a:sym typeface="Montserrat SemiBold"/>
            </a:endParaRPr>
          </a:p>
        </p:txBody>
      </p:sp>
      <p:cxnSp>
        <p:nvCxnSpPr>
          <p:cNvPr id="238" name="Google Shape;238;p26"/>
          <p:cNvCxnSpPr/>
          <p:nvPr/>
        </p:nvCxnSpPr>
        <p:spPr>
          <a:xfrm>
            <a:off x="7483211" y="5869185"/>
            <a:ext cx="805298" cy="1"/>
          </a:xfrm>
          <a:prstGeom prst="straightConnector1">
            <a:avLst/>
          </a:prstGeom>
          <a:noFill/>
          <a:ln cap="flat" cmpd="sng" w="50800">
            <a:solidFill>
              <a:srgbClr val="F56C2E"/>
            </a:solidFill>
            <a:prstDash val="solid"/>
            <a:miter lim="400000"/>
            <a:headEnd len="sm" w="sm" type="none"/>
            <a:tailEnd len="sm" w="sm" type="none"/>
          </a:ln>
        </p:spPr>
      </p:cxnSp>
      <p:pic>
        <p:nvPicPr>
          <p:cNvPr id="239" name="Google Shape;239;p26"/>
          <p:cNvPicPr preferRelativeResize="0"/>
          <p:nvPr/>
        </p:nvPicPr>
        <p:blipFill rotWithShape="1">
          <a:blip r:embed="rId3">
            <a:alphaModFix/>
          </a:blip>
          <a:srcRect b="0" l="0" r="16659" t="0"/>
          <a:stretch/>
        </p:blipFill>
        <p:spPr>
          <a:xfrm>
            <a:off x="133500" y="4464600"/>
            <a:ext cx="11629249" cy="6766450"/>
          </a:xfrm>
          <a:prstGeom prst="rect">
            <a:avLst/>
          </a:prstGeom>
          <a:noFill/>
          <a:ln cap="flat" cmpd="sng" w="3810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pic>
        <p:nvPicPr>
          <p:cNvPr id="240" name="Google Shape;240;p26"/>
          <p:cNvPicPr preferRelativeResize="0"/>
          <p:nvPr/>
        </p:nvPicPr>
        <p:blipFill rotWithShape="1">
          <a:blip r:embed="rId4">
            <a:alphaModFix/>
          </a:blip>
          <a:srcRect b="0" l="0" r="16659" t="0"/>
          <a:stretch/>
        </p:blipFill>
        <p:spPr>
          <a:xfrm>
            <a:off x="12554512" y="4464600"/>
            <a:ext cx="11629238" cy="6766450"/>
          </a:xfrm>
          <a:prstGeom prst="rect">
            <a:avLst/>
          </a:prstGeom>
          <a:noFill/>
          <a:ln cap="flat" cmpd="sng" w="3810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sp>
        <p:nvSpPr>
          <p:cNvPr id="241" name="Google Shape;241;p26"/>
          <p:cNvSpPr/>
          <p:nvPr/>
        </p:nvSpPr>
        <p:spPr>
          <a:xfrm>
            <a:off x="2538025" y="3162000"/>
            <a:ext cx="6820200" cy="18099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393941"/>
              </a:buClr>
              <a:buSzPts val="10000"/>
              <a:buFont typeface="Montserrat SemiBold"/>
              <a:buNone/>
            </a:pPr>
            <a:r>
              <a:rPr b="1" lang="en-US" sz="6000">
                <a:solidFill>
                  <a:srgbClr val="393941"/>
                </a:solidFill>
                <a:latin typeface="Montserrat SemiBold"/>
                <a:ea typeface="Montserrat SemiBold"/>
                <a:cs typeface="Montserrat SemiBold"/>
                <a:sym typeface="Montserrat SemiBold"/>
              </a:rPr>
              <a:t>2006-2013</a:t>
            </a:r>
            <a:endParaRPr b="1" i="0" sz="6000" u="none" cap="none" strike="noStrike">
              <a:solidFill>
                <a:srgbClr val="393941"/>
              </a:solidFill>
              <a:latin typeface="Montserrat SemiBold"/>
              <a:ea typeface="Montserrat SemiBold"/>
              <a:cs typeface="Montserrat SemiBold"/>
              <a:sym typeface="Montserrat SemiBold"/>
            </a:endParaRPr>
          </a:p>
        </p:txBody>
      </p:sp>
      <p:sp>
        <p:nvSpPr>
          <p:cNvPr id="242" name="Google Shape;242;p26"/>
          <p:cNvSpPr/>
          <p:nvPr/>
        </p:nvSpPr>
        <p:spPr>
          <a:xfrm>
            <a:off x="15238400" y="3162000"/>
            <a:ext cx="6820200" cy="18099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393941"/>
              </a:buClr>
              <a:buSzPts val="10000"/>
              <a:buFont typeface="Montserrat SemiBold"/>
              <a:buNone/>
            </a:pPr>
            <a:r>
              <a:rPr b="1" lang="en-US" sz="6000">
                <a:solidFill>
                  <a:srgbClr val="393941"/>
                </a:solidFill>
                <a:latin typeface="Montserrat SemiBold"/>
                <a:ea typeface="Montserrat SemiBold"/>
                <a:cs typeface="Montserrat SemiBold"/>
                <a:sym typeface="Montserrat SemiBold"/>
              </a:rPr>
              <a:t>2014-2017</a:t>
            </a:r>
            <a:endParaRPr b="1" i="0" sz="6000" u="none" cap="none" strike="noStrike">
              <a:solidFill>
                <a:srgbClr val="393941"/>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9"/>
          <p:cNvPicPr preferRelativeResize="0"/>
          <p:nvPr/>
        </p:nvPicPr>
        <p:blipFill>
          <a:blip r:embed="rId3">
            <a:alphaModFix/>
          </a:blip>
          <a:stretch>
            <a:fillRect/>
          </a:stretch>
        </p:blipFill>
        <p:spPr>
          <a:xfrm>
            <a:off x="1276650" y="-447200"/>
            <a:ext cx="22257900" cy="17806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7"/>
          <p:cNvSpPr/>
          <p:nvPr/>
        </p:nvSpPr>
        <p:spPr>
          <a:xfrm>
            <a:off x="5766002" y="3734041"/>
            <a:ext cx="12851995" cy="1785196"/>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F4F5F7"/>
              </a:buClr>
              <a:buSzPts val="10000"/>
              <a:buFont typeface="Montserrat SemiBold"/>
              <a:buNone/>
            </a:pPr>
            <a:r>
              <a:rPr b="1" i="0" lang="en-US" sz="10000" u="none" cap="none" strike="noStrike">
                <a:solidFill>
                  <a:srgbClr val="F4F5F7"/>
                </a:solidFill>
                <a:latin typeface="Montserrat SemiBold"/>
                <a:ea typeface="Montserrat SemiBold"/>
                <a:cs typeface="Montserrat SemiBold"/>
                <a:sym typeface="Montserrat SemiBold"/>
              </a:rPr>
              <a:t>Feature </a:t>
            </a:r>
            <a:r>
              <a:rPr b="1" lang="en-US" sz="10000">
                <a:solidFill>
                  <a:srgbClr val="F4F5F7"/>
                </a:solidFill>
                <a:latin typeface="Montserrat SemiBold"/>
                <a:ea typeface="Montserrat SemiBold"/>
                <a:cs typeface="Montserrat SemiBold"/>
                <a:sym typeface="Montserrat SemiBold"/>
              </a:rPr>
              <a:t>S</a:t>
            </a:r>
            <a:r>
              <a:rPr b="1" i="0" lang="en-US" sz="10000" u="none" cap="none" strike="noStrike">
                <a:solidFill>
                  <a:srgbClr val="F4F5F7"/>
                </a:solidFill>
                <a:latin typeface="Montserrat SemiBold"/>
                <a:ea typeface="Montserrat SemiBold"/>
                <a:cs typeface="Montserrat SemiBold"/>
                <a:sym typeface="Montserrat SemiBold"/>
              </a:rPr>
              <a:t>election</a:t>
            </a:r>
            <a:endParaRPr b="1" i="0" sz="10000" u="none" cap="none" strike="noStrike">
              <a:solidFill>
                <a:srgbClr val="F4F5F7"/>
              </a:solidFill>
              <a:latin typeface="Montserrat SemiBold"/>
              <a:ea typeface="Montserrat SemiBold"/>
              <a:cs typeface="Montserrat SemiBold"/>
              <a:sym typeface="Montserrat SemiBold"/>
            </a:endParaRPr>
          </a:p>
        </p:txBody>
      </p:sp>
      <p:cxnSp>
        <p:nvCxnSpPr>
          <p:cNvPr id="248" name="Google Shape;248;p27"/>
          <p:cNvCxnSpPr/>
          <p:nvPr/>
        </p:nvCxnSpPr>
        <p:spPr>
          <a:xfrm>
            <a:off x="11789350" y="5393182"/>
            <a:ext cx="805299" cy="1"/>
          </a:xfrm>
          <a:prstGeom prst="straightConnector1">
            <a:avLst/>
          </a:prstGeom>
          <a:noFill/>
          <a:ln cap="flat" cmpd="sng" w="50800">
            <a:solidFill>
              <a:srgbClr val="F56C2E"/>
            </a:solidFill>
            <a:prstDash val="solid"/>
            <a:miter lim="400000"/>
            <a:headEnd len="sm" w="sm" type="none"/>
            <a:tailEnd len="sm" w="sm" type="none"/>
          </a:ln>
        </p:spPr>
      </p:cxnSp>
      <p:grpSp>
        <p:nvGrpSpPr>
          <p:cNvPr id="249" name="Google Shape;249;p27"/>
          <p:cNvGrpSpPr/>
          <p:nvPr/>
        </p:nvGrpSpPr>
        <p:grpSpPr>
          <a:xfrm>
            <a:off x="9267724" y="6596896"/>
            <a:ext cx="5696152" cy="2223226"/>
            <a:chOff x="269529" y="217499"/>
            <a:chExt cx="3082500" cy="2223226"/>
          </a:xfrm>
        </p:grpSpPr>
        <p:sp>
          <p:nvSpPr>
            <p:cNvPr id="250" name="Google Shape;250;p27"/>
            <p:cNvSpPr/>
            <p:nvPr/>
          </p:nvSpPr>
          <p:spPr>
            <a:xfrm>
              <a:off x="269529" y="1650225"/>
              <a:ext cx="3082500" cy="790500"/>
            </a:xfrm>
            <a:prstGeom prst="roundRect">
              <a:avLst>
                <a:gd fmla="val 50000" name="adj"/>
              </a:avLst>
            </a:prstGeom>
            <a:solidFill>
              <a:srgbClr val="393941"/>
            </a:solidFill>
            <a:ln cap="flat" cmpd="sng" w="38100">
              <a:solidFill>
                <a:srgbClr val="F56C2E"/>
              </a:solidFill>
              <a:prstDash val="solid"/>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251" name="Google Shape;251;p27"/>
            <p:cNvSpPr/>
            <p:nvPr/>
          </p:nvSpPr>
          <p:spPr>
            <a:xfrm>
              <a:off x="327690" y="217499"/>
              <a:ext cx="2452583" cy="355601"/>
            </a:xfrm>
            <a:prstGeom prst="rect">
              <a:avLst/>
            </a:prstGeom>
            <a:no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1800"/>
                <a:buFont typeface="Montserrat"/>
                <a:buNone/>
              </a:pPr>
              <a:r>
                <a:t/>
              </a:r>
              <a:endParaRPr/>
            </a:p>
          </p:txBody>
        </p:sp>
      </p:grpSp>
      <p:sp>
        <p:nvSpPr>
          <p:cNvPr id="252" name="Google Shape;252;p27"/>
          <p:cNvSpPr/>
          <p:nvPr/>
        </p:nvSpPr>
        <p:spPr>
          <a:xfrm>
            <a:off x="6401400" y="6511200"/>
            <a:ext cx="11581200" cy="3766200"/>
          </a:xfrm>
          <a:prstGeom prst="rect">
            <a:avLst/>
          </a:prstGeom>
          <a:noFill/>
          <a:ln>
            <a:noFill/>
          </a:ln>
        </p:spPr>
        <p:txBody>
          <a:bodyPr anchorCtr="0" anchor="t" bIns="38100" lIns="38100" spcFirstLastPara="1" rIns="38100" wrap="square" tIns="38100">
            <a:noAutofit/>
          </a:bodyPr>
          <a:lstStyle/>
          <a:p>
            <a:pPr indent="0" lvl="0" marL="0" rtl="0" algn="ctr">
              <a:spcBef>
                <a:spcPts val="0"/>
              </a:spcBef>
              <a:spcAft>
                <a:spcPts val="0"/>
              </a:spcAft>
              <a:buClr>
                <a:schemeClr val="lt1"/>
              </a:buClr>
              <a:buSzPts val="2300"/>
              <a:buFont typeface="PT Sans"/>
              <a:buNone/>
            </a:pPr>
            <a:r>
              <a:rPr lang="en-US" sz="4800">
                <a:solidFill>
                  <a:srgbClr val="D9D9D9"/>
                </a:solidFill>
                <a:latin typeface="PT Sans"/>
                <a:ea typeface="PT Sans"/>
                <a:cs typeface="PT Sans"/>
                <a:sym typeface="PT Sans"/>
              </a:rPr>
              <a:t>Linear Regression</a:t>
            </a:r>
            <a:endParaRPr sz="4800">
              <a:solidFill>
                <a:srgbClr val="D9D9D9"/>
              </a:solidFill>
              <a:latin typeface="PT Sans"/>
              <a:ea typeface="PT Sans"/>
              <a:cs typeface="PT Sans"/>
              <a:sym typeface="PT Sans"/>
            </a:endParaRPr>
          </a:p>
          <a:p>
            <a:pPr indent="0" lvl="0" marL="0" rtl="0" algn="ctr">
              <a:spcBef>
                <a:spcPts val="0"/>
              </a:spcBef>
              <a:spcAft>
                <a:spcPts val="0"/>
              </a:spcAft>
              <a:buClr>
                <a:schemeClr val="lt1"/>
              </a:buClr>
              <a:buSzPts val="2300"/>
              <a:buFont typeface="PT Sans"/>
              <a:buNone/>
            </a:pPr>
            <a:r>
              <a:t/>
            </a:r>
            <a:endParaRPr sz="4800">
              <a:solidFill>
                <a:srgbClr val="D9D9D9"/>
              </a:solidFill>
              <a:latin typeface="PT Sans"/>
              <a:ea typeface="PT Sans"/>
              <a:cs typeface="PT Sans"/>
              <a:sym typeface="PT Sans"/>
            </a:endParaRPr>
          </a:p>
          <a:p>
            <a:pPr indent="0" lvl="0" marL="0" rtl="0" algn="ctr">
              <a:spcBef>
                <a:spcPts val="0"/>
              </a:spcBef>
              <a:spcAft>
                <a:spcPts val="0"/>
              </a:spcAft>
              <a:buClr>
                <a:schemeClr val="lt1"/>
              </a:buClr>
              <a:buSzPts val="2300"/>
              <a:buFont typeface="PT Sans"/>
              <a:buNone/>
            </a:pPr>
            <a:r>
              <a:rPr lang="en-US" sz="4800">
                <a:solidFill>
                  <a:srgbClr val="D9D9D9"/>
                </a:solidFill>
                <a:latin typeface="PT Sans"/>
                <a:ea typeface="PT Sans"/>
                <a:cs typeface="PT Sans"/>
                <a:sym typeface="PT Sans"/>
              </a:rPr>
              <a:t>SelectKBest</a:t>
            </a:r>
            <a:endParaRPr sz="4800">
              <a:solidFill>
                <a:srgbClr val="D9D9D9"/>
              </a:solidFill>
              <a:latin typeface="PT Sans"/>
              <a:ea typeface="PT Sans"/>
              <a:cs typeface="PT Sans"/>
              <a:sym typeface="PT Sans"/>
            </a:endParaRPr>
          </a:p>
          <a:p>
            <a:pPr indent="0" lvl="0" marL="0" rtl="0" algn="ctr">
              <a:spcBef>
                <a:spcPts val="0"/>
              </a:spcBef>
              <a:spcAft>
                <a:spcPts val="0"/>
              </a:spcAft>
              <a:buClr>
                <a:schemeClr val="lt1"/>
              </a:buClr>
              <a:buSzPts val="2300"/>
              <a:buFont typeface="PT Sans"/>
              <a:buNone/>
            </a:pPr>
            <a:r>
              <a:t/>
            </a:r>
            <a:endParaRPr sz="4800">
              <a:solidFill>
                <a:srgbClr val="D9D9D9"/>
              </a:solidFill>
              <a:latin typeface="PT Sans"/>
              <a:ea typeface="PT Sans"/>
              <a:cs typeface="PT Sans"/>
              <a:sym typeface="PT Sans"/>
            </a:endParaRPr>
          </a:p>
          <a:p>
            <a:pPr indent="0" lvl="0" marL="0" marR="0" rtl="0" algn="ctr">
              <a:lnSpc>
                <a:spcPct val="100000"/>
              </a:lnSpc>
              <a:spcBef>
                <a:spcPts val="0"/>
              </a:spcBef>
              <a:spcAft>
                <a:spcPts val="0"/>
              </a:spcAft>
              <a:buClr>
                <a:srgbClr val="A6A7AC"/>
              </a:buClr>
              <a:buSzPts val="2300"/>
              <a:buFont typeface="PT Sans"/>
              <a:buNone/>
            </a:pPr>
            <a:r>
              <a:rPr lang="en-US" sz="4800">
                <a:solidFill>
                  <a:srgbClr val="D9D9D9"/>
                </a:solidFill>
                <a:latin typeface="PT Sans"/>
                <a:ea typeface="PT Sans"/>
                <a:cs typeface="PT Sans"/>
                <a:sym typeface="PT Sans"/>
              </a:rPr>
              <a:t>Lasso</a:t>
            </a:r>
            <a:endParaRPr sz="4800">
              <a:solidFill>
                <a:srgbClr val="D9D9D9"/>
              </a:solidFill>
              <a:latin typeface="PT Sans"/>
              <a:ea typeface="PT Sans"/>
              <a:cs typeface="PT Sans"/>
              <a:sym typeface="PT Sans"/>
            </a:endParaRPr>
          </a:p>
          <a:p>
            <a:pPr indent="0" lvl="0" marL="0" marR="0" rtl="0" algn="ctr">
              <a:lnSpc>
                <a:spcPct val="100000"/>
              </a:lnSpc>
              <a:spcBef>
                <a:spcPts val="0"/>
              </a:spcBef>
              <a:spcAft>
                <a:spcPts val="0"/>
              </a:spcAft>
              <a:buClr>
                <a:srgbClr val="A6A7AC"/>
              </a:buClr>
              <a:buSzPts val="2300"/>
              <a:buFont typeface="PT Sans"/>
              <a:buNone/>
            </a:pPr>
            <a:r>
              <a:t/>
            </a:r>
            <a:endParaRPr sz="4800">
              <a:solidFill>
                <a:srgbClr val="D9D9D9"/>
              </a:solidFill>
              <a:latin typeface="PT Sans"/>
              <a:ea typeface="PT Sans"/>
              <a:cs typeface="PT Sans"/>
              <a:sym typeface="PT Sans"/>
            </a:endParaRPr>
          </a:p>
          <a:p>
            <a:pPr indent="0" lvl="0" marL="0" marR="0" rtl="0" algn="ctr">
              <a:lnSpc>
                <a:spcPct val="100000"/>
              </a:lnSpc>
              <a:spcBef>
                <a:spcPts val="0"/>
              </a:spcBef>
              <a:spcAft>
                <a:spcPts val="0"/>
              </a:spcAft>
              <a:buClr>
                <a:srgbClr val="A6A7AC"/>
              </a:buClr>
              <a:buSzPts val="2300"/>
              <a:buFont typeface="PT Sans"/>
              <a:buNone/>
            </a:pPr>
            <a:r>
              <a:t/>
            </a:r>
            <a:endParaRPr sz="4800">
              <a:solidFill>
                <a:srgbClr val="D9D9D9"/>
              </a:solidFill>
              <a:latin typeface="PT Sans"/>
              <a:ea typeface="PT Sans"/>
              <a:cs typeface="PT Sans"/>
              <a:sym typeface="PT Sans"/>
            </a:endParaRPr>
          </a:p>
          <a:p>
            <a:pPr indent="0" lvl="0" marL="0" marR="0" rtl="0" algn="just">
              <a:lnSpc>
                <a:spcPct val="100000"/>
              </a:lnSpc>
              <a:spcBef>
                <a:spcPts val="0"/>
              </a:spcBef>
              <a:spcAft>
                <a:spcPts val="0"/>
              </a:spcAft>
              <a:buClr>
                <a:srgbClr val="A6A7AC"/>
              </a:buClr>
              <a:buSzPts val="2300"/>
              <a:buFont typeface="PT Sans"/>
              <a:buNone/>
            </a:pPr>
            <a:r>
              <a:t/>
            </a:r>
            <a:endParaRPr sz="4800">
              <a:solidFill>
                <a:srgbClr val="D9D9D9"/>
              </a:solidFill>
              <a:latin typeface="PT Sans"/>
              <a:ea typeface="PT Sans"/>
              <a:cs typeface="PT Sans"/>
              <a:sym typeface="PT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8"/>
          <p:cNvSpPr txBox="1"/>
          <p:nvPr/>
        </p:nvSpPr>
        <p:spPr>
          <a:xfrm>
            <a:off x="1526400" y="2898950"/>
            <a:ext cx="21331200" cy="9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solidFill>
                  <a:srgbClr val="F4F5F7"/>
                </a:solidFill>
              </a:rPr>
              <a:t>F-regression: numeric output</a:t>
            </a:r>
            <a:endParaRPr sz="7200">
              <a:solidFill>
                <a:srgbClr val="F4F5F7"/>
              </a:solidFill>
            </a:endParaRPr>
          </a:p>
          <a:p>
            <a:pPr indent="0" lvl="0" marL="0" rtl="0" algn="l">
              <a:spcBef>
                <a:spcPts val="0"/>
              </a:spcBef>
              <a:spcAft>
                <a:spcPts val="0"/>
              </a:spcAft>
              <a:buNone/>
            </a:pPr>
            <a:r>
              <a:t/>
            </a:r>
            <a:endParaRPr sz="7200">
              <a:solidFill>
                <a:srgbClr val="F4F5F7"/>
              </a:solidFill>
            </a:endParaRPr>
          </a:p>
          <a:p>
            <a:pPr indent="0" lvl="0" marL="0" rtl="0" algn="l">
              <a:spcBef>
                <a:spcPts val="0"/>
              </a:spcBef>
              <a:spcAft>
                <a:spcPts val="0"/>
              </a:spcAft>
              <a:buNone/>
            </a:pPr>
            <a:r>
              <a:rPr lang="en-US" sz="7200">
                <a:solidFill>
                  <a:srgbClr val="F4F5F7"/>
                </a:solidFill>
              </a:rPr>
              <a:t>F-score: </a:t>
            </a:r>
            <a:r>
              <a:rPr lang="en-US" sz="7200">
                <a:solidFill>
                  <a:srgbClr val="F4F5F7"/>
                </a:solidFill>
              </a:rPr>
              <a:t>a measure of how informative each feature is for the dataset</a:t>
            </a:r>
            <a:endParaRPr sz="7200">
              <a:solidFill>
                <a:srgbClr val="F4F5F7"/>
              </a:solidFill>
            </a:endParaRPr>
          </a:p>
          <a:p>
            <a:pPr indent="0" lvl="0" marL="0" rtl="0" algn="l">
              <a:spcBef>
                <a:spcPts val="0"/>
              </a:spcBef>
              <a:spcAft>
                <a:spcPts val="0"/>
              </a:spcAft>
              <a:buNone/>
            </a:pPr>
            <a:r>
              <a:t/>
            </a:r>
            <a:endParaRPr sz="7200">
              <a:solidFill>
                <a:srgbClr val="F4F5F7"/>
              </a:solidFill>
            </a:endParaRPr>
          </a:p>
          <a:p>
            <a:pPr indent="0" lvl="0" marL="0" rtl="0" algn="l">
              <a:spcBef>
                <a:spcPts val="0"/>
              </a:spcBef>
              <a:spcAft>
                <a:spcPts val="0"/>
              </a:spcAft>
              <a:buNone/>
            </a:pPr>
            <a:r>
              <a:rPr lang="en-US" sz="7200">
                <a:solidFill>
                  <a:srgbClr val="F4F5F7"/>
                </a:solidFill>
              </a:rPr>
              <a:t>F-score percentage = F-score / sum(F-score)</a:t>
            </a:r>
            <a:endParaRPr sz="7200">
              <a:solidFill>
                <a:srgbClr val="F4F5F7"/>
              </a:solidFill>
            </a:endParaRPr>
          </a:p>
          <a:p>
            <a:pPr indent="0" lvl="0" marL="0" rtl="0" algn="l">
              <a:spcBef>
                <a:spcPts val="0"/>
              </a:spcBef>
              <a:spcAft>
                <a:spcPts val="0"/>
              </a:spcAft>
              <a:buNone/>
            </a:pPr>
            <a:r>
              <a:t/>
            </a:r>
            <a:endParaRPr sz="7200">
              <a:solidFill>
                <a:srgbClr val="F4F5F7"/>
              </a:solidFill>
            </a:endParaRPr>
          </a:p>
          <a:p>
            <a:pPr indent="0" lvl="0" marL="0" rtl="0" algn="l">
              <a:spcBef>
                <a:spcPts val="0"/>
              </a:spcBef>
              <a:spcAft>
                <a:spcPts val="0"/>
              </a:spcAft>
              <a:buNone/>
            </a:pPr>
            <a:r>
              <a:rPr lang="en-US" sz="7200">
                <a:solidFill>
                  <a:srgbClr val="F4F5F7"/>
                </a:solidFill>
              </a:rPr>
              <a:t>Three typical countries: US, India, China</a:t>
            </a:r>
            <a:endParaRPr sz="7200">
              <a:solidFill>
                <a:srgbClr val="F4F5F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61" name="Shape 261"/>
        <p:cNvGrpSpPr/>
        <p:nvPr/>
      </p:nvGrpSpPr>
      <p:grpSpPr>
        <a:xfrm>
          <a:off x="0" y="0"/>
          <a:ext cx="0" cy="0"/>
          <a:chOff x="0" y="0"/>
          <a:chExt cx="0" cy="0"/>
        </a:xfrm>
      </p:grpSpPr>
      <p:cxnSp>
        <p:nvCxnSpPr>
          <p:cNvPr id="262" name="Google Shape;262;p29"/>
          <p:cNvCxnSpPr/>
          <p:nvPr/>
        </p:nvCxnSpPr>
        <p:spPr>
          <a:xfrm>
            <a:off x="12079846" y="5869185"/>
            <a:ext cx="805298" cy="1"/>
          </a:xfrm>
          <a:prstGeom prst="straightConnector1">
            <a:avLst/>
          </a:prstGeom>
          <a:noFill/>
          <a:ln cap="flat" cmpd="sng" w="50800">
            <a:solidFill>
              <a:srgbClr val="F56C2E"/>
            </a:solidFill>
            <a:prstDash val="solid"/>
            <a:miter lim="400000"/>
            <a:headEnd len="sm" w="sm" type="none"/>
            <a:tailEnd len="sm" w="sm" type="none"/>
          </a:ln>
        </p:spPr>
      </p:cxnSp>
      <p:sp>
        <p:nvSpPr>
          <p:cNvPr id="263" name="Google Shape;263;p29"/>
          <p:cNvSpPr txBox="1"/>
          <p:nvPr/>
        </p:nvSpPr>
        <p:spPr>
          <a:xfrm>
            <a:off x="6555700" y="1079665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GDP</a:t>
            </a:r>
            <a:endParaRPr b="1" sz="3000">
              <a:solidFill>
                <a:srgbClr val="D9D9D9"/>
              </a:solidFill>
            </a:endParaRPr>
          </a:p>
        </p:txBody>
      </p:sp>
      <p:sp>
        <p:nvSpPr>
          <p:cNvPr id="264" name="Google Shape;264;p29"/>
          <p:cNvSpPr txBox="1"/>
          <p:nvPr/>
        </p:nvSpPr>
        <p:spPr>
          <a:xfrm>
            <a:off x="10899100" y="110240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GDP</a:t>
            </a:r>
            <a:endParaRPr b="1" sz="3000">
              <a:solidFill>
                <a:srgbClr val="D9D9D9"/>
              </a:solidFill>
            </a:endParaRPr>
          </a:p>
        </p:txBody>
      </p:sp>
      <p:sp>
        <p:nvSpPr>
          <p:cNvPr id="265" name="Google Shape;265;p29"/>
          <p:cNvSpPr txBox="1"/>
          <p:nvPr/>
        </p:nvSpPr>
        <p:spPr>
          <a:xfrm>
            <a:off x="15242500" y="1079665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GDP</a:t>
            </a:r>
            <a:endParaRPr b="1" sz="3000">
              <a:solidFill>
                <a:srgbClr val="D9D9D9"/>
              </a:solidFill>
            </a:endParaRPr>
          </a:p>
        </p:txBody>
      </p:sp>
      <p:sp>
        <p:nvSpPr>
          <p:cNvPr id="266" name="Google Shape;266;p29"/>
          <p:cNvSpPr txBox="1"/>
          <p:nvPr/>
        </p:nvSpPr>
        <p:spPr>
          <a:xfrm>
            <a:off x="6555700" y="87380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life_exp</a:t>
            </a:r>
            <a:endParaRPr b="1" sz="3000">
              <a:solidFill>
                <a:srgbClr val="D9D9D9"/>
              </a:solidFill>
            </a:endParaRPr>
          </a:p>
        </p:txBody>
      </p:sp>
      <p:sp>
        <p:nvSpPr>
          <p:cNvPr id="267" name="Google Shape;267;p29"/>
          <p:cNvSpPr txBox="1"/>
          <p:nvPr/>
        </p:nvSpPr>
        <p:spPr>
          <a:xfrm>
            <a:off x="10899100" y="8893788"/>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life_exp</a:t>
            </a:r>
            <a:endParaRPr b="1" sz="3000">
              <a:solidFill>
                <a:srgbClr val="D9D9D9"/>
              </a:solidFill>
            </a:endParaRPr>
          </a:p>
        </p:txBody>
      </p:sp>
      <p:sp>
        <p:nvSpPr>
          <p:cNvPr id="268" name="Google Shape;268;p29"/>
          <p:cNvSpPr txBox="1"/>
          <p:nvPr/>
        </p:nvSpPr>
        <p:spPr>
          <a:xfrm>
            <a:off x="15322450" y="8521538"/>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life_exp</a:t>
            </a:r>
            <a:endParaRPr b="1" sz="3000">
              <a:solidFill>
                <a:srgbClr val="D9D9D9"/>
              </a:solidFill>
            </a:endParaRPr>
          </a:p>
        </p:txBody>
      </p:sp>
      <p:sp>
        <p:nvSpPr>
          <p:cNvPr id="269" name="Google Shape;269;p29"/>
          <p:cNvSpPr txBox="1"/>
          <p:nvPr/>
        </p:nvSpPr>
        <p:spPr>
          <a:xfrm>
            <a:off x="6555700" y="6467813"/>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support</a:t>
            </a:r>
            <a:endParaRPr b="1" sz="3000">
              <a:solidFill>
                <a:srgbClr val="D9D9D9"/>
              </a:solidFill>
            </a:endParaRPr>
          </a:p>
        </p:txBody>
      </p:sp>
      <p:sp>
        <p:nvSpPr>
          <p:cNvPr id="270" name="Google Shape;270;p29"/>
          <p:cNvSpPr txBox="1"/>
          <p:nvPr/>
        </p:nvSpPr>
        <p:spPr>
          <a:xfrm>
            <a:off x="10899100" y="6581488"/>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support</a:t>
            </a:r>
            <a:endParaRPr b="1" sz="3000">
              <a:solidFill>
                <a:srgbClr val="D9D9D9"/>
              </a:solidFill>
            </a:endParaRPr>
          </a:p>
        </p:txBody>
      </p:sp>
      <p:sp>
        <p:nvSpPr>
          <p:cNvPr id="271" name="Google Shape;271;p29"/>
          <p:cNvSpPr txBox="1"/>
          <p:nvPr/>
        </p:nvSpPr>
        <p:spPr>
          <a:xfrm>
            <a:off x="15322450" y="5644588"/>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support</a:t>
            </a:r>
            <a:endParaRPr b="1" sz="3000">
              <a:solidFill>
                <a:srgbClr val="D9D9D9"/>
              </a:solidFill>
            </a:endParaRPr>
          </a:p>
        </p:txBody>
      </p:sp>
      <p:pic>
        <p:nvPicPr>
          <p:cNvPr id="272" name="Google Shape;272;p29"/>
          <p:cNvPicPr preferRelativeResize="0"/>
          <p:nvPr/>
        </p:nvPicPr>
        <p:blipFill rotWithShape="1">
          <a:blip r:embed="rId3">
            <a:alphaModFix/>
          </a:blip>
          <a:srcRect b="0" l="0" r="0" t="0"/>
          <a:stretch/>
        </p:blipFill>
        <p:spPr>
          <a:xfrm>
            <a:off x="2945175" y="2589075"/>
            <a:ext cx="18493649" cy="10002674"/>
          </a:xfrm>
          <a:prstGeom prst="rect">
            <a:avLst/>
          </a:prstGeom>
          <a:noFill/>
          <a:ln cap="flat" cmpd="sng" w="38100">
            <a:solidFill>
              <a:srgbClr val="000000"/>
            </a:solidFill>
            <a:prstDash val="solid"/>
            <a:round/>
            <a:headEnd len="sm" w="sm" type="none"/>
            <a:tailEnd len="sm" w="sm" type="none"/>
          </a:ln>
        </p:spPr>
      </p:pic>
      <p:sp>
        <p:nvSpPr>
          <p:cNvPr id="273" name="Google Shape;273;p29"/>
          <p:cNvSpPr/>
          <p:nvPr/>
        </p:nvSpPr>
        <p:spPr>
          <a:xfrm>
            <a:off x="7581523" y="529500"/>
            <a:ext cx="8840400" cy="27450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393941"/>
              </a:buClr>
              <a:buSzPts val="10000"/>
              <a:buFont typeface="Montserrat SemiBold"/>
              <a:buNone/>
            </a:pPr>
            <a:r>
              <a:rPr b="1" lang="en-US" sz="10000">
                <a:solidFill>
                  <a:srgbClr val="393941"/>
                </a:solidFill>
                <a:latin typeface="Montserrat SemiBold"/>
                <a:ea typeface="Montserrat SemiBold"/>
                <a:cs typeface="Montserrat SemiBold"/>
                <a:sym typeface="Montserrat SemiBold"/>
              </a:rPr>
              <a:t>F-Statistics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77" name="Shape 277"/>
        <p:cNvGrpSpPr/>
        <p:nvPr/>
      </p:nvGrpSpPr>
      <p:grpSpPr>
        <a:xfrm>
          <a:off x="0" y="0"/>
          <a:ext cx="0" cy="0"/>
          <a:chOff x="0" y="0"/>
          <a:chExt cx="0" cy="0"/>
        </a:xfrm>
      </p:grpSpPr>
      <p:sp>
        <p:nvSpPr>
          <p:cNvPr id="278" name="Google Shape;278;p30"/>
          <p:cNvSpPr/>
          <p:nvPr/>
        </p:nvSpPr>
        <p:spPr>
          <a:xfrm>
            <a:off x="0" y="337275"/>
            <a:ext cx="24384000" cy="30759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393941"/>
              </a:buClr>
              <a:buSzPts val="10000"/>
              <a:buFont typeface="Montserrat SemiBold"/>
              <a:buNone/>
            </a:pPr>
            <a:r>
              <a:rPr b="1" lang="en-US" sz="10000">
                <a:solidFill>
                  <a:srgbClr val="393941"/>
                </a:solidFill>
                <a:latin typeface="Montserrat SemiBold"/>
                <a:ea typeface="Montserrat SemiBold"/>
                <a:cs typeface="Montserrat SemiBold"/>
                <a:sym typeface="Montserrat SemiBold"/>
              </a:rPr>
              <a:t>Important Variables</a:t>
            </a:r>
            <a:endParaRPr b="1" sz="10000">
              <a:solidFill>
                <a:srgbClr val="393941"/>
              </a:solidFill>
              <a:latin typeface="Montserrat SemiBold"/>
              <a:ea typeface="Montserrat SemiBold"/>
              <a:cs typeface="Montserrat SemiBold"/>
              <a:sym typeface="Montserrat SemiBold"/>
            </a:endParaRPr>
          </a:p>
        </p:txBody>
      </p:sp>
      <p:cxnSp>
        <p:nvCxnSpPr>
          <p:cNvPr id="279" name="Google Shape;279;p30"/>
          <p:cNvCxnSpPr/>
          <p:nvPr/>
        </p:nvCxnSpPr>
        <p:spPr>
          <a:xfrm>
            <a:off x="12079846" y="5869185"/>
            <a:ext cx="805200" cy="0"/>
          </a:xfrm>
          <a:prstGeom prst="straightConnector1">
            <a:avLst/>
          </a:prstGeom>
          <a:noFill/>
          <a:ln cap="flat" cmpd="sng" w="50800">
            <a:solidFill>
              <a:srgbClr val="F56C2E"/>
            </a:solidFill>
            <a:prstDash val="solid"/>
            <a:miter lim="400000"/>
            <a:headEnd len="sm" w="sm" type="none"/>
            <a:tailEnd len="sm" w="sm" type="none"/>
          </a:ln>
        </p:spPr>
      </p:cxnSp>
      <p:pic>
        <p:nvPicPr>
          <p:cNvPr id="280" name="Google Shape;280;p30"/>
          <p:cNvPicPr preferRelativeResize="0"/>
          <p:nvPr/>
        </p:nvPicPr>
        <p:blipFill rotWithShape="1">
          <a:blip r:embed="rId3">
            <a:alphaModFix/>
          </a:blip>
          <a:srcRect b="17115" l="0" r="0" t="0"/>
          <a:stretch/>
        </p:blipFill>
        <p:spPr>
          <a:xfrm>
            <a:off x="4734400" y="1940975"/>
            <a:ext cx="14915200" cy="11063000"/>
          </a:xfrm>
          <a:prstGeom prst="rect">
            <a:avLst/>
          </a:prstGeom>
          <a:noFill/>
          <a:ln>
            <a:noFill/>
          </a:ln>
        </p:spPr>
      </p:pic>
      <p:sp>
        <p:nvSpPr>
          <p:cNvPr id="281" name="Google Shape;281;p30"/>
          <p:cNvSpPr txBox="1"/>
          <p:nvPr/>
        </p:nvSpPr>
        <p:spPr>
          <a:xfrm>
            <a:off x="6555700" y="128553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USA</a:t>
            </a:r>
            <a:endParaRPr b="1" sz="3600">
              <a:solidFill>
                <a:srgbClr val="434343"/>
              </a:solidFill>
            </a:endParaRPr>
          </a:p>
        </p:txBody>
      </p:sp>
      <p:sp>
        <p:nvSpPr>
          <p:cNvPr id="282" name="Google Shape;282;p30"/>
          <p:cNvSpPr txBox="1"/>
          <p:nvPr/>
        </p:nvSpPr>
        <p:spPr>
          <a:xfrm>
            <a:off x="10899100" y="128553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India</a:t>
            </a:r>
            <a:endParaRPr b="1" sz="3600">
              <a:solidFill>
                <a:srgbClr val="434343"/>
              </a:solidFill>
            </a:endParaRPr>
          </a:p>
        </p:txBody>
      </p:sp>
      <p:sp>
        <p:nvSpPr>
          <p:cNvPr id="283" name="Google Shape;283;p30"/>
          <p:cNvSpPr txBox="1"/>
          <p:nvPr/>
        </p:nvSpPr>
        <p:spPr>
          <a:xfrm>
            <a:off x="15322450" y="128553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China</a:t>
            </a:r>
            <a:endParaRPr b="1" sz="3600">
              <a:solidFill>
                <a:srgbClr val="434343"/>
              </a:solidFill>
            </a:endParaRPr>
          </a:p>
        </p:txBody>
      </p:sp>
      <p:sp>
        <p:nvSpPr>
          <p:cNvPr id="284" name="Google Shape;284;p30"/>
          <p:cNvSpPr txBox="1"/>
          <p:nvPr/>
        </p:nvSpPr>
        <p:spPr>
          <a:xfrm>
            <a:off x="6555700" y="1079665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GDP</a:t>
            </a:r>
            <a:endParaRPr b="1" sz="3000">
              <a:solidFill>
                <a:srgbClr val="D9D9D9"/>
              </a:solidFill>
            </a:endParaRPr>
          </a:p>
        </p:txBody>
      </p:sp>
      <p:sp>
        <p:nvSpPr>
          <p:cNvPr id="285" name="Google Shape;285;p30"/>
          <p:cNvSpPr txBox="1"/>
          <p:nvPr/>
        </p:nvSpPr>
        <p:spPr>
          <a:xfrm>
            <a:off x="10899100" y="110240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GDP</a:t>
            </a:r>
            <a:endParaRPr b="1" sz="3000">
              <a:solidFill>
                <a:srgbClr val="D9D9D9"/>
              </a:solidFill>
            </a:endParaRPr>
          </a:p>
        </p:txBody>
      </p:sp>
      <p:sp>
        <p:nvSpPr>
          <p:cNvPr id="286" name="Google Shape;286;p30"/>
          <p:cNvSpPr txBox="1"/>
          <p:nvPr/>
        </p:nvSpPr>
        <p:spPr>
          <a:xfrm>
            <a:off x="15242500" y="1079665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GDP</a:t>
            </a:r>
            <a:endParaRPr b="1" sz="3000">
              <a:solidFill>
                <a:srgbClr val="D9D9D9"/>
              </a:solidFill>
            </a:endParaRPr>
          </a:p>
        </p:txBody>
      </p:sp>
      <p:sp>
        <p:nvSpPr>
          <p:cNvPr id="287" name="Google Shape;287;p30"/>
          <p:cNvSpPr txBox="1"/>
          <p:nvPr/>
        </p:nvSpPr>
        <p:spPr>
          <a:xfrm>
            <a:off x="6555700" y="87380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life_exp</a:t>
            </a:r>
            <a:endParaRPr b="1" sz="3000">
              <a:solidFill>
                <a:srgbClr val="D9D9D9"/>
              </a:solidFill>
            </a:endParaRPr>
          </a:p>
        </p:txBody>
      </p:sp>
      <p:sp>
        <p:nvSpPr>
          <p:cNvPr id="288" name="Google Shape;288;p30"/>
          <p:cNvSpPr txBox="1"/>
          <p:nvPr/>
        </p:nvSpPr>
        <p:spPr>
          <a:xfrm>
            <a:off x="10899100" y="8893788"/>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life_exp</a:t>
            </a:r>
            <a:endParaRPr b="1" sz="3000">
              <a:solidFill>
                <a:srgbClr val="D9D9D9"/>
              </a:solidFill>
            </a:endParaRPr>
          </a:p>
        </p:txBody>
      </p:sp>
      <p:sp>
        <p:nvSpPr>
          <p:cNvPr id="289" name="Google Shape;289;p30"/>
          <p:cNvSpPr txBox="1"/>
          <p:nvPr/>
        </p:nvSpPr>
        <p:spPr>
          <a:xfrm>
            <a:off x="15322450" y="8521538"/>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life_exp</a:t>
            </a:r>
            <a:endParaRPr b="1" sz="3000">
              <a:solidFill>
                <a:srgbClr val="D9D9D9"/>
              </a:solidFill>
            </a:endParaRPr>
          </a:p>
        </p:txBody>
      </p:sp>
      <p:sp>
        <p:nvSpPr>
          <p:cNvPr id="290" name="Google Shape;290;p30"/>
          <p:cNvSpPr txBox="1"/>
          <p:nvPr/>
        </p:nvSpPr>
        <p:spPr>
          <a:xfrm>
            <a:off x="6555700" y="6467813"/>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support</a:t>
            </a:r>
            <a:endParaRPr b="1" sz="3000">
              <a:solidFill>
                <a:srgbClr val="D9D9D9"/>
              </a:solidFill>
            </a:endParaRPr>
          </a:p>
        </p:txBody>
      </p:sp>
      <p:sp>
        <p:nvSpPr>
          <p:cNvPr id="291" name="Google Shape;291;p30"/>
          <p:cNvSpPr txBox="1"/>
          <p:nvPr/>
        </p:nvSpPr>
        <p:spPr>
          <a:xfrm>
            <a:off x="10899100" y="6581488"/>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support</a:t>
            </a:r>
            <a:endParaRPr b="1" sz="3000">
              <a:solidFill>
                <a:srgbClr val="D9D9D9"/>
              </a:solidFill>
            </a:endParaRPr>
          </a:p>
        </p:txBody>
      </p:sp>
      <p:sp>
        <p:nvSpPr>
          <p:cNvPr id="292" name="Google Shape;292;p30"/>
          <p:cNvSpPr txBox="1"/>
          <p:nvPr/>
        </p:nvSpPr>
        <p:spPr>
          <a:xfrm>
            <a:off x="15322450" y="5644588"/>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D9D9D9"/>
                </a:solidFill>
              </a:rPr>
              <a:t>support</a:t>
            </a:r>
            <a:endParaRPr b="1" sz="3000">
              <a:solidFill>
                <a:srgbClr val="D9D9D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96" name="Shape 296"/>
        <p:cNvGrpSpPr/>
        <p:nvPr/>
      </p:nvGrpSpPr>
      <p:grpSpPr>
        <a:xfrm>
          <a:off x="0" y="0"/>
          <a:ext cx="0" cy="0"/>
          <a:chOff x="0" y="0"/>
          <a:chExt cx="0" cy="0"/>
        </a:xfrm>
      </p:grpSpPr>
      <p:pic>
        <p:nvPicPr>
          <p:cNvPr id="297" name="Google Shape;297;p31"/>
          <p:cNvPicPr preferRelativeResize="0"/>
          <p:nvPr/>
        </p:nvPicPr>
        <p:blipFill rotWithShape="1">
          <a:blip r:embed="rId3">
            <a:alphaModFix/>
          </a:blip>
          <a:srcRect b="8054" l="0" r="0" t="0"/>
          <a:stretch/>
        </p:blipFill>
        <p:spPr>
          <a:xfrm>
            <a:off x="8593250" y="951750"/>
            <a:ext cx="14443225" cy="11451950"/>
          </a:xfrm>
          <a:prstGeom prst="rect">
            <a:avLst/>
          </a:prstGeom>
          <a:noFill/>
          <a:ln>
            <a:noFill/>
          </a:ln>
        </p:spPr>
      </p:pic>
      <p:sp>
        <p:nvSpPr>
          <p:cNvPr id="298" name="Google Shape;298;p31"/>
          <p:cNvSpPr/>
          <p:nvPr/>
        </p:nvSpPr>
        <p:spPr>
          <a:xfrm>
            <a:off x="321710" y="1143707"/>
            <a:ext cx="7058400" cy="4464600"/>
          </a:xfrm>
          <a:prstGeom prst="rect">
            <a:avLst/>
          </a:prstGeom>
          <a:noFill/>
          <a:ln>
            <a:noFill/>
          </a:ln>
        </p:spPr>
        <p:txBody>
          <a:bodyPr anchorCtr="0" anchor="t" bIns="38100" lIns="38100" spcFirstLastPara="1" rIns="38100" wrap="square" tIns="38100">
            <a:noAutofit/>
          </a:bodyPr>
          <a:lstStyle/>
          <a:p>
            <a:pPr indent="0" lvl="0" marL="0" marR="0" rtl="0" algn="r">
              <a:lnSpc>
                <a:spcPct val="80000"/>
              </a:lnSpc>
              <a:spcBef>
                <a:spcPts val="0"/>
              </a:spcBef>
              <a:spcAft>
                <a:spcPts val="0"/>
              </a:spcAft>
              <a:buClr>
                <a:srgbClr val="393941"/>
              </a:buClr>
              <a:buSzPts val="10000"/>
              <a:buFont typeface="Montserrat SemiBold"/>
              <a:buNone/>
            </a:pPr>
            <a:r>
              <a:rPr b="1" i="0" lang="en-US" sz="8000" u="none" cap="none" strike="noStrike">
                <a:solidFill>
                  <a:srgbClr val="393941"/>
                </a:solidFill>
                <a:latin typeface="Montserrat SemiBold"/>
                <a:ea typeface="Montserrat SemiBold"/>
                <a:cs typeface="Montserrat SemiBold"/>
                <a:sym typeface="Montserrat SemiBold"/>
              </a:rPr>
              <a:t>H</a:t>
            </a:r>
            <a:r>
              <a:rPr b="1" lang="en-US" sz="8000">
                <a:solidFill>
                  <a:srgbClr val="393941"/>
                </a:solidFill>
                <a:latin typeface="Montserrat SemiBold"/>
                <a:ea typeface="Montserrat SemiBold"/>
                <a:cs typeface="Montserrat SemiBold"/>
                <a:sym typeface="Montserrat SemiBold"/>
              </a:rPr>
              <a:t>ow Support affects Happiness</a:t>
            </a:r>
            <a:endParaRPr b="1" i="0" sz="8000" u="none" cap="none" strike="noStrike">
              <a:solidFill>
                <a:srgbClr val="393941"/>
              </a:solidFill>
              <a:latin typeface="Montserrat SemiBold"/>
              <a:ea typeface="Montserrat SemiBold"/>
              <a:cs typeface="Montserrat SemiBold"/>
              <a:sym typeface="Montserrat SemiBold"/>
            </a:endParaRPr>
          </a:p>
        </p:txBody>
      </p:sp>
      <p:sp>
        <p:nvSpPr>
          <p:cNvPr id="299" name="Google Shape;299;p31"/>
          <p:cNvSpPr txBox="1"/>
          <p:nvPr/>
        </p:nvSpPr>
        <p:spPr>
          <a:xfrm>
            <a:off x="10678000" y="124037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China</a:t>
            </a:r>
            <a:endParaRPr b="1" sz="3600">
              <a:solidFill>
                <a:srgbClr val="434343"/>
              </a:solidFill>
            </a:endParaRPr>
          </a:p>
        </p:txBody>
      </p:sp>
      <p:sp>
        <p:nvSpPr>
          <p:cNvPr id="300" name="Google Shape;300;p31"/>
          <p:cNvSpPr txBox="1"/>
          <p:nvPr/>
        </p:nvSpPr>
        <p:spPr>
          <a:xfrm>
            <a:off x="15267488" y="124037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India</a:t>
            </a:r>
            <a:endParaRPr b="1" sz="3600">
              <a:solidFill>
                <a:srgbClr val="434343"/>
              </a:solidFill>
            </a:endParaRPr>
          </a:p>
        </p:txBody>
      </p:sp>
      <p:sp>
        <p:nvSpPr>
          <p:cNvPr id="301" name="Google Shape;301;p31"/>
          <p:cNvSpPr txBox="1"/>
          <p:nvPr/>
        </p:nvSpPr>
        <p:spPr>
          <a:xfrm>
            <a:off x="19856975" y="124037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USA</a:t>
            </a:r>
            <a:endParaRPr b="1" sz="360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05" name="Shape 305"/>
        <p:cNvGrpSpPr/>
        <p:nvPr/>
      </p:nvGrpSpPr>
      <p:grpSpPr>
        <a:xfrm>
          <a:off x="0" y="0"/>
          <a:ext cx="0" cy="0"/>
          <a:chOff x="0" y="0"/>
          <a:chExt cx="0" cy="0"/>
        </a:xfrm>
      </p:grpSpPr>
      <p:pic>
        <p:nvPicPr>
          <p:cNvPr id="306" name="Google Shape;306;p32"/>
          <p:cNvPicPr preferRelativeResize="0"/>
          <p:nvPr/>
        </p:nvPicPr>
        <p:blipFill rotWithShape="1">
          <a:blip r:embed="rId3">
            <a:alphaModFix/>
          </a:blip>
          <a:srcRect b="7876" l="0" r="0" t="0"/>
          <a:stretch/>
        </p:blipFill>
        <p:spPr>
          <a:xfrm>
            <a:off x="7912075" y="858799"/>
            <a:ext cx="14929899" cy="11474350"/>
          </a:xfrm>
          <a:prstGeom prst="rect">
            <a:avLst/>
          </a:prstGeom>
          <a:noFill/>
          <a:ln>
            <a:noFill/>
          </a:ln>
        </p:spPr>
      </p:pic>
      <p:sp>
        <p:nvSpPr>
          <p:cNvPr id="307" name="Google Shape;307;p32"/>
          <p:cNvSpPr/>
          <p:nvPr/>
        </p:nvSpPr>
        <p:spPr>
          <a:xfrm>
            <a:off x="321710" y="1143707"/>
            <a:ext cx="7058400" cy="4464600"/>
          </a:xfrm>
          <a:prstGeom prst="rect">
            <a:avLst/>
          </a:prstGeom>
          <a:noFill/>
          <a:ln>
            <a:noFill/>
          </a:ln>
        </p:spPr>
        <p:txBody>
          <a:bodyPr anchorCtr="0" anchor="t" bIns="38100" lIns="38100" spcFirstLastPara="1" rIns="38100" wrap="square" tIns="38100">
            <a:noAutofit/>
          </a:bodyPr>
          <a:lstStyle/>
          <a:p>
            <a:pPr indent="0" lvl="0" marL="0" marR="0" rtl="0" algn="r">
              <a:lnSpc>
                <a:spcPct val="80000"/>
              </a:lnSpc>
              <a:spcBef>
                <a:spcPts val="0"/>
              </a:spcBef>
              <a:spcAft>
                <a:spcPts val="0"/>
              </a:spcAft>
              <a:buClr>
                <a:srgbClr val="393941"/>
              </a:buClr>
              <a:buSzPts val="10000"/>
              <a:buFont typeface="Montserrat SemiBold"/>
              <a:buNone/>
            </a:pPr>
            <a:r>
              <a:rPr b="1" i="0" lang="en-US" sz="8000" u="none" cap="none" strike="noStrike">
                <a:solidFill>
                  <a:srgbClr val="393941"/>
                </a:solidFill>
                <a:latin typeface="Montserrat SemiBold"/>
                <a:ea typeface="Montserrat SemiBold"/>
                <a:cs typeface="Montserrat SemiBold"/>
                <a:sym typeface="Montserrat SemiBold"/>
              </a:rPr>
              <a:t>H</a:t>
            </a:r>
            <a:r>
              <a:rPr b="1" lang="en-US" sz="8000">
                <a:solidFill>
                  <a:srgbClr val="393941"/>
                </a:solidFill>
                <a:latin typeface="Montserrat SemiBold"/>
                <a:ea typeface="Montserrat SemiBold"/>
                <a:cs typeface="Montserrat SemiBold"/>
                <a:sym typeface="Montserrat SemiBold"/>
              </a:rPr>
              <a:t>ow Life Expectancy affects Happiness</a:t>
            </a:r>
            <a:endParaRPr b="1" i="0" sz="8000" u="none" cap="none" strike="noStrike">
              <a:solidFill>
                <a:srgbClr val="393941"/>
              </a:solidFill>
              <a:latin typeface="Montserrat SemiBold"/>
              <a:ea typeface="Montserrat SemiBold"/>
              <a:cs typeface="Montserrat SemiBold"/>
              <a:sym typeface="Montserrat SemiBold"/>
            </a:endParaRPr>
          </a:p>
        </p:txBody>
      </p:sp>
      <p:sp>
        <p:nvSpPr>
          <p:cNvPr id="308" name="Google Shape;308;p32"/>
          <p:cNvSpPr txBox="1"/>
          <p:nvPr/>
        </p:nvSpPr>
        <p:spPr>
          <a:xfrm>
            <a:off x="10220800" y="121751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China</a:t>
            </a:r>
            <a:endParaRPr b="1" sz="3600">
              <a:solidFill>
                <a:srgbClr val="434343"/>
              </a:solidFill>
            </a:endParaRPr>
          </a:p>
        </p:txBody>
      </p:sp>
      <p:sp>
        <p:nvSpPr>
          <p:cNvPr id="309" name="Google Shape;309;p32"/>
          <p:cNvSpPr txBox="1"/>
          <p:nvPr/>
        </p:nvSpPr>
        <p:spPr>
          <a:xfrm>
            <a:off x="14810288" y="121751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India</a:t>
            </a:r>
            <a:endParaRPr b="1" sz="3600">
              <a:solidFill>
                <a:srgbClr val="434343"/>
              </a:solidFill>
            </a:endParaRPr>
          </a:p>
        </p:txBody>
      </p:sp>
      <p:sp>
        <p:nvSpPr>
          <p:cNvPr id="310" name="Google Shape;310;p32"/>
          <p:cNvSpPr txBox="1"/>
          <p:nvPr/>
        </p:nvSpPr>
        <p:spPr>
          <a:xfrm>
            <a:off x="19399775" y="121751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USA</a:t>
            </a:r>
            <a:endParaRPr b="1" sz="36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14" name="Shape 314"/>
        <p:cNvGrpSpPr/>
        <p:nvPr/>
      </p:nvGrpSpPr>
      <p:grpSpPr>
        <a:xfrm>
          <a:off x="0" y="0"/>
          <a:ext cx="0" cy="0"/>
          <a:chOff x="0" y="0"/>
          <a:chExt cx="0" cy="0"/>
        </a:xfrm>
      </p:grpSpPr>
      <p:pic>
        <p:nvPicPr>
          <p:cNvPr id="315" name="Google Shape;315;p33"/>
          <p:cNvPicPr preferRelativeResize="0"/>
          <p:nvPr/>
        </p:nvPicPr>
        <p:blipFill rotWithShape="1">
          <a:blip r:embed="rId3">
            <a:alphaModFix/>
          </a:blip>
          <a:srcRect b="8357" l="0" r="0" t="0"/>
          <a:stretch/>
        </p:blipFill>
        <p:spPr>
          <a:xfrm>
            <a:off x="8593250" y="989225"/>
            <a:ext cx="14443225" cy="11414475"/>
          </a:xfrm>
          <a:prstGeom prst="rect">
            <a:avLst/>
          </a:prstGeom>
          <a:noFill/>
          <a:ln>
            <a:noFill/>
          </a:ln>
        </p:spPr>
      </p:pic>
      <p:sp>
        <p:nvSpPr>
          <p:cNvPr id="316" name="Google Shape;316;p33"/>
          <p:cNvSpPr/>
          <p:nvPr/>
        </p:nvSpPr>
        <p:spPr>
          <a:xfrm>
            <a:off x="658985" y="1331107"/>
            <a:ext cx="7058400" cy="4464600"/>
          </a:xfrm>
          <a:prstGeom prst="rect">
            <a:avLst/>
          </a:prstGeom>
          <a:noFill/>
          <a:ln>
            <a:noFill/>
          </a:ln>
        </p:spPr>
        <p:txBody>
          <a:bodyPr anchorCtr="0" anchor="t" bIns="38100" lIns="38100" spcFirstLastPara="1" rIns="38100" wrap="square" tIns="38100">
            <a:noAutofit/>
          </a:bodyPr>
          <a:lstStyle/>
          <a:p>
            <a:pPr indent="0" lvl="0" marL="0" marR="0" rtl="0" algn="r">
              <a:lnSpc>
                <a:spcPct val="80000"/>
              </a:lnSpc>
              <a:spcBef>
                <a:spcPts val="0"/>
              </a:spcBef>
              <a:spcAft>
                <a:spcPts val="0"/>
              </a:spcAft>
              <a:buClr>
                <a:srgbClr val="393941"/>
              </a:buClr>
              <a:buSzPts val="10000"/>
              <a:buFont typeface="Montserrat SemiBold"/>
              <a:buNone/>
            </a:pPr>
            <a:r>
              <a:rPr b="1" i="0" lang="en-US" sz="8000" u="none" cap="none" strike="noStrike">
                <a:solidFill>
                  <a:srgbClr val="393941"/>
                </a:solidFill>
                <a:latin typeface="Montserrat SemiBold"/>
                <a:ea typeface="Montserrat SemiBold"/>
                <a:cs typeface="Montserrat SemiBold"/>
                <a:sym typeface="Montserrat SemiBold"/>
              </a:rPr>
              <a:t>H</a:t>
            </a:r>
            <a:r>
              <a:rPr b="1" lang="en-US" sz="8000">
                <a:solidFill>
                  <a:srgbClr val="393941"/>
                </a:solidFill>
                <a:latin typeface="Montserrat SemiBold"/>
                <a:ea typeface="Montserrat SemiBold"/>
                <a:cs typeface="Montserrat SemiBold"/>
                <a:sym typeface="Montserrat SemiBold"/>
              </a:rPr>
              <a:t>ow Negativity Affects Happiness</a:t>
            </a:r>
            <a:endParaRPr b="1" i="0" sz="8000" u="none" cap="none" strike="noStrike">
              <a:solidFill>
                <a:srgbClr val="393941"/>
              </a:solidFill>
              <a:latin typeface="Montserrat SemiBold"/>
              <a:ea typeface="Montserrat SemiBold"/>
              <a:cs typeface="Montserrat SemiBold"/>
              <a:sym typeface="Montserrat SemiBold"/>
            </a:endParaRPr>
          </a:p>
        </p:txBody>
      </p:sp>
      <p:sp>
        <p:nvSpPr>
          <p:cNvPr id="317" name="Google Shape;317;p33"/>
          <p:cNvSpPr txBox="1"/>
          <p:nvPr/>
        </p:nvSpPr>
        <p:spPr>
          <a:xfrm>
            <a:off x="10678000" y="124037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China</a:t>
            </a:r>
            <a:endParaRPr b="1" sz="3600">
              <a:solidFill>
                <a:srgbClr val="434343"/>
              </a:solidFill>
            </a:endParaRPr>
          </a:p>
        </p:txBody>
      </p:sp>
      <p:sp>
        <p:nvSpPr>
          <p:cNvPr id="318" name="Google Shape;318;p33"/>
          <p:cNvSpPr txBox="1"/>
          <p:nvPr/>
        </p:nvSpPr>
        <p:spPr>
          <a:xfrm>
            <a:off x="15267488" y="124037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India</a:t>
            </a:r>
            <a:endParaRPr b="1" sz="3600">
              <a:solidFill>
                <a:srgbClr val="434343"/>
              </a:solidFill>
            </a:endParaRPr>
          </a:p>
        </p:txBody>
      </p:sp>
      <p:sp>
        <p:nvSpPr>
          <p:cNvPr id="319" name="Google Shape;319;p33"/>
          <p:cNvSpPr txBox="1"/>
          <p:nvPr/>
        </p:nvSpPr>
        <p:spPr>
          <a:xfrm>
            <a:off x="19856975" y="12403700"/>
            <a:ext cx="1761300" cy="9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434343"/>
                </a:solidFill>
              </a:rPr>
              <a:t>USA</a:t>
            </a:r>
            <a:endParaRPr b="1" sz="3600">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4"/>
          <p:cNvSpPr/>
          <p:nvPr/>
        </p:nvSpPr>
        <p:spPr>
          <a:xfrm>
            <a:off x="5766002" y="3734041"/>
            <a:ext cx="12851995" cy="1785196"/>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F4F5F7"/>
              </a:buClr>
              <a:buSzPts val="10000"/>
              <a:buFont typeface="Montserrat SemiBold"/>
              <a:buNone/>
            </a:pPr>
            <a:r>
              <a:rPr b="1" i="0" lang="en-US" sz="10000" u="none" cap="none" strike="noStrike">
                <a:solidFill>
                  <a:srgbClr val="F4F5F7"/>
                </a:solidFill>
                <a:latin typeface="Montserrat SemiBold"/>
                <a:ea typeface="Montserrat SemiBold"/>
                <a:cs typeface="Montserrat SemiBold"/>
                <a:sym typeface="Montserrat SemiBold"/>
              </a:rPr>
              <a:t>Solution and </a:t>
            </a:r>
            <a:r>
              <a:rPr b="1" lang="en-US" sz="10000">
                <a:solidFill>
                  <a:srgbClr val="F4F5F7"/>
                </a:solidFill>
                <a:latin typeface="Montserrat SemiBold"/>
                <a:ea typeface="Montserrat SemiBold"/>
                <a:cs typeface="Montserrat SemiBold"/>
                <a:sym typeface="Montserrat SemiBold"/>
              </a:rPr>
              <a:t>I</a:t>
            </a:r>
            <a:r>
              <a:rPr b="1" i="0" lang="en-US" sz="10000" u="none" cap="none" strike="noStrike">
                <a:solidFill>
                  <a:srgbClr val="F4F5F7"/>
                </a:solidFill>
                <a:latin typeface="Montserrat SemiBold"/>
                <a:ea typeface="Montserrat SemiBold"/>
                <a:cs typeface="Montserrat SemiBold"/>
                <a:sym typeface="Montserrat SemiBold"/>
              </a:rPr>
              <a:t>nsights</a:t>
            </a:r>
            <a:endParaRPr b="1" i="0" sz="10000" u="none" cap="none" strike="noStrike">
              <a:solidFill>
                <a:srgbClr val="F4F5F7"/>
              </a:solidFill>
              <a:latin typeface="Montserrat SemiBold"/>
              <a:ea typeface="Montserrat SemiBold"/>
              <a:cs typeface="Montserrat SemiBold"/>
              <a:sym typeface="Montserrat SemiBold"/>
            </a:endParaRPr>
          </a:p>
        </p:txBody>
      </p:sp>
      <p:cxnSp>
        <p:nvCxnSpPr>
          <p:cNvPr id="325" name="Google Shape;325;p34"/>
          <p:cNvCxnSpPr/>
          <p:nvPr/>
        </p:nvCxnSpPr>
        <p:spPr>
          <a:xfrm>
            <a:off x="11789350" y="7239007"/>
            <a:ext cx="805200" cy="0"/>
          </a:xfrm>
          <a:prstGeom prst="straightConnector1">
            <a:avLst/>
          </a:prstGeom>
          <a:noFill/>
          <a:ln cap="flat" cmpd="sng" w="50800">
            <a:solidFill>
              <a:srgbClr val="F56C2E"/>
            </a:solidFill>
            <a:prstDash val="solid"/>
            <a:miter lim="400000"/>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p:nvPr/>
        </p:nvSpPr>
        <p:spPr>
          <a:xfrm>
            <a:off x="-30390" y="3221283"/>
            <a:ext cx="24444900" cy="7049400"/>
          </a:xfrm>
          <a:prstGeom prst="rect">
            <a:avLst/>
          </a:prstGeom>
          <a:solidFill>
            <a:srgbClr val="404049"/>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331" name="Google Shape;331;p35"/>
          <p:cNvSpPr/>
          <p:nvPr/>
        </p:nvSpPr>
        <p:spPr>
          <a:xfrm>
            <a:off x="10175588" y="3221283"/>
            <a:ext cx="4032824" cy="7049498"/>
          </a:xfrm>
          <a:prstGeom prst="rect">
            <a:avLst/>
          </a:prstGeom>
          <a:no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332" name="Google Shape;332;p35"/>
          <p:cNvSpPr/>
          <p:nvPr/>
        </p:nvSpPr>
        <p:spPr>
          <a:xfrm>
            <a:off x="1890969" y="4145755"/>
            <a:ext cx="828087" cy="828086"/>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333" name="Google Shape;333;p35"/>
          <p:cNvSpPr/>
          <p:nvPr/>
        </p:nvSpPr>
        <p:spPr>
          <a:xfrm>
            <a:off x="3032857" y="3781017"/>
            <a:ext cx="5512200" cy="1930500"/>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3000"/>
              <a:buFont typeface="Montserrat SemiBold"/>
              <a:buNone/>
            </a:pPr>
            <a:r>
              <a:rPr lang="en-US" sz="4800">
                <a:solidFill>
                  <a:srgbClr val="D9D9D9"/>
                </a:solidFill>
                <a:latin typeface="Montserrat"/>
                <a:ea typeface="Montserrat"/>
                <a:cs typeface="Montserrat"/>
                <a:sym typeface="Montserrat"/>
              </a:rPr>
              <a:t>GDP </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Education</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Consumption</a:t>
            </a:r>
            <a:endParaRPr sz="4800">
              <a:solidFill>
                <a:srgbClr val="D9D9D9"/>
              </a:solidFill>
              <a:latin typeface="Montserrat"/>
              <a:ea typeface="Montserrat"/>
              <a:cs typeface="Montserrat"/>
              <a:sym typeface="Montserrat"/>
            </a:endParaRPr>
          </a:p>
        </p:txBody>
      </p:sp>
      <p:sp>
        <p:nvSpPr>
          <p:cNvPr id="334" name="Google Shape;334;p35"/>
          <p:cNvSpPr/>
          <p:nvPr/>
        </p:nvSpPr>
        <p:spPr>
          <a:xfrm>
            <a:off x="1890969" y="7063714"/>
            <a:ext cx="828087" cy="828086"/>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335" name="Google Shape;335;p35"/>
          <p:cNvSpPr/>
          <p:nvPr/>
        </p:nvSpPr>
        <p:spPr>
          <a:xfrm>
            <a:off x="2117344" y="4398740"/>
            <a:ext cx="375337" cy="285027"/>
          </a:xfrm>
          <a:custGeom>
            <a:rect b="b" l="l" r="r" t="t"/>
            <a:pathLst>
              <a:path extrusionOk="0" h="21600" w="21600">
                <a:moveTo>
                  <a:pt x="6796" y="16986"/>
                </a:moveTo>
                <a:lnTo>
                  <a:pt x="1627" y="10192"/>
                </a:lnTo>
                <a:lnTo>
                  <a:pt x="0" y="12666"/>
                </a:lnTo>
                <a:lnTo>
                  <a:pt x="6796" y="21600"/>
                </a:lnTo>
                <a:lnTo>
                  <a:pt x="21600" y="2181"/>
                </a:lnTo>
                <a:lnTo>
                  <a:pt x="19718" y="0"/>
                </a:lnTo>
                <a:lnTo>
                  <a:pt x="6796" y="16986"/>
                </a:lnTo>
              </a:path>
            </a:pathLst>
          </a:custGeom>
          <a:solidFill>
            <a:srgbClr val="39394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300"/>
              <a:buFont typeface="Roboto"/>
              <a:buNone/>
            </a:pPr>
            <a:r>
              <a:t/>
            </a:r>
            <a:endParaRPr b="0" i="0" sz="2300" u="none" cap="none" strike="noStrike">
              <a:solidFill>
                <a:srgbClr val="A6A7AC"/>
              </a:solidFill>
              <a:latin typeface="PT Sans"/>
              <a:ea typeface="PT Sans"/>
              <a:cs typeface="PT Sans"/>
              <a:sym typeface="PT Sans"/>
            </a:endParaRPr>
          </a:p>
        </p:txBody>
      </p:sp>
      <p:sp>
        <p:nvSpPr>
          <p:cNvPr id="336" name="Google Shape;336;p35"/>
          <p:cNvSpPr/>
          <p:nvPr/>
        </p:nvSpPr>
        <p:spPr>
          <a:xfrm>
            <a:off x="2117344" y="7316699"/>
            <a:ext cx="375337" cy="285028"/>
          </a:xfrm>
          <a:custGeom>
            <a:rect b="b" l="l" r="r" t="t"/>
            <a:pathLst>
              <a:path extrusionOk="0" h="21600" w="21600">
                <a:moveTo>
                  <a:pt x="6796" y="16986"/>
                </a:moveTo>
                <a:lnTo>
                  <a:pt x="1627" y="10192"/>
                </a:lnTo>
                <a:lnTo>
                  <a:pt x="0" y="12666"/>
                </a:lnTo>
                <a:lnTo>
                  <a:pt x="6796" y="21600"/>
                </a:lnTo>
                <a:lnTo>
                  <a:pt x="21600" y="2181"/>
                </a:lnTo>
                <a:lnTo>
                  <a:pt x="19718" y="0"/>
                </a:lnTo>
                <a:lnTo>
                  <a:pt x="6796" y="16986"/>
                </a:lnTo>
              </a:path>
            </a:pathLst>
          </a:custGeom>
          <a:solidFill>
            <a:srgbClr val="39394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300"/>
              <a:buFont typeface="Roboto"/>
              <a:buNone/>
            </a:pPr>
            <a:r>
              <a:t/>
            </a:r>
            <a:endParaRPr b="0" i="0" sz="2300" u="none" cap="none" strike="noStrike">
              <a:solidFill>
                <a:srgbClr val="A6A7AC"/>
              </a:solidFill>
              <a:latin typeface="PT Sans"/>
              <a:ea typeface="PT Sans"/>
              <a:cs typeface="PT Sans"/>
              <a:sym typeface="PT Sans"/>
            </a:endParaRPr>
          </a:p>
        </p:txBody>
      </p:sp>
      <p:sp>
        <p:nvSpPr>
          <p:cNvPr id="337" name="Google Shape;337;p35"/>
          <p:cNvSpPr/>
          <p:nvPr/>
        </p:nvSpPr>
        <p:spPr>
          <a:xfrm>
            <a:off x="15556469" y="4132782"/>
            <a:ext cx="828086" cy="828086"/>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338" name="Google Shape;338;p35"/>
          <p:cNvSpPr/>
          <p:nvPr/>
        </p:nvSpPr>
        <p:spPr>
          <a:xfrm>
            <a:off x="15556469" y="7050742"/>
            <a:ext cx="828086" cy="828086"/>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pic>
        <p:nvPicPr>
          <p:cNvPr id="339" name="Google Shape;339;p35"/>
          <p:cNvPicPr preferRelativeResize="0"/>
          <p:nvPr/>
        </p:nvPicPr>
        <p:blipFill rotWithShape="1">
          <a:blip r:embed="rId3">
            <a:alphaModFix/>
          </a:blip>
          <a:srcRect b="0" l="0" r="0" t="0"/>
          <a:stretch/>
        </p:blipFill>
        <p:spPr>
          <a:xfrm>
            <a:off x="9678589" y="3221283"/>
            <a:ext cx="5098432" cy="7049498"/>
          </a:xfrm>
          <a:prstGeom prst="rect">
            <a:avLst/>
          </a:prstGeom>
          <a:noFill/>
          <a:ln>
            <a:noFill/>
          </a:ln>
        </p:spPr>
      </p:pic>
      <p:sp>
        <p:nvSpPr>
          <p:cNvPr id="340" name="Google Shape;340;p35"/>
          <p:cNvSpPr/>
          <p:nvPr/>
        </p:nvSpPr>
        <p:spPr>
          <a:xfrm>
            <a:off x="-495798" y="1435966"/>
            <a:ext cx="12852000" cy="17853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F4F5F7"/>
              </a:buClr>
              <a:buSzPts val="10000"/>
              <a:buFont typeface="Montserrat SemiBold"/>
              <a:buNone/>
            </a:pPr>
            <a:r>
              <a:rPr b="1" lang="en-US" sz="7200">
                <a:solidFill>
                  <a:srgbClr val="F4F5F7"/>
                </a:solidFill>
                <a:latin typeface="Montserrat SemiBold"/>
                <a:ea typeface="Montserrat SemiBold"/>
                <a:cs typeface="Montserrat SemiBold"/>
                <a:sym typeface="Montserrat SemiBold"/>
              </a:rPr>
              <a:t>High-Level</a:t>
            </a:r>
            <a:endParaRPr b="1" i="0" sz="7200" u="none" cap="none" strike="noStrike">
              <a:solidFill>
                <a:srgbClr val="F4F5F7"/>
              </a:solidFill>
              <a:latin typeface="Montserrat SemiBold"/>
              <a:ea typeface="Montserrat SemiBold"/>
              <a:cs typeface="Montserrat SemiBold"/>
              <a:sym typeface="Montserrat SemiBold"/>
            </a:endParaRPr>
          </a:p>
        </p:txBody>
      </p:sp>
      <p:sp>
        <p:nvSpPr>
          <p:cNvPr id="341" name="Google Shape;341;p35"/>
          <p:cNvSpPr/>
          <p:nvPr/>
        </p:nvSpPr>
        <p:spPr>
          <a:xfrm>
            <a:off x="3024750" y="6893975"/>
            <a:ext cx="6654000" cy="1930500"/>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3000"/>
              <a:buFont typeface="Montserrat SemiBold"/>
              <a:buNone/>
            </a:pPr>
            <a:r>
              <a:rPr lang="en-US" sz="4800">
                <a:solidFill>
                  <a:srgbClr val="D9D9D9"/>
                </a:solidFill>
                <a:latin typeface="Montserrat"/>
                <a:ea typeface="Montserrat"/>
                <a:cs typeface="Montserrat"/>
                <a:sym typeface="Montserrat"/>
              </a:rPr>
              <a:t>Life Expectancy </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Health Care</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Environment/Food</a:t>
            </a:r>
            <a:endParaRPr sz="4800">
              <a:solidFill>
                <a:srgbClr val="D9D9D9"/>
              </a:solidFill>
              <a:latin typeface="Montserrat"/>
              <a:ea typeface="Montserrat"/>
              <a:cs typeface="Montserrat"/>
              <a:sym typeface="Montserrat"/>
            </a:endParaRPr>
          </a:p>
        </p:txBody>
      </p:sp>
      <p:sp>
        <p:nvSpPr>
          <p:cNvPr id="342" name="Google Shape;342;p35"/>
          <p:cNvSpPr/>
          <p:nvPr/>
        </p:nvSpPr>
        <p:spPr>
          <a:xfrm>
            <a:off x="16839599" y="3781025"/>
            <a:ext cx="5982900" cy="1930500"/>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3000"/>
              <a:buFont typeface="Montserrat SemiBold"/>
              <a:buNone/>
            </a:pPr>
            <a:r>
              <a:rPr lang="en-US" sz="4800">
                <a:solidFill>
                  <a:srgbClr val="D9D9D9"/>
                </a:solidFill>
                <a:latin typeface="Montserrat"/>
                <a:ea typeface="Montserrat"/>
                <a:cs typeface="Montserrat"/>
                <a:sym typeface="Montserrat"/>
              </a:rPr>
              <a:t>Social Support</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Relationships</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Communication</a:t>
            </a:r>
            <a:endParaRPr sz="4800">
              <a:solidFill>
                <a:srgbClr val="D9D9D9"/>
              </a:solidFill>
              <a:latin typeface="Montserrat"/>
              <a:ea typeface="Montserrat"/>
              <a:cs typeface="Montserrat"/>
              <a:sym typeface="Montserrat"/>
            </a:endParaRPr>
          </a:p>
        </p:txBody>
      </p:sp>
      <p:sp>
        <p:nvSpPr>
          <p:cNvPr id="343" name="Google Shape;343;p35"/>
          <p:cNvSpPr/>
          <p:nvPr/>
        </p:nvSpPr>
        <p:spPr>
          <a:xfrm>
            <a:off x="16839599" y="6893975"/>
            <a:ext cx="5982900" cy="1930500"/>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3000"/>
              <a:buFont typeface="Montserrat SemiBold"/>
              <a:buNone/>
            </a:pPr>
            <a:r>
              <a:rPr lang="en-US" sz="4800">
                <a:solidFill>
                  <a:srgbClr val="D9D9D9"/>
                </a:solidFill>
                <a:latin typeface="Montserrat"/>
                <a:ea typeface="Montserrat"/>
                <a:cs typeface="Montserrat"/>
                <a:sym typeface="Montserrat"/>
              </a:rPr>
              <a:t>Positivity</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Laughter</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Enjoyment</a:t>
            </a:r>
            <a:endParaRPr sz="4800">
              <a:solidFill>
                <a:srgbClr val="D9D9D9"/>
              </a:solidFill>
              <a:latin typeface="Montserrat"/>
              <a:ea typeface="Montserrat"/>
              <a:cs typeface="Montserrat"/>
              <a:sym typeface="Montserrat"/>
            </a:endParaRPr>
          </a:p>
        </p:txBody>
      </p:sp>
      <p:sp>
        <p:nvSpPr>
          <p:cNvPr id="344" name="Google Shape;344;p35"/>
          <p:cNvSpPr/>
          <p:nvPr/>
        </p:nvSpPr>
        <p:spPr>
          <a:xfrm>
            <a:off x="15757144" y="4398740"/>
            <a:ext cx="375354" cy="285012"/>
          </a:xfrm>
          <a:custGeom>
            <a:rect b="b" l="l" r="r" t="t"/>
            <a:pathLst>
              <a:path extrusionOk="0" h="21600" w="21600">
                <a:moveTo>
                  <a:pt x="6796" y="16986"/>
                </a:moveTo>
                <a:lnTo>
                  <a:pt x="1627" y="10192"/>
                </a:lnTo>
                <a:lnTo>
                  <a:pt x="0" y="12666"/>
                </a:lnTo>
                <a:lnTo>
                  <a:pt x="6796" y="21600"/>
                </a:lnTo>
                <a:lnTo>
                  <a:pt x="21600" y="2181"/>
                </a:lnTo>
                <a:lnTo>
                  <a:pt x="19718" y="0"/>
                </a:lnTo>
                <a:lnTo>
                  <a:pt x="6796" y="16986"/>
                </a:lnTo>
              </a:path>
            </a:pathLst>
          </a:custGeom>
          <a:solidFill>
            <a:srgbClr val="39394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300"/>
              <a:buFont typeface="Roboto"/>
              <a:buNone/>
            </a:pPr>
            <a:r>
              <a:t/>
            </a:r>
            <a:endParaRPr b="0" i="0" sz="2300" u="none" cap="none" strike="noStrike">
              <a:solidFill>
                <a:srgbClr val="A6A7AC"/>
              </a:solidFill>
              <a:latin typeface="PT Sans"/>
              <a:ea typeface="PT Sans"/>
              <a:cs typeface="PT Sans"/>
              <a:sym typeface="PT Sans"/>
            </a:endParaRPr>
          </a:p>
        </p:txBody>
      </p:sp>
      <p:sp>
        <p:nvSpPr>
          <p:cNvPr id="345" name="Google Shape;345;p35"/>
          <p:cNvSpPr/>
          <p:nvPr/>
        </p:nvSpPr>
        <p:spPr>
          <a:xfrm>
            <a:off x="15757144" y="7314327"/>
            <a:ext cx="375354" cy="285012"/>
          </a:xfrm>
          <a:custGeom>
            <a:rect b="b" l="l" r="r" t="t"/>
            <a:pathLst>
              <a:path extrusionOk="0" h="21600" w="21600">
                <a:moveTo>
                  <a:pt x="6796" y="16986"/>
                </a:moveTo>
                <a:lnTo>
                  <a:pt x="1627" y="10192"/>
                </a:lnTo>
                <a:lnTo>
                  <a:pt x="0" y="12666"/>
                </a:lnTo>
                <a:lnTo>
                  <a:pt x="6796" y="21600"/>
                </a:lnTo>
                <a:lnTo>
                  <a:pt x="21600" y="2181"/>
                </a:lnTo>
                <a:lnTo>
                  <a:pt x="19718" y="0"/>
                </a:lnTo>
                <a:lnTo>
                  <a:pt x="6796" y="16986"/>
                </a:lnTo>
              </a:path>
            </a:pathLst>
          </a:custGeom>
          <a:solidFill>
            <a:srgbClr val="39394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300"/>
              <a:buFont typeface="Roboto"/>
              <a:buNone/>
            </a:pPr>
            <a:r>
              <a:t/>
            </a:r>
            <a:endParaRPr b="0" i="0" sz="2300" u="none" cap="none" strike="noStrike">
              <a:solidFill>
                <a:srgbClr val="A6A7AC"/>
              </a:solidFill>
              <a:latin typeface="PT Sans"/>
              <a:ea typeface="PT Sans"/>
              <a:cs typeface="PT Sans"/>
              <a:sym typeface="PT Sans"/>
            </a:endParaRPr>
          </a:p>
        </p:txBody>
      </p:sp>
      <p:sp>
        <p:nvSpPr>
          <p:cNvPr id="346" name="Google Shape;346;p35"/>
          <p:cNvSpPr/>
          <p:nvPr/>
        </p:nvSpPr>
        <p:spPr>
          <a:xfrm>
            <a:off x="9259756" y="11306055"/>
            <a:ext cx="828000" cy="828000"/>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347" name="Google Shape;347;p35"/>
          <p:cNvSpPr/>
          <p:nvPr/>
        </p:nvSpPr>
        <p:spPr>
          <a:xfrm>
            <a:off x="10401651" y="10941325"/>
            <a:ext cx="5982900" cy="1930500"/>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3000"/>
              <a:buFont typeface="Montserrat SemiBold"/>
              <a:buNone/>
            </a:pPr>
            <a:r>
              <a:rPr lang="en-US" sz="4800">
                <a:solidFill>
                  <a:srgbClr val="D9D9D9"/>
                </a:solidFill>
                <a:latin typeface="Montserrat"/>
                <a:ea typeface="Montserrat"/>
                <a:cs typeface="Montserrat"/>
                <a:sym typeface="Montserrat"/>
              </a:rPr>
              <a:t>Freedom</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Policies</a:t>
            </a:r>
            <a:endParaRPr sz="4800">
              <a:solidFill>
                <a:srgbClr val="D9D9D9"/>
              </a:solidFill>
              <a:latin typeface="Montserrat"/>
              <a:ea typeface="Montserrat"/>
              <a:cs typeface="Montserrat"/>
              <a:sym typeface="Montserrat"/>
            </a:endParaRPr>
          </a:p>
          <a:p>
            <a:pPr indent="-533400" lvl="0" marL="457200" marR="0" rtl="0" algn="l">
              <a:lnSpc>
                <a:spcPct val="80000"/>
              </a:lnSpc>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Self-Environment</a:t>
            </a:r>
            <a:endParaRPr sz="4800">
              <a:solidFill>
                <a:srgbClr val="D9D9D9"/>
              </a:solidFill>
              <a:latin typeface="Montserrat"/>
              <a:ea typeface="Montserrat"/>
              <a:cs typeface="Montserrat"/>
              <a:sym typeface="Montserrat"/>
            </a:endParaRPr>
          </a:p>
        </p:txBody>
      </p:sp>
      <p:sp>
        <p:nvSpPr>
          <p:cNvPr id="348" name="Google Shape;348;p35"/>
          <p:cNvSpPr/>
          <p:nvPr/>
        </p:nvSpPr>
        <p:spPr>
          <a:xfrm>
            <a:off x="9486131" y="11559040"/>
            <a:ext cx="375354" cy="285012"/>
          </a:xfrm>
          <a:custGeom>
            <a:rect b="b" l="l" r="r" t="t"/>
            <a:pathLst>
              <a:path extrusionOk="0" h="21600" w="21600">
                <a:moveTo>
                  <a:pt x="6796" y="16986"/>
                </a:moveTo>
                <a:lnTo>
                  <a:pt x="1627" y="10192"/>
                </a:lnTo>
                <a:lnTo>
                  <a:pt x="0" y="12666"/>
                </a:lnTo>
                <a:lnTo>
                  <a:pt x="6796" y="21600"/>
                </a:lnTo>
                <a:lnTo>
                  <a:pt x="21600" y="2181"/>
                </a:lnTo>
                <a:lnTo>
                  <a:pt x="19718" y="0"/>
                </a:lnTo>
                <a:lnTo>
                  <a:pt x="6796" y="16986"/>
                </a:lnTo>
              </a:path>
            </a:pathLst>
          </a:custGeom>
          <a:solidFill>
            <a:srgbClr val="39394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300"/>
              <a:buFont typeface="Roboto"/>
              <a:buNone/>
            </a:pPr>
            <a:r>
              <a:t/>
            </a:r>
            <a:endParaRPr b="0" i="0" sz="2300" u="none" cap="none" strike="noStrike">
              <a:solidFill>
                <a:srgbClr val="A6A7AC"/>
              </a:solidFill>
              <a:latin typeface="PT Sans"/>
              <a:ea typeface="PT Sans"/>
              <a:cs typeface="PT Sans"/>
              <a:sym typeface="PT Sans"/>
            </a:endParaRPr>
          </a:p>
        </p:txBody>
      </p:sp>
      <p:sp>
        <p:nvSpPr>
          <p:cNvPr id="349" name="Google Shape;349;p35"/>
          <p:cNvSpPr/>
          <p:nvPr/>
        </p:nvSpPr>
        <p:spPr>
          <a:xfrm>
            <a:off x="13180202" y="1435966"/>
            <a:ext cx="12852000" cy="17853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F4F5F7"/>
              </a:buClr>
              <a:buSzPts val="10000"/>
              <a:buFont typeface="Montserrat SemiBold"/>
              <a:buNone/>
            </a:pPr>
            <a:r>
              <a:rPr b="1" lang="en-US" sz="7200">
                <a:solidFill>
                  <a:srgbClr val="F4F5F7"/>
                </a:solidFill>
                <a:latin typeface="Montserrat SemiBold"/>
                <a:ea typeface="Montserrat SemiBold"/>
                <a:cs typeface="Montserrat SemiBold"/>
                <a:sym typeface="Montserrat SemiBold"/>
              </a:rPr>
              <a:t>Low-Level</a:t>
            </a:r>
            <a:endParaRPr b="1" i="0" sz="7200" u="none" cap="none" strike="noStrike">
              <a:solidFill>
                <a:srgbClr val="F4F5F7"/>
              </a:solidFill>
              <a:latin typeface="Montserrat SemiBold"/>
              <a:ea typeface="Montserrat SemiBold"/>
              <a:cs typeface="Montserrat SemiBold"/>
              <a:sym typeface="Montserrat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6"/>
          <p:cNvSpPr/>
          <p:nvPr/>
        </p:nvSpPr>
        <p:spPr>
          <a:xfrm>
            <a:off x="5766002" y="848416"/>
            <a:ext cx="12852000" cy="17853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F4F5F7"/>
              </a:buClr>
              <a:buSzPts val="10000"/>
              <a:buFont typeface="Montserrat SemiBold"/>
              <a:buNone/>
            </a:pPr>
            <a:r>
              <a:rPr b="1" lang="en-US" sz="10000">
                <a:solidFill>
                  <a:srgbClr val="F4F5F7"/>
                </a:solidFill>
                <a:latin typeface="Montserrat SemiBold"/>
                <a:ea typeface="Montserrat SemiBold"/>
                <a:cs typeface="Montserrat SemiBold"/>
                <a:sym typeface="Montserrat SemiBold"/>
              </a:rPr>
              <a:t>Lessons Learned</a:t>
            </a:r>
            <a:endParaRPr b="1" i="0" sz="10000" u="none" cap="none" strike="noStrike">
              <a:solidFill>
                <a:srgbClr val="F4F5F7"/>
              </a:solidFill>
              <a:latin typeface="Montserrat SemiBold"/>
              <a:ea typeface="Montserrat SemiBold"/>
              <a:cs typeface="Montserrat SemiBold"/>
              <a:sym typeface="Montserrat SemiBold"/>
            </a:endParaRPr>
          </a:p>
        </p:txBody>
      </p:sp>
      <p:sp>
        <p:nvSpPr>
          <p:cNvPr id="355" name="Google Shape;355;p36"/>
          <p:cNvSpPr/>
          <p:nvPr/>
        </p:nvSpPr>
        <p:spPr>
          <a:xfrm>
            <a:off x="3032834" y="3781049"/>
            <a:ext cx="19377600" cy="7536600"/>
          </a:xfrm>
          <a:prstGeom prst="rect">
            <a:avLst/>
          </a:prstGeom>
          <a:noFill/>
          <a:ln>
            <a:noFill/>
          </a:ln>
        </p:spPr>
        <p:txBody>
          <a:bodyPr anchorCtr="0" anchor="ctr" bIns="38100" lIns="38100" spcFirstLastPara="1" rIns="38100" wrap="square" tIns="38100">
            <a:noAutofit/>
          </a:bodyPr>
          <a:lstStyle/>
          <a:p>
            <a:pPr indent="-609600" lvl="0" marL="457200" marR="0" rtl="0" algn="l">
              <a:lnSpc>
                <a:spcPct val="80000"/>
              </a:lnSpc>
              <a:spcBef>
                <a:spcPts val="0"/>
              </a:spcBef>
              <a:spcAft>
                <a:spcPts val="0"/>
              </a:spcAft>
              <a:buClr>
                <a:srgbClr val="D9D9D9"/>
              </a:buClr>
              <a:buSzPts val="6000"/>
              <a:buFont typeface="Montserrat"/>
              <a:buChar char="●"/>
            </a:pPr>
            <a:r>
              <a:rPr lang="en-US" sz="6000">
                <a:solidFill>
                  <a:srgbClr val="D9D9D9"/>
                </a:solidFill>
                <a:latin typeface="Montserrat"/>
                <a:ea typeface="Montserrat"/>
                <a:cs typeface="Montserrat"/>
                <a:sym typeface="Montserrat"/>
              </a:rPr>
              <a:t>Impact of interaction variables</a:t>
            </a:r>
            <a:endParaRPr sz="6000">
              <a:solidFill>
                <a:srgbClr val="D9D9D9"/>
              </a:solidFill>
              <a:latin typeface="Montserrat"/>
              <a:ea typeface="Montserrat"/>
              <a:cs typeface="Montserrat"/>
              <a:sym typeface="Montserrat"/>
            </a:endParaRPr>
          </a:p>
          <a:p>
            <a:pPr indent="0" lvl="0" marL="457200" marR="0" rtl="0" algn="l">
              <a:lnSpc>
                <a:spcPct val="80000"/>
              </a:lnSpc>
              <a:spcBef>
                <a:spcPts val="0"/>
              </a:spcBef>
              <a:spcAft>
                <a:spcPts val="0"/>
              </a:spcAft>
              <a:buNone/>
            </a:pPr>
            <a:r>
              <a:t/>
            </a:r>
            <a:endParaRPr sz="6000">
              <a:solidFill>
                <a:srgbClr val="D9D9D9"/>
              </a:solidFill>
              <a:latin typeface="Montserrat"/>
              <a:ea typeface="Montserrat"/>
              <a:cs typeface="Montserrat"/>
              <a:sym typeface="Montserrat"/>
            </a:endParaRPr>
          </a:p>
          <a:p>
            <a:pPr indent="-609600" lvl="0" marL="457200" marR="0" rtl="0" algn="l">
              <a:lnSpc>
                <a:spcPct val="80000"/>
              </a:lnSpc>
              <a:spcBef>
                <a:spcPts val="0"/>
              </a:spcBef>
              <a:spcAft>
                <a:spcPts val="0"/>
              </a:spcAft>
              <a:buClr>
                <a:srgbClr val="D9D9D9"/>
              </a:buClr>
              <a:buSzPts val="6000"/>
              <a:buFont typeface="Montserrat"/>
              <a:buChar char="●"/>
            </a:pPr>
            <a:r>
              <a:rPr lang="en-US" sz="6000">
                <a:solidFill>
                  <a:srgbClr val="D9D9D9"/>
                </a:solidFill>
                <a:latin typeface="Montserrat"/>
                <a:ea typeface="Montserrat"/>
                <a:cs typeface="Montserrat"/>
                <a:sym typeface="Montserrat"/>
              </a:rPr>
              <a:t>Don’t get caught up in the “stats black hole”</a:t>
            </a:r>
            <a:endParaRPr sz="6000">
              <a:solidFill>
                <a:srgbClr val="D9D9D9"/>
              </a:solidFill>
              <a:latin typeface="Montserrat"/>
              <a:ea typeface="Montserrat"/>
              <a:cs typeface="Montserrat"/>
              <a:sym typeface="Montserrat"/>
            </a:endParaRPr>
          </a:p>
          <a:p>
            <a:pPr indent="0" lvl="0" marL="457200" marR="0" rtl="0" algn="l">
              <a:lnSpc>
                <a:spcPct val="80000"/>
              </a:lnSpc>
              <a:spcBef>
                <a:spcPts val="0"/>
              </a:spcBef>
              <a:spcAft>
                <a:spcPts val="0"/>
              </a:spcAft>
              <a:buNone/>
            </a:pPr>
            <a:r>
              <a:t/>
            </a:r>
            <a:endParaRPr sz="6000">
              <a:solidFill>
                <a:srgbClr val="D9D9D9"/>
              </a:solidFill>
              <a:latin typeface="Montserrat"/>
              <a:ea typeface="Montserrat"/>
              <a:cs typeface="Montserrat"/>
              <a:sym typeface="Montserrat"/>
            </a:endParaRPr>
          </a:p>
          <a:p>
            <a:pPr indent="-609600" lvl="0" marL="457200" marR="0" rtl="0" algn="l">
              <a:lnSpc>
                <a:spcPct val="80000"/>
              </a:lnSpc>
              <a:spcBef>
                <a:spcPts val="0"/>
              </a:spcBef>
              <a:spcAft>
                <a:spcPts val="0"/>
              </a:spcAft>
              <a:buClr>
                <a:srgbClr val="D9D9D9"/>
              </a:buClr>
              <a:buSzPts val="6000"/>
              <a:buFont typeface="Montserrat"/>
              <a:buChar char="●"/>
            </a:pPr>
            <a:r>
              <a:rPr lang="en-US" sz="6000">
                <a:solidFill>
                  <a:srgbClr val="D9D9D9"/>
                </a:solidFill>
                <a:latin typeface="Montserrat"/>
                <a:ea typeface="Montserrat"/>
                <a:cs typeface="Montserrat"/>
                <a:sym typeface="Montserrat"/>
              </a:rPr>
              <a:t>Clever way to deal with low number of data points</a:t>
            </a:r>
            <a:endParaRPr sz="6000">
              <a:solidFill>
                <a:srgbClr val="D9D9D9"/>
              </a:solidFill>
              <a:latin typeface="Montserrat"/>
              <a:ea typeface="Montserrat"/>
              <a:cs typeface="Montserrat"/>
              <a:sym typeface="Montserrat"/>
            </a:endParaRPr>
          </a:p>
          <a:p>
            <a:pPr indent="0" lvl="0" marL="457200" marR="0" rtl="0" algn="l">
              <a:lnSpc>
                <a:spcPct val="80000"/>
              </a:lnSpc>
              <a:spcBef>
                <a:spcPts val="0"/>
              </a:spcBef>
              <a:spcAft>
                <a:spcPts val="0"/>
              </a:spcAft>
              <a:buNone/>
            </a:pPr>
            <a:r>
              <a:t/>
            </a:r>
            <a:endParaRPr sz="6000">
              <a:solidFill>
                <a:srgbClr val="D9D9D9"/>
              </a:solidFill>
              <a:latin typeface="Montserrat"/>
              <a:ea typeface="Montserrat"/>
              <a:cs typeface="Montserrat"/>
              <a:sym typeface="Montserrat"/>
            </a:endParaRPr>
          </a:p>
          <a:p>
            <a:pPr indent="-609600" lvl="0" marL="457200" marR="0" rtl="0" algn="l">
              <a:lnSpc>
                <a:spcPct val="80000"/>
              </a:lnSpc>
              <a:spcBef>
                <a:spcPts val="0"/>
              </a:spcBef>
              <a:spcAft>
                <a:spcPts val="0"/>
              </a:spcAft>
              <a:buClr>
                <a:srgbClr val="D9D9D9"/>
              </a:buClr>
              <a:buSzPts val="6000"/>
              <a:buFont typeface="Montserrat"/>
              <a:buChar char="●"/>
            </a:pPr>
            <a:r>
              <a:rPr lang="en-US" sz="6000">
                <a:solidFill>
                  <a:srgbClr val="D9D9D9"/>
                </a:solidFill>
                <a:latin typeface="Montserrat"/>
                <a:ea typeface="Montserrat"/>
                <a:cs typeface="Montserrat"/>
                <a:sym typeface="Montserrat"/>
              </a:rPr>
              <a:t>Python is better than R ;)</a:t>
            </a:r>
            <a:endParaRPr sz="6000">
              <a:solidFill>
                <a:srgbClr val="D9D9D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0"/>
          <p:cNvSpPr/>
          <p:nvPr/>
        </p:nvSpPr>
        <p:spPr>
          <a:xfrm>
            <a:off x="1667990" y="1143708"/>
            <a:ext cx="9099600" cy="3168900"/>
          </a:xfrm>
          <a:prstGeom prst="rect">
            <a:avLst/>
          </a:prstGeom>
          <a:noFill/>
          <a:ln>
            <a:noFill/>
          </a:ln>
        </p:spPr>
        <p:txBody>
          <a:bodyPr anchorCtr="0" anchor="t" bIns="38100" lIns="38100" spcFirstLastPara="1" rIns="38100" wrap="square" tIns="38100">
            <a:noAutofit/>
          </a:bodyPr>
          <a:lstStyle/>
          <a:p>
            <a:pPr indent="0" lvl="0" marL="0" marR="0" rtl="0" algn="l">
              <a:lnSpc>
                <a:spcPct val="80000"/>
              </a:lnSpc>
              <a:spcBef>
                <a:spcPts val="0"/>
              </a:spcBef>
              <a:spcAft>
                <a:spcPts val="0"/>
              </a:spcAft>
              <a:buClr>
                <a:srgbClr val="F4F5F7"/>
              </a:buClr>
              <a:buSzPts val="10000"/>
              <a:buFont typeface="Montserrat SemiBold"/>
              <a:buNone/>
            </a:pPr>
            <a:r>
              <a:rPr b="1" i="0" lang="en-US" sz="10000" u="none" cap="none" strike="noStrike">
                <a:solidFill>
                  <a:srgbClr val="F4F5F7"/>
                </a:solidFill>
                <a:latin typeface="Montserrat SemiBold"/>
                <a:ea typeface="Montserrat SemiBold"/>
                <a:cs typeface="Montserrat SemiBold"/>
                <a:sym typeface="Montserrat SemiBold"/>
              </a:rPr>
              <a:t>OUTLINE</a:t>
            </a:r>
            <a:endParaRPr b="1" i="0" sz="10000" u="none" cap="none" strike="noStrike">
              <a:solidFill>
                <a:srgbClr val="F4F5F7"/>
              </a:solidFill>
              <a:latin typeface="Montserrat SemiBold"/>
              <a:ea typeface="Montserrat SemiBold"/>
              <a:cs typeface="Montserrat SemiBold"/>
              <a:sym typeface="Montserrat SemiBold"/>
            </a:endParaRPr>
          </a:p>
        </p:txBody>
      </p:sp>
      <p:grpSp>
        <p:nvGrpSpPr>
          <p:cNvPr id="78" name="Google Shape;78;p10"/>
          <p:cNvGrpSpPr/>
          <p:nvPr/>
        </p:nvGrpSpPr>
        <p:grpSpPr>
          <a:xfrm>
            <a:off x="3934716" y="4328932"/>
            <a:ext cx="8591068" cy="828086"/>
            <a:chOff x="0" y="0"/>
            <a:chExt cx="8591068" cy="828086"/>
          </a:xfrm>
        </p:grpSpPr>
        <p:sp>
          <p:nvSpPr>
            <p:cNvPr id="79" name="Google Shape;79;p10"/>
            <p:cNvSpPr/>
            <p:nvPr/>
          </p:nvSpPr>
          <p:spPr>
            <a:xfrm>
              <a:off x="0" y="0"/>
              <a:ext cx="828086" cy="828086"/>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80" name="Google Shape;80;p10"/>
            <p:cNvSpPr/>
            <p:nvPr/>
          </p:nvSpPr>
          <p:spPr>
            <a:xfrm>
              <a:off x="1141914" y="16324"/>
              <a:ext cx="7449154" cy="758349"/>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5400"/>
                <a:buFont typeface="Montserrat SemiBold"/>
                <a:buNone/>
              </a:pPr>
              <a:r>
                <a:rPr b="1" lang="en-US" sz="5400">
                  <a:solidFill>
                    <a:srgbClr val="F4F5F7"/>
                  </a:solidFill>
                  <a:latin typeface="Montserrat SemiBold"/>
                  <a:ea typeface="Montserrat SemiBold"/>
                  <a:cs typeface="Montserrat SemiBold"/>
                  <a:sym typeface="Montserrat SemiBold"/>
                </a:rPr>
                <a:t>Data Description</a:t>
              </a:r>
              <a:endParaRPr b="1" i="0" sz="5400" u="none" cap="none" strike="noStrike">
                <a:solidFill>
                  <a:srgbClr val="F4F5F7"/>
                </a:solidFill>
                <a:latin typeface="Montserrat SemiBold"/>
                <a:ea typeface="Montserrat SemiBold"/>
                <a:cs typeface="Montserrat SemiBold"/>
                <a:sym typeface="Montserrat SemiBold"/>
              </a:endParaRPr>
            </a:p>
          </p:txBody>
        </p:sp>
      </p:grpSp>
      <p:sp>
        <p:nvSpPr>
          <p:cNvPr id="81" name="Google Shape;81;p10"/>
          <p:cNvSpPr/>
          <p:nvPr/>
        </p:nvSpPr>
        <p:spPr>
          <a:xfrm>
            <a:off x="5076626" y="9291300"/>
            <a:ext cx="5454000" cy="758400"/>
          </a:xfrm>
          <a:prstGeom prst="rect">
            <a:avLst/>
          </a:prstGeom>
          <a:noFill/>
          <a:ln>
            <a:noFill/>
          </a:ln>
        </p:spPr>
        <p:txBody>
          <a:bodyPr anchorCtr="0" anchor="ctr" bIns="38100" lIns="38100" spcFirstLastPara="1" rIns="38100" wrap="square" tIns="38100">
            <a:noAutofit/>
          </a:bodyPr>
          <a:lstStyle/>
          <a:p>
            <a:pPr indent="0" lvl="0" marL="0" rtl="0" algn="l">
              <a:lnSpc>
                <a:spcPct val="80000"/>
              </a:lnSpc>
              <a:spcBef>
                <a:spcPts val="0"/>
              </a:spcBef>
              <a:spcAft>
                <a:spcPts val="0"/>
              </a:spcAft>
              <a:buClr>
                <a:srgbClr val="F4F5F7"/>
              </a:buClr>
              <a:buSzPts val="5400"/>
              <a:buFont typeface="Montserrat SemiBold"/>
              <a:buNone/>
            </a:pPr>
            <a:r>
              <a:rPr b="1" lang="en-US" sz="5400">
                <a:solidFill>
                  <a:srgbClr val="F4F5F7"/>
                </a:solidFill>
                <a:latin typeface="Montserrat SemiBold"/>
                <a:ea typeface="Montserrat SemiBold"/>
                <a:cs typeface="Montserrat SemiBold"/>
                <a:sym typeface="Montserrat SemiBold"/>
              </a:rPr>
              <a:t>Exploratory Data Analysis</a:t>
            </a:r>
            <a:endParaRPr b="1" sz="5400">
              <a:solidFill>
                <a:srgbClr val="F4F5F7"/>
              </a:solidFill>
              <a:latin typeface="Montserrat SemiBold"/>
              <a:ea typeface="Montserrat SemiBold"/>
              <a:cs typeface="Montserrat SemiBold"/>
              <a:sym typeface="Montserrat SemiBold"/>
            </a:endParaRPr>
          </a:p>
          <a:p>
            <a:pPr indent="0" lvl="0" marL="0" marR="0" rtl="0" algn="l">
              <a:lnSpc>
                <a:spcPct val="80000"/>
              </a:lnSpc>
              <a:spcBef>
                <a:spcPts val="0"/>
              </a:spcBef>
              <a:spcAft>
                <a:spcPts val="0"/>
              </a:spcAft>
              <a:buClr>
                <a:srgbClr val="F4F5F7"/>
              </a:buClr>
              <a:buSzPts val="5400"/>
              <a:buFont typeface="Montserrat SemiBold"/>
              <a:buNone/>
            </a:pPr>
            <a:r>
              <a:t/>
            </a:r>
            <a:endParaRPr b="1" sz="5400">
              <a:solidFill>
                <a:srgbClr val="F4F5F7"/>
              </a:solidFill>
              <a:latin typeface="Montserrat SemiBold"/>
              <a:ea typeface="Montserrat SemiBold"/>
              <a:cs typeface="Montserrat SemiBold"/>
              <a:sym typeface="Montserrat SemiBold"/>
            </a:endParaRPr>
          </a:p>
        </p:txBody>
      </p:sp>
      <p:sp>
        <p:nvSpPr>
          <p:cNvPr id="82" name="Google Shape;82;p10"/>
          <p:cNvSpPr/>
          <p:nvPr/>
        </p:nvSpPr>
        <p:spPr>
          <a:xfrm>
            <a:off x="13343081" y="4312608"/>
            <a:ext cx="828000" cy="828000"/>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83" name="Google Shape;83;p10"/>
          <p:cNvSpPr/>
          <p:nvPr/>
        </p:nvSpPr>
        <p:spPr>
          <a:xfrm>
            <a:off x="14484995" y="4328932"/>
            <a:ext cx="5084700" cy="758400"/>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5400"/>
              <a:buFont typeface="Montserrat SemiBold"/>
              <a:buNone/>
            </a:pPr>
            <a:r>
              <a:rPr b="1" lang="en-US" sz="5400">
                <a:solidFill>
                  <a:srgbClr val="F4F5F7"/>
                </a:solidFill>
                <a:latin typeface="Montserrat SemiBold"/>
                <a:ea typeface="Montserrat SemiBold"/>
                <a:cs typeface="Montserrat SemiBold"/>
                <a:sym typeface="Montserrat SemiBold"/>
              </a:rPr>
              <a:t>Clustering</a:t>
            </a:r>
            <a:endParaRPr b="1" sz="5400">
              <a:solidFill>
                <a:srgbClr val="F4F5F7"/>
              </a:solidFill>
              <a:latin typeface="Montserrat SemiBold"/>
              <a:ea typeface="Montserrat SemiBold"/>
              <a:cs typeface="Montserrat SemiBold"/>
              <a:sym typeface="Montserrat SemiBold"/>
            </a:endParaRPr>
          </a:p>
        </p:txBody>
      </p:sp>
      <p:sp>
        <p:nvSpPr>
          <p:cNvPr id="84" name="Google Shape;84;p10"/>
          <p:cNvSpPr/>
          <p:nvPr/>
        </p:nvSpPr>
        <p:spPr>
          <a:xfrm>
            <a:off x="13343081" y="9397043"/>
            <a:ext cx="828086" cy="828086"/>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85" name="Google Shape;85;p10"/>
          <p:cNvSpPr/>
          <p:nvPr/>
        </p:nvSpPr>
        <p:spPr>
          <a:xfrm>
            <a:off x="14484995" y="9413367"/>
            <a:ext cx="6075381" cy="758349"/>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5400"/>
              <a:buFont typeface="Montserrat SemiBold"/>
              <a:buNone/>
            </a:pPr>
            <a:r>
              <a:rPr b="1" i="0" lang="en-US" sz="5400" u="none" cap="none" strike="noStrike">
                <a:solidFill>
                  <a:srgbClr val="F4F5F7"/>
                </a:solidFill>
                <a:latin typeface="Montserrat SemiBold"/>
                <a:ea typeface="Montserrat SemiBold"/>
                <a:cs typeface="Montserrat SemiBold"/>
                <a:sym typeface="Montserrat SemiBold"/>
              </a:rPr>
              <a:t>Solution and Insights</a:t>
            </a:r>
            <a:endParaRPr b="1" i="0" sz="5400" u="none" cap="none" strike="noStrike">
              <a:solidFill>
                <a:srgbClr val="F4F5F7"/>
              </a:solidFill>
              <a:latin typeface="Montserrat SemiBold"/>
              <a:ea typeface="Montserrat SemiBold"/>
              <a:cs typeface="Montserrat SemiBold"/>
              <a:sym typeface="Montserrat SemiBold"/>
            </a:endParaRPr>
          </a:p>
        </p:txBody>
      </p:sp>
      <p:sp>
        <p:nvSpPr>
          <p:cNvPr id="86" name="Google Shape;86;p10"/>
          <p:cNvSpPr/>
          <p:nvPr/>
        </p:nvSpPr>
        <p:spPr>
          <a:xfrm>
            <a:off x="3934716" y="9228408"/>
            <a:ext cx="828086" cy="828086"/>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grpSp>
        <p:nvGrpSpPr>
          <p:cNvPr id="87" name="Google Shape;87;p10"/>
          <p:cNvGrpSpPr/>
          <p:nvPr/>
        </p:nvGrpSpPr>
        <p:grpSpPr>
          <a:xfrm>
            <a:off x="3934716" y="6747970"/>
            <a:ext cx="8591214" cy="828000"/>
            <a:chOff x="0" y="0"/>
            <a:chExt cx="8591214" cy="828000"/>
          </a:xfrm>
        </p:grpSpPr>
        <p:sp>
          <p:nvSpPr>
            <p:cNvPr id="88" name="Google Shape;88;p10"/>
            <p:cNvSpPr/>
            <p:nvPr/>
          </p:nvSpPr>
          <p:spPr>
            <a:xfrm>
              <a:off x="0" y="0"/>
              <a:ext cx="828000" cy="828000"/>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89" name="Google Shape;89;p10"/>
            <p:cNvSpPr/>
            <p:nvPr/>
          </p:nvSpPr>
          <p:spPr>
            <a:xfrm>
              <a:off x="1141914" y="16324"/>
              <a:ext cx="7449300" cy="758400"/>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5400"/>
                <a:buFont typeface="Montserrat SemiBold"/>
                <a:buNone/>
              </a:pPr>
              <a:r>
                <a:rPr b="1" lang="en-US" sz="5400">
                  <a:solidFill>
                    <a:srgbClr val="F4F5F7"/>
                  </a:solidFill>
                  <a:latin typeface="Montserrat SemiBold"/>
                  <a:ea typeface="Montserrat SemiBold"/>
                  <a:cs typeface="Montserrat SemiBold"/>
                  <a:sym typeface="Montserrat SemiBold"/>
                </a:rPr>
                <a:t>Goals</a:t>
              </a:r>
              <a:endParaRPr b="1" i="0" sz="5400" u="none" cap="none" strike="noStrike">
                <a:solidFill>
                  <a:srgbClr val="F4F5F7"/>
                </a:solidFill>
                <a:latin typeface="Montserrat SemiBold"/>
                <a:ea typeface="Montserrat SemiBold"/>
                <a:cs typeface="Montserrat SemiBold"/>
                <a:sym typeface="Montserrat SemiBold"/>
              </a:endParaRPr>
            </a:p>
          </p:txBody>
        </p:sp>
      </p:grpSp>
      <p:sp>
        <p:nvSpPr>
          <p:cNvPr id="90" name="Google Shape;90;p10"/>
          <p:cNvSpPr/>
          <p:nvPr/>
        </p:nvSpPr>
        <p:spPr>
          <a:xfrm>
            <a:off x="13343081" y="6731645"/>
            <a:ext cx="828000" cy="828000"/>
          </a:xfrm>
          <a:prstGeom prst="ellipse">
            <a:avLst/>
          </a:pr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91" name="Google Shape;91;p10"/>
          <p:cNvSpPr/>
          <p:nvPr/>
        </p:nvSpPr>
        <p:spPr>
          <a:xfrm>
            <a:off x="14484995" y="6747970"/>
            <a:ext cx="5084700" cy="758400"/>
          </a:xfrm>
          <a:prstGeom prst="rect">
            <a:avLst/>
          </a:prstGeom>
          <a:noFill/>
          <a:ln>
            <a:noFill/>
          </a:ln>
        </p:spPr>
        <p:txBody>
          <a:bodyPr anchorCtr="0" anchor="ctr" bIns="38100" lIns="38100" spcFirstLastPara="1" rIns="38100" wrap="square" tIns="38100">
            <a:noAutofit/>
          </a:bodyPr>
          <a:lstStyle/>
          <a:p>
            <a:pPr indent="0" lvl="0" marL="0" marR="0" rtl="0" algn="l">
              <a:lnSpc>
                <a:spcPct val="80000"/>
              </a:lnSpc>
              <a:spcBef>
                <a:spcPts val="0"/>
              </a:spcBef>
              <a:spcAft>
                <a:spcPts val="0"/>
              </a:spcAft>
              <a:buClr>
                <a:srgbClr val="F4F5F7"/>
              </a:buClr>
              <a:buSzPts val="5400"/>
              <a:buFont typeface="Montserrat SemiBold"/>
              <a:buNone/>
            </a:pPr>
            <a:r>
              <a:rPr b="1" i="0" lang="en-US" sz="5400" u="none" cap="none" strike="noStrike">
                <a:solidFill>
                  <a:srgbClr val="F4F5F7"/>
                </a:solidFill>
                <a:latin typeface="Montserrat SemiBold"/>
                <a:ea typeface="Montserrat SemiBold"/>
                <a:cs typeface="Montserrat SemiBold"/>
                <a:sym typeface="Montserrat SemiBold"/>
              </a:rPr>
              <a:t>Feature Selection</a:t>
            </a:r>
            <a:endParaRPr b="1" i="0" sz="5400" u="none" cap="none" strike="noStrike">
              <a:solidFill>
                <a:srgbClr val="F4F5F7"/>
              </a:solidFill>
              <a:latin typeface="Montserrat SemiBold"/>
              <a:ea typeface="Montserrat SemiBold"/>
              <a:cs typeface="Montserrat SemiBold"/>
              <a:sym typeface="Montserrat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7"/>
          <p:cNvSpPr/>
          <p:nvPr/>
        </p:nvSpPr>
        <p:spPr>
          <a:xfrm>
            <a:off x="5766002" y="3734041"/>
            <a:ext cx="12851995" cy="1785196"/>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F4F5F7"/>
              </a:buClr>
              <a:buSzPts val="20000"/>
              <a:buFont typeface="Montserrat SemiBold"/>
              <a:buNone/>
            </a:pPr>
            <a:r>
              <a:rPr b="1" i="0" lang="en-US" sz="20000" u="none" cap="none" strike="noStrike">
                <a:solidFill>
                  <a:srgbClr val="F4F5F7"/>
                </a:solidFill>
                <a:latin typeface="Montserrat SemiBold"/>
                <a:ea typeface="Montserrat SemiBold"/>
                <a:cs typeface="Montserrat SemiBold"/>
                <a:sym typeface="Montserrat SemiBold"/>
              </a:rPr>
              <a:t>Q &amp; A</a:t>
            </a:r>
            <a:endParaRPr b="1" i="0" sz="20000" u="none" cap="none" strike="noStrike">
              <a:solidFill>
                <a:srgbClr val="F4F5F7"/>
              </a:solidFill>
              <a:latin typeface="Montserrat SemiBold"/>
              <a:ea typeface="Montserrat SemiBold"/>
              <a:cs typeface="Montserrat SemiBold"/>
              <a:sym typeface="Montserrat SemiBold"/>
            </a:endParaRPr>
          </a:p>
        </p:txBody>
      </p:sp>
      <p:cxnSp>
        <p:nvCxnSpPr>
          <p:cNvPr id="361" name="Google Shape;361;p37"/>
          <p:cNvCxnSpPr/>
          <p:nvPr/>
        </p:nvCxnSpPr>
        <p:spPr>
          <a:xfrm>
            <a:off x="11789349" y="6636249"/>
            <a:ext cx="805200" cy="0"/>
          </a:xfrm>
          <a:prstGeom prst="straightConnector1">
            <a:avLst/>
          </a:prstGeom>
          <a:noFill/>
          <a:ln cap="flat" cmpd="sng" w="50800">
            <a:solidFill>
              <a:srgbClr val="F56C2E"/>
            </a:solidFill>
            <a:prstDash val="solid"/>
            <a:miter lim="4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1"/>
          <p:cNvSpPr txBox="1"/>
          <p:nvPr>
            <p:ph type="title"/>
          </p:nvPr>
        </p:nvSpPr>
        <p:spPr>
          <a:xfrm>
            <a:off x="2121840" y="2279414"/>
            <a:ext cx="16482600" cy="2176800"/>
          </a:xfrm>
          <a:prstGeom prst="rect">
            <a:avLst/>
          </a:prstGeom>
        </p:spPr>
        <p:txBody>
          <a:bodyPr anchorCtr="0" anchor="t" bIns="38100" lIns="38100" spcFirstLastPara="1" rIns="38100" wrap="square" tIns="38100">
            <a:noAutofit/>
          </a:bodyPr>
          <a:lstStyle/>
          <a:p>
            <a:pPr indent="0" lvl="0" marL="0" rtl="0" algn="l">
              <a:spcBef>
                <a:spcPts val="0"/>
              </a:spcBef>
              <a:spcAft>
                <a:spcPts val="0"/>
              </a:spcAft>
              <a:buNone/>
            </a:pPr>
            <a:r>
              <a:rPr lang="en-US"/>
              <a:t>Description of Data Set</a:t>
            </a:r>
            <a:endParaRPr/>
          </a:p>
        </p:txBody>
      </p:sp>
      <p:sp>
        <p:nvSpPr>
          <p:cNvPr id="97" name="Google Shape;97;p11"/>
          <p:cNvSpPr txBox="1"/>
          <p:nvPr>
            <p:ph idx="1" type="body"/>
          </p:nvPr>
        </p:nvSpPr>
        <p:spPr>
          <a:xfrm>
            <a:off x="2167984" y="4630044"/>
            <a:ext cx="20476500" cy="7019400"/>
          </a:xfrm>
          <a:prstGeom prst="rect">
            <a:avLst/>
          </a:prstGeom>
        </p:spPr>
        <p:txBody>
          <a:bodyPr anchorCtr="0" anchor="t" bIns="38100" lIns="38100" spcFirstLastPara="1" rIns="38100" wrap="square" tIns="38100">
            <a:noAutofit/>
          </a:bodyPr>
          <a:lstStyle/>
          <a:p>
            <a:pPr indent="-609600" lvl="0" marL="457200" rtl="0" algn="just">
              <a:spcBef>
                <a:spcPts val="0"/>
              </a:spcBef>
              <a:spcAft>
                <a:spcPts val="0"/>
              </a:spcAft>
              <a:buClr>
                <a:srgbClr val="D9D9D9"/>
              </a:buClr>
              <a:buSzPts val="6000"/>
              <a:buFont typeface="Montserrat"/>
              <a:buChar char="●"/>
            </a:pPr>
            <a:r>
              <a:rPr lang="en-US" sz="6000">
                <a:solidFill>
                  <a:srgbClr val="D9D9D9"/>
                </a:solidFill>
                <a:latin typeface="Montserrat"/>
                <a:ea typeface="Montserrat"/>
                <a:cs typeface="Montserrat"/>
                <a:sym typeface="Montserrat"/>
              </a:rPr>
              <a:t>Output: Happiness Score</a:t>
            </a:r>
            <a:endParaRPr sz="6000">
              <a:solidFill>
                <a:srgbClr val="D9D9D9"/>
              </a:solidFill>
              <a:latin typeface="Montserrat"/>
              <a:ea typeface="Montserrat"/>
              <a:cs typeface="Montserrat"/>
              <a:sym typeface="Montserrat"/>
            </a:endParaRPr>
          </a:p>
          <a:p>
            <a:pPr indent="-609600" lvl="1" marL="914400" rtl="0" algn="just">
              <a:spcBef>
                <a:spcPts val="0"/>
              </a:spcBef>
              <a:spcAft>
                <a:spcPts val="0"/>
              </a:spcAft>
              <a:buClr>
                <a:srgbClr val="D9D9D9"/>
              </a:buClr>
              <a:buSzPts val="6000"/>
              <a:buFont typeface="Montserrat"/>
              <a:buChar char="○"/>
            </a:pPr>
            <a:r>
              <a:rPr lang="en-US" sz="4800">
                <a:solidFill>
                  <a:srgbClr val="D9D9D9"/>
                </a:solidFill>
                <a:latin typeface="Montserrat"/>
                <a:ea typeface="Montserrat"/>
                <a:cs typeface="Montserrat"/>
                <a:sym typeface="Montserrat"/>
              </a:rPr>
              <a:t>156 countries</a:t>
            </a:r>
            <a:endParaRPr sz="4800">
              <a:solidFill>
                <a:srgbClr val="D9D9D9"/>
              </a:solidFill>
              <a:latin typeface="Montserrat"/>
              <a:ea typeface="Montserrat"/>
              <a:cs typeface="Montserrat"/>
              <a:sym typeface="Montserrat"/>
            </a:endParaRPr>
          </a:p>
          <a:p>
            <a:pPr indent="0" lvl="0" marL="914400" rtl="0" algn="just">
              <a:spcBef>
                <a:spcPts val="0"/>
              </a:spcBef>
              <a:spcAft>
                <a:spcPts val="0"/>
              </a:spcAft>
              <a:buNone/>
            </a:pPr>
            <a:r>
              <a:t/>
            </a:r>
            <a:endParaRPr sz="1400">
              <a:solidFill>
                <a:srgbClr val="D9D9D9"/>
              </a:solidFill>
              <a:latin typeface="Montserrat"/>
              <a:ea typeface="Montserrat"/>
              <a:cs typeface="Montserrat"/>
              <a:sym typeface="Montserrat"/>
            </a:endParaRPr>
          </a:p>
          <a:p>
            <a:pPr indent="-533400" lvl="1" marL="914400" rtl="0" algn="just">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2005 - 2017</a:t>
            </a:r>
            <a:endParaRPr sz="4800">
              <a:solidFill>
                <a:srgbClr val="D9D9D9"/>
              </a:solidFill>
              <a:latin typeface="Montserrat"/>
              <a:ea typeface="Montserrat"/>
              <a:cs typeface="Montserrat"/>
              <a:sym typeface="Montserrat"/>
            </a:endParaRPr>
          </a:p>
          <a:p>
            <a:pPr indent="0" lvl="0" marL="0" rtl="0" algn="just">
              <a:spcBef>
                <a:spcPts val="0"/>
              </a:spcBef>
              <a:spcAft>
                <a:spcPts val="0"/>
              </a:spcAft>
              <a:buNone/>
            </a:pPr>
            <a:r>
              <a:t/>
            </a:r>
            <a:endParaRPr sz="4800">
              <a:solidFill>
                <a:srgbClr val="D9D9D9"/>
              </a:solidFill>
              <a:latin typeface="Montserrat"/>
              <a:ea typeface="Montserrat"/>
              <a:cs typeface="Montserrat"/>
              <a:sym typeface="Montserrat"/>
            </a:endParaRPr>
          </a:p>
          <a:p>
            <a:pPr indent="-609600" lvl="0" marL="457200" rtl="0" algn="just">
              <a:spcBef>
                <a:spcPts val="0"/>
              </a:spcBef>
              <a:spcAft>
                <a:spcPts val="0"/>
              </a:spcAft>
              <a:buClr>
                <a:srgbClr val="D9D9D9"/>
              </a:buClr>
              <a:buSzPts val="6000"/>
              <a:buFont typeface="Montserrat"/>
              <a:buChar char="●"/>
            </a:pPr>
            <a:r>
              <a:rPr lang="en-US" sz="6000">
                <a:solidFill>
                  <a:srgbClr val="D9D9D9"/>
                </a:solidFill>
                <a:latin typeface="Montserrat"/>
                <a:ea typeface="Montserrat"/>
                <a:cs typeface="Montserrat"/>
                <a:sym typeface="Montserrat"/>
              </a:rPr>
              <a:t>11 Numeric Variables</a:t>
            </a:r>
            <a:endParaRPr sz="6000">
              <a:solidFill>
                <a:srgbClr val="D9D9D9"/>
              </a:solidFill>
              <a:latin typeface="Montserrat"/>
              <a:ea typeface="Montserrat"/>
              <a:cs typeface="Montserrat"/>
              <a:sym typeface="Montserrat"/>
            </a:endParaRPr>
          </a:p>
          <a:p>
            <a:pPr indent="-533400" lvl="1" marL="914400" rtl="0" algn="just">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High-Level: GDP, corruption, life expectancy, freedom, confidence in government</a:t>
            </a:r>
            <a:endParaRPr sz="4800">
              <a:solidFill>
                <a:srgbClr val="D9D9D9"/>
              </a:solidFill>
              <a:latin typeface="Montserrat"/>
              <a:ea typeface="Montserrat"/>
              <a:cs typeface="Montserrat"/>
              <a:sym typeface="Montserrat"/>
            </a:endParaRPr>
          </a:p>
          <a:p>
            <a:pPr indent="0" lvl="0" marL="914400" rtl="0" algn="just">
              <a:spcBef>
                <a:spcPts val="0"/>
              </a:spcBef>
              <a:spcAft>
                <a:spcPts val="0"/>
              </a:spcAft>
              <a:buNone/>
            </a:pPr>
            <a:r>
              <a:t/>
            </a:r>
            <a:endParaRPr sz="1400">
              <a:solidFill>
                <a:srgbClr val="D9D9D9"/>
              </a:solidFill>
              <a:latin typeface="Montserrat"/>
              <a:ea typeface="Montserrat"/>
              <a:cs typeface="Montserrat"/>
              <a:sym typeface="Montserrat"/>
            </a:endParaRPr>
          </a:p>
          <a:p>
            <a:pPr indent="-533400" lvl="1" marL="914400" rtl="0" algn="just">
              <a:spcBef>
                <a:spcPts val="0"/>
              </a:spcBef>
              <a:spcAft>
                <a:spcPts val="0"/>
              </a:spcAft>
              <a:buClr>
                <a:srgbClr val="D9D9D9"/>
              </a:buClr>
              <a:buSzPts val="4800"/>
              <a:buFont typeface="Montserrat"/>
              <a:buChar char="○"/>
            </a:pPr>
            <a:r>
              <a:rPr lang="en-US" sz="4800">
                <a:solidFill>
                  <a:srgbClr val="D9D9D9"/>
                </a:solidFill>
                <a:latin typeface="Montserrat"/>
                <a:ea typeface="Montserrat"/>
                <a:cs typeface="Montserrat"/>
                <a:sym typeface="Montserrat"/>
              </a:rPr>
              <a:t>Low-Level: positivity, negativity, social support, income, freedom, generosity</a:t>
            </a:r>
            <a:endParaRPr sz="4800">
              <a:solidFill>
                <a:srgbClr val="D9D9D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2"/>
          <p:cNvSpPr txBox="1"/>
          <p:nvPr>
            <p:ph type="title"/>
          </p:nvPr>
        </p:nvSpPr>
        <p:spPr>
          <a:xfrm>
            <a:off x="2167965" y="593014"/>
            <a:ext cx="16482600" cy="2176800"/>
          </a:xfrm>
          <a:prstGeom prst="rect">
            <a:avLst/>
          </a:prstGeom>
        </p:spPr>
        <p:txBody>
          <a:bodyPr anchorCtr="0" anchor="t" bIns="38100" lIns="38100" spcFirstLastPara="1" rIns="38100" wrap="square" tIns="38100">
            <a:noAutofit/>
          </a:bodyPr>
          <a:lstStyle/>
          <a:p>
            <a:pPr indent="0" lvl="0" marL="0" rtl="0" algn="l">
              <a:spcBef>
                <a:spcPts val="0"/>
              </a:spcBef>
              <a:spcAft>
                <a:spcPts val="0"/>
              </a:spcAft>
              <a:buNone/>
            </a:pPr>
            <a:r>
              <a:rPr lang="en-US" sz="9600"/>
              <a:t>Our Goal</a:t>
            </a:r>
            <a:endParaRPr sz="9600"/>
          </a:p>
        </p:txBody>
      </p:sp>
      <p:sp>
        <p:nvSpPr>
          <p:cNvPr id="103" name="Google Shape;103;p12"/>
          <p:cNvSpPr txBox="1"/>
          <p:nvPr>
            <p:ph idx="1" type="body"/>
          </p:nvPr>
        </p:nvSpPr>
        <p:spPr>
          <a:xfrm>
            <a:off x="2167984" y="2568894"/>
            <a:ext cx="20476500" cy="7019400"/>
          </a:xfrm>
          <a:prstGeom prst="rect">
            <a:avLst/>
          </a:prstGeom>
        </p:spPr>
        <p:txBody>
          <a:bodyPr anchorCtr="0" anchor="t" bIns="38100" lIns="38100" spcFirstLastPara="1" rIns="38100" wrap="square" tIns="38100">
            <a:noAutofit/>
          </a:bodyPr>
          <a:lstStyle/>
          <a:p>
            <a:pPr indent="0" lvl="0" marL="0" rtl="0" algn="just">
              <a:spcBef>
                <a:spcPts val="0"/>
              </a:spcBef>
              <a:spcAft>
                <a:spcPts val="0"/>
              </a:spcAft>
              <a:buNone/>
            </a:pPr>
            <a:r>
              <a:rPr lang="en-US" sz="6000">
                <a:solidFill>
                  <a:srgbClr val="D9D9D9"/>
                </a:solidFill>
                <a:latin typeface="Montserrat"/>
                <a:ea typeface="Montserrat"/>
                <a:cs typeface="Montserrat"/>
                <a:sym typeface="Montserrat"/>
              </a:rPr>
              <a:t>Find the factors that affect the happiness score the most and suggest ways to increase one’s happiness. </a:t>
            </a:r>
            <a:endParaRPr sz="6000">
              <a:solidFill>
                <a:srgbClr val="D9D9D9"/>
              </a:solidFill>
              <a:latin typeface="Montserrat"/>
              <a:ea typeface="Montserrat"/>
              <a:cs typeface="Montserrat"/>
              <a:sym typeface="Montserrat"/>
            </a:endParaRPr>
          </a:p>
        </p:txBody>
      </p:sp>
      <p:sp>
        <p:nvSpPr>
          <p:cNvPr id="104" name="Google Shape;104;p12"/>
          <p:cNvSpPr txBox="1"/>
          <p:nvPr>
            <p:ph type="title"/>
          </p:nvPr>
        </p:nvSpPr>
        <p:spPr>
          <a:xfrm>
            <a:off x="2167965" y="6503089"/>
            <a:ext cx="16482600" cy="2176800"/>
          </a:xfrm>
          <a:prstGeom prst="rect">
            <a:avLst/>
          </a:prstGeom>
        </p:spPr>
        <p:txBody>
          <a:bodyPr anchorCtr="0" anchor="t" bIns="38100" lIns="38100" spcFirstLastPara="1" rIns="38100" wrap="square" tIns="38100">
            <a:noAutofit/>
          </a:bodyPr>
          <a:lstStyle/>
          <a:p>
            <a:pPr indent="0" lvl="0" marL="0" rtl="0" algn="l">
              <a:spcBef>
                <a:spcPts val="0"/>
              </a:spcBef>
              <a:spcAft>
                <a:spcPts val="0"/>
              </a:spcAft>
              <a:buNone/>
            </a:pPr>
            <a:r>
              <a:rPr lang="en-US" sz="9600"/>
              <a:t>Findings</a:t>
            </a:r>
            <a:endParaRPr sz="9600"/>
          </a:p>
        </p:txBody>
      </p:sp>
      <p:sp>
        <p:nvSpPr>
          <p:cNvPr id="105" name="Google Shape;105;p12"/>
          <p:cNvSpPr txBox="1"/>
          <p:nvPr>
            <p:ph idx="1" type="body"/>
          </p:nvPr>
        </p:nvSpPr>
        <p:spPr>
          <a:xfrm>
            <a:off x="2167979" y="8679900"/>
            <a:ext cx="10423800" cy="7019400"/>
          </a:xfrm>
          <a:prstGeom prst="rect">
            <a:avLst/>
          </a:prstGeom>
        </p:spPr>
        <p:txBody>
          <a:bodyPr anchorCtr="0" anchor="t" bIns="38100" lIns="38100" spcFirstLastPara="1" rIns="38100" wrap="square" tIns="38100">
            <a:noAutofit/>
          </a:bodyPr>
          <a:lstStyle/>
          <a:p>
            <a:pPr indent="0" lvl="0" marL="0" rtl="0" algn="just">
              <a:spcBef>
                <a:spcPts val="0"/>
              </a:spcBef>
              <a:spcAft>
                <a:spcPts val="0"/>
              </a:spcAft>
              <a:buNone/>
            </a:pPr>
            <a:r>
              <a:rPr b="1" lang="en-US" sz="6000">
                <a:solidFill>
                  <a:srgbClr val="D9D9D9"/>
                </a:solidFill>
                <a:latin typeface="Montserrat"/>
                <a:ea typeface="Montserrat"/>
                <a:cs typeface="Montserrat"/>
                <a:sym typeface="Montserrat"/>
              </a:rPr>
              <a:t>High-Level:	</a:t>
            </a:r>
            <a:r>
              <a:rPr lang="en-US" sz="6000">
                <a:solidFill>
                  <a:srgbClr val="D9D9D9"/>
                </a:solidFill>
                <a:latin typeface="Montserrat"/>
                <a:ea typeface="Montserrat"/>
                <a:cs typeface="Montserrat"/>
                <a:sym typeface="Montserrat"/>
              </a:rPr>
              <a:t>		</a:t>
            </a:r>
            <a:endParaRPr sz="6000">
              <a:solidFill>
                <a:srgbClr val="D9D9D9"/>
              </a:solidFill>
              <a:latin typeface="Montserrat"/>
              <a:ea typeface="Montserrat"/>
              <a:cs typeface="Montserrat"/>
              <a:sym typeface="Montserrat"/>
            </a:endParaRPr>
          </a:p>
          <a:p>
            <a:pPr indent="-609600" lvl="0" marL="914400" rtl="0" algn="just">
              <a:spcBef>
                <a:spcPts val="0"/>
              </a:spcBef>
              <a:spcAft>
                <a:spcPts val="0"/>
              </a:spcAft>
              <a:buClr>
                <a:srgbClr val="D9D9D9"/>
              </a:buClr>
              <a:buSzPts val="6000"/>
              <a:buFont typeface="Montserrat"/>
              <a:buAutoNum type="arabicPeriod"/>
            </a:pPr>
            <a:r>
              <a:rPr lang="en-US" sz="6000">
                <a:solidFill>
                  <a:srgbClr val="D9D9D9"/>
                </a:solidFill>
                <a:latin typeface="Montserrat"/>
                <a:ea typeface="Montserrat"/>
                <a:cs typeface="Montserrat"/>
                <a:sym typeface="Montserrat"/>
              </a:rPr>
              <a:t>GDP </a:t>
            </a:r>
            <a:endParaRPr sz="6000">
              <a:solidFill>
                <a:srgbClr val="D9D9D9"/>
              </a:solidFill>
              <a:latin typeface="Montserrat"/>
              <a:ea typeface="Montserrat"/>
              <a:cs typeface="Montserrat"/>
              <a:sym typeface="Montserrat"/>
            </a:endParaRPr>
          </a:p>
          <a:p>
            <a:pPr indent="-609600" lvl="0" marL="914400" rtl="0" algn="just">
              <a:spcBef>
                <a:spcPts val="0"/>
              </a:spcBef>
              <a:spcAft>
                <a:spcPts val="0"/>
              </a:spcAft>
              <a:buClr>
                <a:srgbClr val="D9D9D9"/>
              </a:buClr>
              <a:buSzPts val="6000"/>
              <a:buFont typeface="Montserrat"/>
              <a:buAutoNum type="arabicPeriod"/>
            </a:pPr>
            <a:r>
              <a:rPr lang="en-US" sz="6000">
                <a:solidFill>
                  <a:srgbClr val="D9D9D9"/>
                </a:solidFill>
                <a:latin typeface="Montserrat"/>
                <a:ea typeface="Montserrat"/>
                <a:cs typeface="Montserrat"/>
                <a:sym typeface="Montserrat"/>
              </a:rPr>
              <a:t>Life Expectancy </a:t>
            </a:r>
            <a:endParaRPr sz="6000">
              <a:solidFill>
                <a:srgbClr val="D9D9D9"/>
              </a:solidFill>
              <a:latin typeface="Montserrat"/>
              <a:ea typeface="Montserrat"/>
              <a:cs typeface="Montserrat"/>
              <a:sym typeface="Montserrat"/>
            </a:endParaRPr>
          </a:p>
          <a:p>
            <a:pPr indent="-609600" lvl="0" marL="914400" rtl="0" algn="just">
              <a:spcBef>
                <a:spcPts val="0"/>
              </a:spcBef>
              <a:spcAft>
                <a:spcPts val="0"/>
              </a:spcAft>
              <a:buClr>
                <a:srgbClr val="D9D9D9"/>
              </a:buClr>
              <a:buSzPts val="6000"/>
              <a:buFont typeface="Montserrat"/>
              <a:buAutoNum type="arabicPeriod"/>
            </a:pPr>
            <a:r>
              <a:rPr lang="en-US" sz="6000">
                <a:solidFill>
                  <a:srgbClr val="D9D9D9"/>
                </a:solidFill>
                <a:latin typeface="Montserrat"/>
                <a:ea typeface="Montserrat"/>
                <a:cs typeface="Montserrat"/>
                <a:sym typeface="Montserrat"/>
              </a:rPr>
              <a:t>Freedom</a:t>
            </a:r>
            <a:endParaRPr sz="6000">
              <a:solidFill>
                <a:srgbClr val="D9D9D9"/>
              </a:solidFill>
              <a:latin typeface="Montserrat"/>
              <a:ea typeface="Montserrat"/>
              <a:cs typeface="Montserrat"/>
              <a:sym typeface="Montserrat"/>
            </a:endParaRPr>
          </a:p>
        </p:txBody>
      </p:sp>
      <p:sp>
        <p:nvSpPr>
          <p:cNvPr id="106" name="Google Shape;106;p12"/>
          <p:cNvSpPr txBox="1"/>
          <p:nvPr>
            <p:ph idx="1" type="body"/>
          </p:nvPr>
        </p:nvSpPr>
        <p:spPr>
          <a:xfrm>
            <a:off x="13113304" y="8679900"/>
            <a:ext cx="10423800" cy="7019400"/>
          </a:xfrm>
          <a:prstGeom prst="rect">
            <a:avLst/>
          </a:prstGeom>
        </p:spPr>
        <p:txBody>
          <a:bodyPr anchorCtr="0" anchor="t" bIns="38100" lIns="38100" spcFirstLastPara="1" rIns="38100" wrap="square" tIns="38100">
            <a:noAutofit/>
          </a:bodyPr>
          <a:lstStyle/>
          <a:p>
            <a:pPr indent="0" lvl="0" marL="0" rtl="0" algn="just">
              <a:spcBef>
                <a:spcPts val="0"/>
              </a:spcBef>
              <a:spcAft>
                <a:spcPts val="0"/>
              </a:spcAft>
              <a:buNone/>
            </a:pPr>
            <a:r>
              <a:rPr b="1" lang="en-US" sz="6000">
                <a:solidFill>
                  <a:srgbClr val="D9D9D9"/>
                </a:solidFill>
                <a:latin typeface="Montserrat"/>
                <a:ea typeface="Montserrat"/>
                <a:cs typeface="Montserrat"/>
                <a:sym typeface="Montserrat"/>
              </a:rPr>
              <a:t>Low-Level</a:t>
            </a:r>
            <a:r>
              <a:rPr b="1" lang="en-US" sz="6000">
                <a:solidFill>
                  <a:srgbClr val="D9D9D9"/>
                </a:solidFill>
                <a:latin typeface="Montserrat"/>
                <a:ea typeface="Montserrat"/>
                <a:cs typeface="Montserrat"/>
                <a:sym typeface="Montserrat"/>
              </a:rPr>
              <a:t>:			</a:t>
            </a:r>
            <a:endParaRPr b="1" sz="6000">
              <a:solidFill>
                <a:srgbClr val="D9D9D9"/>
              </a:solidFill>
              <a:latin typeface="Montserrat"/>
              <a:ea typeface="Montserrat"/>
              <a:cs typeface="Montserrat"/>
              <a:sym typeface="Montserrat"/>
            </a:endParaRPr>
          </a:p>
          <a:p>
            <a:pPr indent="-609600" lvl="0" marL="914400" rtl="0" algn="just">
              <a:spcBef>
                <a:spcPts val="0"/>
              </a:spcBef>
              <a:spcAft>
                <a:spcPts val="0"/>
              </a:spcAft>
              <a:buClr>
                <a:srgbClr val="D9D9D9"/>
              </a:buClr>
              <a:buSzPts val="6000"/>
              <a:buFont typeface="Montserrat"/>
              <a:buAutoNum type="arabicPeriod"/>
            </a:pPr>
            <a:r>
              <a:rPr lang="en-US" sz="6000">
                <a:solidFill>
                  <a:srgbClr val="D9D9D9"/>
                </a:solidFill>
                <a:latin typeface="Montserrat"/>
                <a:ea typeface="Montserrat"/>
                <a:cs typeface="Montserrat"/>
                <a:sym typeface="Montserrat"/>
              </a:rPr>
              <a:t>Social Support</a:t>
            </a:r>
            <a:endParaRPr sz="6000">
              <a:solidFill>
                <a:srgbClr val="D9D9D9"/>
              </a:solidFill>
              <a:latin typeface="Montserrat"/>
              <a:ea typeface="Montserrat"/>
              <a:cs typeface="Montserrat"/>
              <a:sym typeface="Montserrat"/>
            </a:endParaRPr>
          </a:p>
          <a:p>
            <a:pPr indent="-609600" lvl="0" marL="914400" rtl="0" algn="just">
              <a:spcBef>
                <a:spcPts val="0"/>
              </a:spcBef>
              <a:spcAft>
                <a:spcPts val="0"/>
              </a:spcAft>
              <a:buClr>
                <a:srgbClr val="D9D9D9"/>
              </a:buClr>
              <a:buSzPts val="6000"/>
              <a:buFont typeface="Montserrat"/>
              <a:buAutoNum type="arabicPeriod"/>
            </a:pPr>
            <a:r>
              <a:rPr lang="en-US" sz="6000">
                <a:solidFill>
                  <a:srgbClr val="D9D9D9"/>
                </a:solidFill>
                <a:latin typeface="Montserrat"/>
                <a:ea typeface="Montserrat"/>
                <a:cs typeface="Montserrat"/>
                <a:sym typeface="Montserrat"/>
              </a:rPr>
              <a:t>Positivity </a:t>
            </a:r>
            <a:endParaRPr sz="6000">
              <a:solidFill>
                <a:srgbClr val="D9D9D9"/>
              </a:solidFill>
              <a:latin typeface="Montserrat"/>
              <a:ea typeface="Montserrat"/>
              <a:cs typeface="Montserrat"/>
              <a:sym typeface="Montserrat"/>
            </a:endParaRPr>
          </a:p>
          <a:p>
            <a:pPr indent="-609600" lvl="0" marL="914400" rtl="0" algn="just">
              <a:spcBef>
                <a:spcPts val="0"/>
              </a:spcBef>
              <a:spcAft>
                <a:spcPts val="0"/>
              </a:spcAft>
              <a:buClr>
                <a:srgbClr val="D9D9D9"/>
              </a:buClr>
              <a:buSzPts val="6000"/>
              <a:buFont typeface="Montserrat"/>
              <a:buAutoNum type="arabicPeriod"/>
            </a:pPr>
            <a:r>
              <a:rPr lang="en-US" sz="6000">
                <a:solidFill>
                  <a:srgbClr val="D9D9D9"/>
                </a:solidFill>
                <a:latin typeface="Montserrat"/>
                <a:ea typeface="Montserrat"/>
                <a:cs typeface="Montserrat"/>
                <a:sym typeface="Montserrat"/>
              </a:rPr>
              <a:t>Freedom</a:t>
            </a:r>
            <a:endParaRPr sz="6000">
              <a:solidFill>
                <a:srgbClr val="D9D9D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3"/>
          <p:cNvSpPr/>
          <p:nvPr/>
        </p:nvSpPr>
        <p:spPr>
          <a:xfrm>
            <a:off x="5766002" y="3734041"/>
            <a:ext cx="12851995" cy="1785196"/>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F4F5F7"/>
              </a:buClr>
              <a:buSzPts val="9250"/>
              <a:buFont typeface="Montserrat SemiBold"/>
              <a:buNone/>
            </a:pPr>
            <a:r>
              <a:rPr b="1" i="0" lang="en-US" sz="9250" u="none" cap="none" strike="noStrike">
                <a:solidFill>
                  <a:srgbClr val="F4F5F7"/>
                </a:solidFill>
                <a:latin typeface="Montserrat SemiBold"/>
                <a:ea typeface="Montserrat SemiBold"/>
                <a:cs typeface="Montserrat SemiBold"/>
                <a:sym typeface="Montserrat SemiBold"/>
              </a:rPr>
              <a:t>Exploratory Data Analysis</a:t>
            </a:r>
            <a:endParaRPr b="1" i="0" sz="9250" u="none" cap="none" strike="noStrike">
              <a:solidFill>
                <a:srgbClr val="F4F5F7"/>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5" name="Shape 115"/>
        <p:cNvGrpSpPr/>
        <p:nvPr/>
      </p:nvGrpSpPr>
      <p:grpSpPr>
        <a:xfrm>
          <a:off x="0" y="0"/>
          <a:ext cx="0" cy="0"/>
          <a:chOff x="0" y="0"/>
          <a:chExt cx="0" cy="0"/>
        </a:xfrm>
      </p:grpSpPr>
      <p:sp>
        <p:nvSpPr>
          <p:cNvPr id="116" name="Google Shape;116;p14"/>
          <p:cNvSpPr/>
          <p:nvPr/>
        </p:nvSpPr>
        <p:spPr>
          <a:xfrm>
            <a:off x="4517" y="-8634"/>
            <a:ext cx="9956901" cy="13733269"/>
          </a:xfrm>
          <a:custGeom>
            <a:rect b="b" l="l" r="r" t="t"/>
            <a:pathLst>
              <a:path extrusionOk="0" h="21600" w="21600">
                <a:moveTo>
                  <a:pt x="0" y="0"/>
                </a:moveTo>
                <a:lnTo>
                  <a:pt x="6998" y="0"/>
                </a:lnTo>
                <a:lnTo>
                  <a:pt x="21600" y="21600"/>
                </a:lnTo>
                <a:lnTo>
                  <a:pt x="0" y="21600"/>
                </a:lnTo>
                <a:lnTo>
                  <a:pt x="0" y="0"/>
                </a:lnTo>
                <a:close/>
              </a:path>
            </a:pathLst>
          </a:cu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117" name="Google Shape;117;p14"/>
          <p:cNvSpPr/>
          <p:nvPr/>
        </p:nvSpPr>
        <p:spPr>
          <a:xfrm>
            <a:off x="0" y="313275"/>
            <a:ext cx="24384000" cy="2274600"/>
          </a:xfrm>
          <a:prstGeom prst="rect">
            <a:avLst/>
          </a:prstGeom>
          <a:noFill/>
          <a:ln>
            <a:noFill/>
          </a:ln>
        </p:spPr>
        <p:txBody>
          <a:bodyPr anchorCtr="0" anchor="t" bIns="38100" lIns="38100" spcFirstLastPara="1" rIns="38100" wrap="square" tIns="38100">
            <a:noAutofit/>
          </a:bodyPr>
          <a:lstStyle/>
          <a:p>
            <a:pPr indent="0" lvl="0" marL="0" marR="0" rtl="0" algn="ctr">
              <a:lnSpc>
                <a:spcPct val="60000"/>
              </a:lnSpc>
              <a:spcBef>
                <a:spcPts val="0"/>
              </a:spcBef>
              <a:spcAft>
                <a:spcPts val="0"/>
              </a:spcAft>
              <a:buClr>
                <a:srgbClr val="393941"/>
              </a:buClr>
              <a:buSzPts val="9250"/>
              <a:buFont typeface="Montserrat SemiBold"/>
              <a:buNone/>
            </a:pPr>
            <a:r>
              <a:rPr b="1" i="0" lang="en-US" sz="9250" u="none" cap="none" strike="noStrike">
                <a:solidFill>
                  <a:srgbClr val="393941"/>
                </a:solidFill>
                <a:latin typeface="Montserrat SemiBold"/>
                <a:ea typeface="Montserrat SemiBold"/>
                <a:cs typeface="Montserrat SemiBold"/>
                <a:sym typeface="Montserrat SemiBold"/>
              </a:rPr>
              <a:t>World Happ</a:t>
            </a:r>
            <a:r>
              <a:rPr b="1" lang="en-US" sz="9250">
                <a:solidFill>
                  <a:srgbClr val="393941"/>
                </a:solidFill>
                <a:latin typeface="Montserrat SemiBold"/>
                <a:ea typeface="Montserrat SemiBold"/>
                <a:cs typeface="Montserrat SemiBold"/>
                <a:sym typeface="Montserrat SemiBold"/>
              </a:rPr>
              <a:t>iness</a:t>
            </a:r>
            <a:r>
              <a:rPr b="1" i="0" lang="en-US" sz="9250" u="none" cap="none" strike="noStrike">
                <a:solidFill>
                  <a:srgbClr val="393941"/>
                </a:solidFill>
                <a:latin typeface="Montserrat SemiBold"/>
                <a:ea typeface="Montserrat SemiBold"/>
                <a:cs typeface="Montserrat SemiBold"/>
                <a:sym typeface="Montserrat SemiBold"/>
              </a:rPr>
              <a:t> </a:t>
            </a:r>
            <a:r>
              <a:rPr b="1" lang="en-US" sz="9250">
                <a:solidFill>
                  <a:srgbClr val="393941"/>
                </a:solidFill>
                <a:latin typeface="Montserrat SemiBold"/>
                <a:ea typeface="Montserrat SemiBold"/>
                <a:cs typeface="Montserrat SemiBold"/>
                <a:sym typeface="Montserrat SemiBold"/>
              </a:rPr>
              <a:t>S</a:t>
            </a:r>
            <a:r>
              <a:rPr b="1" i="0" lang="en-US" sz="9250" u="none" cap="none" strike="noStrike">
                <a:solidFill>
                  <a:srgbClr val="393941"/>
                </a:solidFill>
                <a:latin typeface="Montserrat SemiBold"/>
                <a:ea typeface="Montserrat SemiBold"/>
                <a:cs typeface="Montserrat SemiBold"/>
                <a:sym typeface="Montserrat SemiBold"/>
              </a:rPr>
              <a:t>cores</a:t>
            </a:r>
            <a:endParaRPr b="1" i="0" sz="9250" u="none" cap="none" strike="noStrike">
              <a:solidFill>
                <a:srgbClr val="393941"/>
              </a:solidFill>
              <a:latin typeface="Montserrat SemiBold"/>
              <a:ea typeface="Montserrat SemiBold"/>
              <a:cs typeface="Montserrat SemiBold"/>
              <a:sym typeface="Montserrat SemiBold"/>
            </a:endParaRPr>
          </a:p>
        </p:txBody>
      </p:sp>
      <p:cxnSp>
        <p:nvCxnSpPr>
          <p:cNvPr id="118" name="Google Shape;118;p14"/>
          <p:cNvCxnSpPr/>
          <p:nvPr/>
        </p:nvCxnSpPr>
        <p:spPr>
          <a:xfrm>
            <a:off x="14187890" y="7095035"/>
            <a:ext cx="2076300" cy="25200"/>
          </a:xfrm>
          <a:prstGeom prst="straightConnector1">
            <a:avLst/>
          </a:prstGeom>
          <a:noFill/>
          <a:ln cap="flat" cmpd="sng" w="50800">
            <a:solidFill>
              <a:srgbClr val="F56C2E"/>
            </a:solidFill>
            <a:prstDash val="solid"/>
            <a:miter lim="400000"/>
            <a:headEnd len="sm" w="sm" type="none"/>
            <a:tailEnd len="sm" w="sm" type="none"/>
          </a:ln>
        </p:spPr>
      </p:cxnSp>
      <p:pic>
        <p:nvPicPr>
          <p:cNvPr id="119" name="Google Shape;119;p14"/>
          <p:cNvPicPr preferRelativeResize="0"/>
          <p:nvPr>
            <p:ph idx="9" type="pic"/>
          </p:nvPr>
        </p:nvPicPr>
        <p:blipFill rotWithShape="1">
          <a:blip r:embed="rId3">
            <a:alphaModFix/>
          </a:blip>
          <a:srcRect b="0" l="0" r="0" t="0"/>
          <a:stretch/>
        </p:blipFill>
        <p:spPr>
          <a:xfrm>
            <a:off x="4500450" y="2206800"/>
            <a:ext cx="15383100" cy="11204400"/>
          </a:xfrm>
          <a:prstGeom prst="rect">
            <a:avLst/>
          </a:prstGeom>
          <a:solidFill>
            <a:schemeClr val="lt1"/>
          </a:solidFill>
          <a:ln cap="flat" cmpd="sng" w="38100">
            <a:solidFill>
              <a:srgbClr val="434343"/>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23" name="Shape 123"/>
        <p:cNvGrpSpPr/>
        <p:nvPr/>
      </p:nvGrpSpPr>
      <p:grpSpPr>
        <a:xfrm>
          <a:off x="0" y="0"/>
          <a:ext cx="0" cy="0"/>
          <a:chOff x="0" y="0"/>
          <a:chExt cx="0" cy="0"/>
        </a:xfrm>
      </p:grpSpPr>
      <p:sp>
        <p:nvSpPr>
          <p:cNvPr id="124" name="Google Shape;124;p15"/>
          <p:cNvSpPr/>
          <p:nvPr/>
        </p:nvSpPr>
        <p:spPr>
          <a:xfrm>
            <a:off x="4517" y="-8634"/>
            <a:ext cx="9956901" cy="13733269"/>
          </a:xfrm>
          <a:custGeom>
            <a:rect b="b" l="l" r="r" t="t"/>
            <a:pathLst>
              <a:path extrusionOk="0" h="21600" w="21600">
                <a:moveTo>
                  <a:pt x="0" y="0"/>
                </a:moveTo>
                <a:lnTo>
                  <a:pt x="6998" y="0"/>
                </a:lnTo>
                <a:lnTo>
                  <a:pt x="21600" y="21600"/>
                </a:lnTo>
                <a:lnTo>
                  <a:pt x="0" y="21600"/>
                </a:lnTo>
                <a:lnTo>
                  <a:pt x="0" y="0"/>
                </a:lnTo>
                <a:close/>
              </a:path>
            </a:pathLst>
          </a:cu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sp>
        <p:nvSpPr>
          <p:cNvPr id="125" name="Google Shape;125;p15"/>
          <p:cNvSpPr/>
          <p:nvPr/>
        </p:nvSpPr>
        <p:spPr>
          <a:xfrm>
            <a:off x="4525" y="304800"/>
            <a:ext cx="24384000" cy="2377800"/>
          </a:xfrm>
          <a:prstGeom prst="rect">
            <a:avLst/>
          </a:prstGeom>
          <a:noFill/>
          <a:ln>
            <a:noFill/>
          </a:ln>
        </p:spPr>
        <p:txBody>
          <a:bodyPr anchorCtr="0" anchor="t" bIns="38100" lIns="38100" spcFirstLastPara="1" rIns="38100" wrap="square" tIns="38100">
            <a:noAutofit/>
          </a:bodyPr>
          <a:lstStyle/>
          <a:p>
            <a:pPr indent="0" lvl="0" marL="0" marR="0" rtl="0" algn="ctr">
              <a:lnSpc>
                <a:spcPct val="60000"/>
              </a:lnSpc>
              <a:spcBef>
                <a:spcPts val="0"/>
              </a:spcBef>
              <a:spcAft>
                <a:spcPts val="0"/>
              </a:spcAft>
              <a:buClr>
                <a:srgbClr val="393941"/>
              </a:buClr>
              <a:buSzPts val="9250"/>
              <a:buFont typeface="Montserrat SemiBold"/>
              <a:buNone/>
            </a:pPr>
            <a:r>
              <a:rPr b="1" i="0" lang="en-US" sz="9200" u="none" cap="none" strike="noStrike">
                <a:solidFill>
                  <a:srgbClr val="393941"/>
                </a:solidFill>
                <a:latin typeface="Montserrat SemiBold"/>
                <a:ea typeface="Montserrat SemiBold"/>
                <a:cs typeface="Montserrat SemiBold"/>
                <a:sym typeface="Montserrat SemiBold"/>
              </a:rPr>
              <a:t>H</a:t>
            </a:r>
            <a:r>
              <a:rPr b="1" lang="en-US" sz="9200">
                <a:solidFill>
                  <a:srgbClr val="393941"/>
                </a:solidFill>
                <a:latin typeface="Montserrat SemiBold"/>
                <a:ea typeface="Montserrat SemiBold"/>
                <a:cs typeface="Montserrat SemiBold"/>
                <a:sym typeface="Montserrat SemiBold"/>
              </a:rPr>
              <a:t>appiness Score Composition</a:t>
            </a:r>
            <a:endParaRPr b="1" sz="9200">
              <a:solidFill>
                <a:srgbClr val="393941"/>
              </a:solidFill>
              <a:latin typeface="Montserrat SemiBold"/>
              <a:ea typeface="Montserrat SemiBold"/>
              <a:cs typeface="Montserrat SemiBold"/>
              <a:sym typeface="Montserrat SemiBold"/>
            </a:endParaRPr>
          </a:p>
        </p:txBody>
      </p:sp>
      <p:cxnSp>
        <p:nvCxnSpPr>
          <p:cNvPr id="126" name="Google Shape;126;p15"/>
          <p:cNvCxnSpPr/>
          <p:nvPr/>
        </p:nvCxnSpPr>
        <p:spPr>
          <a:xfrm>
            <a:off x="12760990" y="5970785"/>
            <a:ext cx="805298" cy="1"/>
          </a:xfrm>
          <a:prstGeom prst="straightConnector1">
            <a:avLst/>
          </a:prstGeom>
          <a:noFill/>
          <a:ln cap="flat" cmpd="sng" w="50800">
            <a:solidFill>
              <a:srgbClr val="F56C2E"/>
            </a:solidFill>
            <a:prstDash val="solid"/>
            <a:miter lim="400000"/>
            <a:headEnd len="sm" w="sm" type="none"/>
            <a:tailEnd len="sm" w="sm" type="none"/>
          </a:ln>
        </p:spPr>
      </p:cxnSp>
      <p:pic>
        <p:nvPicPr>
          <p:cNvPr id="127" name="Google Shape;127;p15"/>
          <p:cNvPicPr preferRelativeResize="0"/>
          <p:nvPr>
            <p:ph idx="9" type="pic"/>
          </p:nvPr>
        </p:nvPicPr>
        <p:blipFill rotWithShape="1">
          <a:blip r:embed="rId3">
            <a:alphaModFix/>
          </a:blip>
          <a:srcRect b="2752" l="0" r="0" t="0"/>
          <a:stretch/>
        </p:blipFill>
        <p:spPr>
          <a:xfrm>
            <a:off x="4811975" y="2377725"/>
            <a:ext cx="15287100" cy="11035200"/>
          </a:xfrm>
          <a:prstGeom prst="rect">
            <a:avLst/>
          </a:prstGeom>
          <a:solidFill>
            <a:schemeClr val="lt1"/>
          </a:solidFill>
          <a:ln cap="flat" cmpd="sng" w="38100">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31" name="Shape 131"/>
        <p:cNvGrpSpPr/>
        <p:nvPr/>
      </p:nvGrpSpPr>
      <p:grpSpPr>
        <a:xfrm>
          <a:off x="0" y="0"/>
          <a:ext cx="0" cy="0"/>
          <a:chOff x="0" y="0"/>
          <a:chExt cx="0" cy="0"/>
        </a:xfrm>
      </p:grpSpPr>
      <p:sp>
        <p:nvSpPr>
          <p:cNvPr id="132" name="Google Shape;132;p16"/>
          <p:cNvSpPr/>
          <p:nvPr/>
        </p:nvSpPr>
        <p:spPr>
          <a:xfrm>
            <a:off x="4517" y="-8634"/>
            <a:ext cx="9956901" cy="13733269"/>
          </a:xfrm>
          <a:custGeom>
            <a:rect b="b" l="l" r="r" t="t"/>
            <a:pathLst>
              <a:path extrusionOk="0" h="21600" w="21600">
                <a:moveTo>
                  <a:pt x="0" y="0"/>
                </a:moveTo>
                <a:lnTo>
                  <a:pt x="6998" y="0"/>
                </a:lnTo>
                <a:lnTo>
                  <a:pt x="21600" y="21600"/>
                </a:lnTo>
                <a:lnTo>
                  <a:pt x="0" y="21600"/>
                </a:lnTo>
                <a:lnTo>
                  <a:pt x="0" y="0"/>
                </a:lnTo>
                <a:close/>
              </a:path>
            </a:pathLst>
          </a:custGeom>
          <a:solidFill>
            <a:srgbClr val="F56C2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300"/>
              <a:buFont typeface="Helvetica Neue Light"/>
              <a:buNone/>
            </a:pPr>
            <a:r>
              <a:t/>
            </a:r>
            <a:endParaRPr b="0" i="0" sz="2300" u="none" cap="none" strike="noStrike">
              <a:solidFill>
                <a:srgbClr val="A6A7AC"/>
              </a:solidFill>
              <a:latin typeface="PT Sans"/>
              <a:ea typeface="PT Sans"/>
              <a:cs typeface="PT Sans"/>
              <a:sym typeface="PT Sans"/>
            </a:endParaRPr>
          </a:p>
        </p:txBody>
      </p:sp>
      <p:pic>
        <p:nvPicPr>
          <p:cNvPr id="133" name="Google Shape;133;p16"/>
          <p:cNvPicPr preferRelativeResize="0"/>
          <p:nvPr>
            <p:ph idx="9" type="pic"/>
          </p:nvPr>
        </p:nvPicPr>
        <p:blipFill rotWithShape="1">
          <a:blip r:embed="rId3">
            <a:alphaModFix/>
          </a:blip>
          <a:srcRect b="0" l="0" r="0" t="0"/>
          <a:stretch/>
        </p:blipFill>
        <p:spPr>
          <a:xfrm>
            <a:off x="356775" y="2898923"/>
            <a:ext cx="10751100" cy="9564000"/>
          </a:xfrm>
          <a:prstGeom prst="rect">
            <a:avLst/>
          </a:prstGeom>
          <a:solidFill>
            <a:schemeClr val="lt1"/>
          </a:solidFill>
          <a:ln cap="flat" cmpd="sng" w="28575">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pic>
        <p:nvPicPr>
          <p:cNvPr id="134" name="Google Shape;134;p16"/>
          <p:cNvPicPr preferRelativeResize="0"/>
          <p:nvPr/>
        </p:nvPicPr>
        <p:blipFill rotWithShape="1">
          <a:blip r:embed="rId4">
            <a:alphaModFix/>
          </a:blip>
          <a:srcRect b="0" l="0" r="0" t="0"/>
          <a:stretch/>
        </p:blipFill>
        <p:spPr>
          <a:xfrm>
            <a:off x="12202920" y="2898923"/>
            <a:ext cx="11664006" cy="9563999"/>
          </a:xfrm>
          <a:prstGeom prst="rect">
            <a:avLst/>
          </a:prstGeom>
          <a:noFill/>
          <a:ln cap="flat" cmpd="sng" w="28575">
            <a:solidFill>
              <a:srgbClr val="000000"/>
            </a:solidFill>
            <a:prstDash val="solid"/>
            <a:round/>
            <a:headEnd len="sm" w="sm" type="none"/>
            <a:tailEnd len="sm" w="sm" type="none"/>
          </a:ln>
          <a:effectLst>
            <a:outerShdw blurRad="50800" rotWithShape="0" algn="tl" dir="2700000" dist="38100">
              <a:srgbClr val="000000">
                <a:alpha val="40000"/>
              </a:srgbClr>
            </a:outerShdw>
          </a:effectLst>
        </p:spPr>
      </p:pic>
      <p:sp>
        <p:nvSpPr>
          <p:cNvPr id="135" name="Google Shape;135;p16"/>
          <p:cNvSpPr/>
          <p:nvPr/>
        </p:nvSpPr>
        <p:spPr>
          <a:xfrm>
            <a:off x="47177" y="308850"/>
            <a:ext cx="11370300" cy="3216900"/>
          </a:xfrm>
          <a:prstGeom prst="rect">
            <a:avLst/>
          </a:prstGeom>
          <a:noFill/>
          <a:ln>
            <a:noFill/>
          </a:ln>
        </p:spPr>
        <p:txBody>
          <a:bodyPr anchorCtr="0" anchor="t" bIns="38100" lIns="38100" spcFirstLastPara="1" rIns="38100" wrap="square" tIns="38100">
            <a:noAutofit/>
          </a:bodyPr>
          <a:lstStyle/>
          <a:p>
            <a:pPr indent="0" lvl="0" marL="0" marR="0" rtl="0" algn="ctr">
              <a:lnSpc>
                <a:spcPct val="80000"/>
              </a:lnSpc>
              <a:spcBef>
                <a:spcPts val="0"/>
              </a:spcBef>
              <a:spcAft>
                <a:spcPts val="0"/>
              </a:spcAft>
              <a:buClr>
                <a:srgbClr val="393941"/>
              </a:buClr>
              <a:buSzPts val="10000"/>
              <a:buFont typeface="Montserrat SemiBold"/>
              <a:buNone/>
            </a:pPr>
            <a:r>
              <a:rPr b="1" lang="en-US" sz="9600">
                <a:solidFill>
                  <a:srgbClr val="393941"/>
                </a:solidFill>
                <a:latin typeface="Montserrat SemiBold"/>
                <a:ea typeface="Montserrat SemiBold"/>
                <a:cs typeface="Montserrat SemiBold"/>
                <a:sym typeface="Montserrat SemiBold"/>
              </a:rPr>
              <a:t>Highest Scores</a:t>
            </a:r>
            <a:endParaRPr b="1" i="0" sz="9600" u="none" cap="none" strike="noStrike">
              <a:solidFill>
                <a:srgbClr val="393941"/>
              </a:solidFill>
              <a:latin typeface="Montserrat SemiBold"/>
              <a:ea typeface="Montserrat SemiBold"/>
              <a:cs typeface="Montserrat SemiBold"/>
              <a:sym typeface="Montserrat SemiBold"/>
            </a:endParaRPr>
          </a:p>
        </p:txBody>
      </p:sp>
      <p:sp>
        <p:nvSpPr>
          <p:cNvPr id="136" name="Google Shape;136;p16"/>
          <p:cNvSpPr/>
          <p:nvPr/>
        </p:nvSpPr>
        <p:spPr>
          <a:xfrm>
            <a:off x="13243478" y="152390"/>
            <a:ext cx="9582900" cy="3216900"/>
          </a:xfrm>
          <a:prstGeom prst="rect">
            <a:avLst/>
          </a:prstGeom>
          <a:noFill/>
          <a:ln>
            <a:noFill/>
          </a:ln>
        </p:spPr>
        <p:txBody>
          <a:bodyPr anchorCtr="0" anchor="t" bIns="38100" lIns="38100" spcFirstLastPara="1" rIns="38100" wrap="square" tIns="38100">
            <a:noAutofit/>
          </a:bodyPr>
          <a:lstStyle/>
          <a:p>
            <a:pPr indent="0" lvl="0" marL="0" marR="0" rtl="0" algn="l">
              <a:lnSpc>
                <a:spcPct val="80000"/>
              </a:lnSpc>
              <a:spcBef>
                <a:spcPts val="0"/>
              </a:spcBef>
              <a:spcAft>
                <a:spcPts val="0"/>
              </a:spcAft>
              <a:buClr>
                <a:srgbClr val="393941"/>
              </a:buClr>
              <a:buSzPts val="10000"/>
              <a:buFont typeface="Montserrat SemiBold"/>
              <a:buNone/>
            </a:pPr>
            <a:r>
              <a:t/>
            </a:r>
            <a:endParaRPr/>
          </a:p>
          <a:p>
            <a:pPr indent="0" lvl="0" marL="0" marR="0" rtl="0" algn="ctr">
              <a:lnSpc>
                <a:spcPct val="80000"/>
              </a:lnSpc>
              <a:spcBef>
                <a:spcPts val="0"/>
              </a:spcBef>
              <a:spcAft>
                <a:spcPts val="0"/>
              </a:spcAft>
              <a:buClr>
                <a:srgbClr val="393941"/>
              </a:buClr>
              <a:buSzPts val="10000"/>
              <a:buFont typeface="Montserrat SemiBold"/>
              <a:buNone/>
            </a:pPr>
            <a:r>
              <a:rPr b="1" lang="en-US" sz="9600">
                <a:solidFill>
                  <a:srgbClr val="393941"/>
                </a:solidFill>
                <a:latin typeface="Montserrat SemiBold"/>
                <a:ea typeface="Montserrat SemiBold"/>
                <a:cs typeface="Montserrat SemiBold"/>
                <a:sym typeface="Montserrat SemiBold"/>
              </a:rPr>
              <a:t>Lowest Scores</a:t>
            </a:r>
            <a:endParaRPr b="1" i="0" sz="9600" u="none" cap="none" strike="noStrike">
              <a:solidFill>
                <a:srgbClr val="393941"/>
              </a:solidFill>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AC9006"/>
      </a:dk1>
      <a:lt1>
        <a:srgbClr val="A6A7AC"/>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