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12"/>
  </p:notesMasterIdLst>
  <p:sldIdLst>
    <p:sldId id="256" r:id="rId2"/>
    <p:sldId id="257" r:id="rId3"/>
    <p:sldId id="269" r:id="rId4"/>
    <p:sldId id="272" r:id="rId5"/>
    <p:sldId id="270" r:id="rId6"/>
    <p:sldId id="271" r:id="rId7"/>
    <p:sldId id="258" r:id="rId8"/>
    <p:sldId id="260" r:id="rId9"/>
    <p:sldId id="27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outlineViewPr>
    <p:cViewPr>
      <p:scale>
        <a:sx n="33" d="100"/>
        <a:sy n="33" d="100"/>
      </p:scale>
      <p:origin x="0" y="-24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199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95869-5BB7-4726-816F-472DF05B3ADC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7F643-35D9-45C5-898F-C9CB415C9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4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7F643-35D9-45C5-898F-C9CB415C93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94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33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72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0867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1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1810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07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86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2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49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5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52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58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0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4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65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9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7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132" y="1009650"/>
            <a:ext cx="9835330" cy="212371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>
                <a:ln w="3175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Project:</a:t>
            </a:r>
            <a:br>
              <a:rPr lang="en-US" b="1" i="1" dirty="0">
                <a:ln w="3175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dirty="0">
                <a:ln w="3175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Agricultural </a:t>
            </a:r>
            <a:r>
              <a:rPr lang="en-US" b="1" i="1" dirty="0" smtClean="0">
                <a:ln w="3175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Management</a:t>
            </a:r>
            <a:endParaRPr lang="en-US" dirty="0">
              <a:ln w="3175">
                <a:solidFill>
                  <a:srgbClr val="00B050"/>
                </a:solidFill>
                <a:prstDash val="solid"/>
              </a:ln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208" y="4354995"/>
            <a:ext cx="4191175" cy="1722207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4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 6:</a:t>
            </a:r>
          </a:p>
          <a:p>
            <a:pPr lvl="1" algn="just"/>
            <a:r>
              <a:rPr lang="en-US" sz="4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Phan Tan Phat </a:t>
            </a:r>
            <a:r>
              <a:rPr lang="en-US" sz="4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CE130319(</a:t>
            </a:r>
            <a:r>
              <a:rPr lang="en-US" sz="4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4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/>
            <a:r>
              <a:rPr lang="en-US" sz="4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Dang </a:t>
            </a:r>
            <a:r>
              <a:rPr lang="en-US" sz="4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Buu</a:t>
            </a:r>
            <a:r>
              <a:rPr lang="en-US" sz="4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r>
              <a:rPr lang="en-US" sz="4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CE130427</a:t>
            </a:r>
          </a:p>
          <a:p>
            <a:pPr lvl="1" algn="just"/>
            <a:r>
              <a:rPr lang="en-US" sz="4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 </a:t>
            </a:r>
            <a:r>
              <a:rPr lang="en-US" sz="4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Van Ngoan CE130192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132" y="6390844"/>
            <a:ext cx="3110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Teacher: Vo Hong </a:t>
            </a:r>
            <a:r>
              <a:rPr lang="en-US" sz="2000" b="1" dirty="0" err="1" smtClean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Khanh</a:t>
            </a:r>
            <a:endParaRPr lang="en-US" sz="2000" b="1" dirty="0">
              <a:ln>
                <a:solidFill>
                  <a:schemeClr val="tx1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084" y="87867"/>
            <a:ext cx="4543425" cy="1009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80837" y="3562192"/>
            <a:ext cx="3344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THE DRIFTER</a:t>
            </a:r>
            <a:endParaRPr lang="en-US" sz="3200" b="1" i="1" dirty="0">
              <a:solidFill>
                <a:srgbClr val="FF0000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962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872" y="2988487"/>
            <a:ext cx="8911687" cy="1280890"/>
          </a:xfrm>
        </p:spPr>
        <p:txBody>
          <a:bodyPr>
            <a:prstTxWarp prst="textChevron">
              <a:avLst/>
            </a:prstTxWarp>
            <a:normAutofit/>
          </a:bodyPr>
          <a:lstStyle/>
          <a:p>
            <a:r>
              <a:rPr lang="en-US" sz="7200" b="1" i="1" dirty="0">
                <a:ln>
                  <a:solidFill>
                    <a:srgbClr val="FF0000"/>
                  </a:solidFill>
                </a:ln>
                <a:solidFill>
                  <a:srgbClr val="92D05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for listening</a:t>
            </a:r>
            <a:endParaRPr lang="en-US" sz="7200" dirty="0">
              <a:ln>
                <a:solidFill>
                  <a:srgbClr val="FF0000"/>
                </a:solidFill>
              </a:ln>
              <a:solidFill>
                <a:srgbClr val="92D05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2584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693" y="428168"/>
            <a:ext cx="4944344" cy="1280890"/>
          </a:xfrm>
        </p:spPr>
        <p:txBody>
          <a:bodyPr>
            <a:normAutofit/>
          </a:bodyPr>
          <a:lstStyle/>
          <a:p>
            <a:r>
              <a:rPr lang="en-US" sz="4800" b="1" dirty="0">
                <a:ln>
                  <a:solidFill>
                    <a:srgbClr val="00B050"/>
                  </a:solidFill>
                </a:ln>
                <a:solidFill>
                  <a:srgbClr val="92D050"/>
                </a:solidFill>
              </a:rPr>
              <a:t>Table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693" y="2303418"/>
            <a:ext cx="5784079" cy="3091543"/>
          </a:xfrm>
        </p:spPr>
        <p:txBody>
          <a:bodyPr/>
          <a:lstStyle/>
          <a:p>
            <a:pPr marL="857250" indent="-857250">
              <a:buClr>
                <a:srgbClr val="00B050"/>
              </a:buClr>
              <a:buFont typeface="+mj-lt"/>
              <a:buAutoNum type="romanUcPeriod"/>
            </a:pP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pPr marL="857250" indent="-857250">
              <a:buClr>
                <a:srgbClr val="00B050"/>
              </a:buClr>
              <a:buFont typeface="+mj-lt"/>
              <a:buAutoNum type="romanUcPeriod"/>
            </a:pP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requirement</a:t>
            </a:r>
          </a:p>
          <a:p>
            <a:pPr marL="857250" indent="-857250">
              <a:buClr>
                <a:srgbClr val="00B050"/>
              </a:buClr>
              <a:buFont typeface="+mj-lt"/>
              <a:buAutoNum type="romanUcPeriod"/>
            </a:pP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diagram</a:t>
            </a:r>
          </a:p>
          <a:p>
            <a:pPr marL="857250" indent="-857250">
              <a:buClr>
                <a:srgbClr val="00B050"/>
              </a:buClr>
              <a:buFont typeface="+mj-lt"/>
              <a:buAutoNum type="romanUcPeriod"/>
            </a:pP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41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0625" y="182150"/>
            <a:ext cx="4656961" cy="128089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n>
                  <a:solidFill>
                    <a:srgbClr val="00B050"/>
                  </a:solidFill>
                </a:ln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en-US" sz="4000" b="1" dirty="0">
              <a:ln>
                <a:solidFill>
                  <a:srgbClr val="00B050"/>
                </a:solidFill>
              </a:ln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06" y="1463040"/>
            <a:ext cx="8915400" cy="4846320"/>
          </a:xfrm>
        </p:spPr>
        <p:txBody>
          <a:bodyPr>
            <a:noAutofit/>
          </a:bodyPr>
          <a:lstStyle/>
          <a:p>
            <a:pPr algn="just">
              <a:buClr>
                <a:srgbClr val="00B050"/>
              </a:buCl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customer named 'A', he is very headache when facing with lots of bills and books every day. While other stores all use software to manage the store, Mr. A still manages the store in a traditional fashion every day. Mr. A wanted to build a store management software for his shop, so he went to meet the programmers to order</a:t>
            </a:r>
            <a:r>
              <a:rPr lang="en-US" sz="24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rgbClr val="00B050"/>
              </a:buCl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Programmers introduced Mr. A to the benefits of using management programs compared to traditional-style management. </a:t>
            </a:r>
            <a:endParaRPr lang="en-US" sz="2400" b="1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32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4035" y="1410789"/>
            <a:ext cx="734132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00B050"/>
              </a:buClr>
              <a:buFont typeface="Wingdings" panose="05000000000000000000" pitchFamily="2" charset="2"/>
              <a:buChar char="v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using management program: </a:t>
            </a:r>
          </a:p>
          <a:p>
            <a:pPr marL="800100" lvl="1" indent="-342900" algn="just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time and cost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resources.</a:t>
            </a:r>
          </a:p>
          <a:p>
            <a:pPr marL="800100" lvl="1" indent="-342900" algn="just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all businesses. </a:t>
            </a:r>
          </a:p>
          <a:p>
            <a:pPr marL="800100" lvl="1" indent="-342900" algn="just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different departments </a:t>
            </a:r>
          </a:p>
          <a:p>
            <a:pPr marL="800100" lvl="1" indent="-342900" algn="just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management ability. </a:t>
            </a:r>
          </a:p>
          <a:p>
            <a:pPr marL="800100" lvl="1" indent="-342900" algn="just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a large amount of data.</a:t>
            </a:r>
          </a:p>
          <a:p>
            <a:pPr marL="800100" lvl="1" indent="-342900" algn="just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business efficiency.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6872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468" y="297538"/>
            <a:ext cx="5453795" cy="128089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n>
                  <a:solidFill>
                    <a:srgbClr val="00B050"/>
                  </a:solidFill>
                </a:ln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</a:t>
            </a:r>
            <a:endParaRPr lang="en-US" sz="4000" b="1" dirty="0">
              <a:ln>
                <a:solidFill>
                  <a:srgbClr val="00B050"/>
                </a:solidFill>
              </a:ln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4468" y="1578428"/>
            <a:ext cx="4739051" cy="4201886"/>
          </a:xfrm>
        </p:spPr>
        <p:txBody>
          <a:bodyPr>
            <a:normAutofit fontScale="92500"/>
          </a:bodyPr>
          <a:lstStyle/>
          <a:p>
            <a:pPr>
              <a:buClr>
                <a:srgbClr val="00B050"/>
              </a:buClr>
            </a:pPr>
            <a:r>
              <a:rPr lang="en-US" sz="28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:</a:t>
            </a:r>
          </a:p>
          <a:p>
            <a:pPr lvl="1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CPU: Intel </a:t>
            </a:r>
            <a:r>
              <a:rPr lang="en-US" sz="2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i5 4</a:t>
            </a:r>
            <a:r>
              <a:rPr lang="en-US" sz="2400" b="1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 or </a:t>
            </a:r>
            <a:r>
              <a:rPr lang="en-US" sz="24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</a:p>
          <a:p>
            <a:pPr lvl="1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Ram: 4GB or higher</a:t>
            </a:r>
          </a:p>
          <a:p>
            <a:pPr lvl="1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HDD</a:t>
            </a:r>
            <a:r>
              <a:rPr lang="en-US" sz="24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10GB</a:t>
            </a:r>
            <a:endParaRPr lang="en-US" sz="2400" b="1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B050"/>
              </a:buClr>
            </a:pPr>
            <a:r>
              <a:rPr lang="en-US" sz="28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Server:</a:t>
            </a:r>
          </a:p>
          <a:p>
            <a:pPr lvl="1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CPU: </a:t>
            </a:r>
            <a:r>
              <a:rPr lang="en-US" sz="22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Quad-Core Q6600 </a:t>
            </a:r>
            <a:r>
              <a:rPr lang="en-US" sz="22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higher</a:t>
            </a:r>
          </a:p>
          <a:p>
            <a:pPr lvl="1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Ram: 8GB or higher</a:t>
            </a:r>
          </a:p>
          <a:p>
            <a:pPr lvl="1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HDD: 10GB disk free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75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4285" y="206099"/>
            <a:ext cx="5061909" cy="128089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n>
                  <a:solidFill>
                    <a:srgbClr val="00B050"/>
                  </a:solidFill>
                </a:ln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</a:t>
            </a:r>
            <a:endParaRPr lang="en-US" sz="4000" b="1" dirty="0">
              <a:ln>
                <a:solidFill>
                  <a:srgbClr val="00B050"/>
                </a:solidFill>
              </a:ln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4285" y="1638075"/>
            <a:ext cx="8596668" cy="3880773"/>
          </a:xfrm>
        </p:spPr>
        <p:txBody>
          <a:bodyPr/>
          <a:lstStyle/>
          <a:p>
            <a:pPr>
              <a:buClr>
                <a:srgbClr val="00B050"/>
              </a:buClr>
            </a:pPr>
            <a:r>
              <a:rPr lang="en-US" sz="28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Client:</a:t>
            </a:r>
          </a:p>
          <a:p>
            <a:pPr lvl="1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OS: Windows 7 or newer</a:t>
            </a:r>
          </a:p>
          <a:p>
            <a:pPr lvl="1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JRE: </a:t>
            </a:r>
            <a:r>
              <a:rPr lang="en-US" sz="24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 or higher</a:t>
            </a:r>
          </a:p>
          <a:p>
            <a:pPr>
              <a:buClr>
                <a:srgbClr val="00B050"/>
              </a:buClr>
            </a:pPr>
            <a:r>
              <a:rPr lang="en-US" sz="28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Server:</a:t>
            </a:r>
          </a:p>
          <a:p>
            <a:pPr lvl="1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OS: </a:t>
            </a:r>
            <a:r>
              <a:rPr lang="en-US" sz="24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Server </a:t>
            </a:r>
            <a:r>
              <a:rPr lang="en-US" sz="24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2008 or higher</a:t>
            </a:r>
            <a:endParaRPr lang="en-US" sz="2400" b="1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system: Microsoft </a:t>
            </a:r>
            <a:r>
              <a:rPr lang="en-US" sz="24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server 2017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539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904" y="238755"/>
            <a:ext cx="4530046" cy="1280890"/>
          </a:xfrm>
        </p:spPr>
        <p:txBody>
          <a:bodyPr>
            <a:normAutofit/>
          </a:bodyPr>
          <a:lstStyle/>
          <a:p>
            <a:r>
              <a:rPr lang="en-US" sz="4000" b="1" dirty="0">
                <a:ln>
                  <a:solidFill>
                    <a:srgbClr val="00B050"/>
                  </a:solidFill>
                </a:ln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requirement:</a:t>
            </a:r>
            <a:endParaRPr lang="en-US" sz="4000" b="1" dirty="0">
              <a:ln>
                <a:solidFill>
                  <a:srgbClr val="00B050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857" y="1310639"/>
            <a:ext cx="7900263" cy="4502331"/>
          </a:xfrm>
        </p:spPr>
        <p:txBody>
          <a:bodyPr>
            <a:normAutofit/>
          </a:bodyPr>
          <a:lstStyle/>
          <a:p>
            <a:pPr lvl="0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requirement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inputs to application:</a:t>
            </a:r>
          </a:p>
          <a:p>
            <a:pPr marL="457200" lvl="1" indent="0">
              <a:buNone/>
            </a:pPr>
            <a:r>
              <a:rPr lang="en-US" sz="18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, employee, product  information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outputs expected from the application</a:t>
            </a:r>
          </a:p>
          <a:p>
            <a:pPr marL="457200" lvl="1" indent="0">
              <a:buNone/>
            </a:pPr>
            <a:r>
              <a:rPr lang="en-US" sz="1800" b="1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product, product bought information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processes involved in the application</a:t>
            </a:r>
          </a:p>
          <a:p>
            <a:pPr marL="914400" lvl="2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Customer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employee, product 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  <a:p>
            <a:pPr marL="914400" lvl="2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those information</a:t>
            </a:r>
          </a:p>
          <a:p>
            <a:pPr marL="914400" lvl="2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order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48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05917" y="0"/>
            <a:ext cx="5666040" cy="128089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n>
                  <a:solidFill>
                    <a:srgbClr val="00B050"/>
                  </a:solidFill>
                </a:ln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Diagram</a:t>
            </a:r>
            <a:endParaRPr lang="en-US" b="1" dirty="0">
              <a:ln>
                <a:solidFill>
                  <a:srgbClr val="00B050"/>
                </a:solidFill>
              </a:ln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99091"/>
            <a:ext cx="38472" cy="259017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8011" y="640445"/>
            <a:ext cx="8778240" cy="57211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368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1712" y="2817223"/>
            <a:ext cx="3750974" cy="1320800"/>
          </a:xfrm>
        </p:spPr>
        <p:txBody>
          <a:bodyPr>
            <a:normAutofit/>
          </a:bodyPr>
          <a:lstStyle/>
          <a:p>
            <a:pPr algn="ctr"/>
            <a:r>
              <a:rPr lang="en-US" sz="8000" b="1" i="1" dirty="0" smtClean="0">
                <a:ln>
                  <a:solidFill>
                    <a:srgbClr val="00B050"/>
                  </a:solidFill>
                </a:ln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8000" b="1" i="1" dirty="0">
              <a:ln>
                <a:solidFill>
                  <a:srgbClr val="00B050"/>
                </a:solidFill>
              </a:ln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70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240</TotalTime>
  <Words>252</Words>
  <Application>Microsoft Office PowerPoint</Application>
  <PresentationFormat>Widescreen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Comic Sans MS</vt:lpstr>
      <vt:lpstr>Times New Roman</vt:lpstr>
      <vt:lpstr>Trebuchet MS</vt:lpstr>
      <vt:lpstr>Wingdings</vt:lpstr>
      <vt:lpstr>Wingdings 3</vt:lpstr>
      <vt:lpstr>Facet</vt:lpstr>
      <vt:lpstr>Project: Agricultural Product Management</vt:lpstr>
      <vt:lpstr>Table of content</vt:lpstr>
      <vt:lpstr>Problem definition</vt:lpstr>
      <vt:lpstr>PowerPoint Presentation</vt:lpstr>
      <vt:lpstr>Hardware requirement</vt:lpstr>
      <vt:lpstr>Software requirement</vt:lpstr>
      <vt:lpstr>User requirement:</vt:lpstr>
      <vt:lpstr>Database Diagram</vt:lpstr>
      <vt:lpstr>Demo</vt:lpstr>
      <vt:lpstr>Thank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 Eight Queens Problem</dc:title>
  <dc:creator>Windows User</dc:creator>
  <cp:lastModifiedBy>Van Ngoan Ha</cp:lastModifiedBy>
  <cp:revision>57</cp:revision>
  <dcterms:created xsi:type="dcterms:W3CDTF">2019-02-21T14:03:41Z</dcterms:created>
  <dcterms:modified xsi:type="dcterms:W3CDTF">2019-03-24T12:26:49Z</dcterms:modified>
</cp:coreProperties>
</file>