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69" r:id="rId4"/>
    <p:sldId id="272" r:id="rId5"/>
    <p:sldId id="270" r:id="rId6"/>
    <p:sldId id="271" r:id="rId7"/>
    <p:sldId id="258" r:id="rId8"/>
    <p:sldId id="260" r:id="rId9"/>
    <p:sldId id="274" r:id="rId10"/>
    <p:sldId id="275" r:id="rId11"/>
    <p:sldId id="27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outlineViewPr>
    <p:cViewPr>
      <p:scale>
        <a:sx n="33" d="100"/>
        <a:sy n="33" d="100"/>
      </p:scale>
      <p:origin x="0" y="-24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5869-5BB7-4726-816F-472DF05B3AD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F643-35D9-45C5-898F-C9CB415C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F643-35D9-45C5-898F-C9CB415C9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3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2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86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81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0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8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2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9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5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0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7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32" y="1009650"/>
            <a:ext cx="9835330" cy="21237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ln w="317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  <a:br>
              <a:rPr lang="en-US" b="1" i="1" dirty="0">
                <a:ln w="317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n w="317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</a:t>
            </a:r>
            <a:r>
              <a:rPr lang="en-US" b="1" i="1" dirty="0" smtClean="0">
                <a:ln w="317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  <a:endParaRPr lang="en-US" dirty="0">
              <a:ln w="317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208" y="4354995"/>
            <a:ext cx="4191175" cy="1722207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6:</a:t>
            </a:r>
          </a:p>
          <a:p>
            <a:pPr lvl="1" algn="just"/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Phan Tan Phat CE130319(</a:t>
            </a:r>
            <a:r>
              <a:rPr lang="en-US" sz="4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Dang </a:t>
            </a:r>
            <a:r>
              <a:rPr lang="en-US" sz="4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Buu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CE130427</a:t>
            </a:r>
          </a:p>
          <a:p>
            <a:pPr lvl="1" algn="just"/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 Van Ngoan CE130192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32" y="6390844"/>
            <a:ext cx="311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Teacher: Vo Hong </a:t>
            </a:r>
            <a:r>
              <a:rPr lang="en-US" sz="2000" b="1" dirty="0" err="1" smtClean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endParaRPr lang="en-US" sz="2000" b="1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84" y="87867"/>
            <a:ext cx="4543425" cy="1009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0837" y="3562192"/>
            <a:ext cx="3344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THE DRIFTER</a:t>
            </a:r>
            <a:endParaRPr lang="en-US" sz="3200" b="1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6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9" y="1"/>
            <a:ext cx="8384344" cy="6858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7393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712" y="2817223"/>
            <a:ext cx="3750974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8000" b="1" i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70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72" y="2988487"/>
            <a:ext cx="8911687" cy="1280890"/>
          </a:xfrm>
        </p:spPr>
        <p:txBody>
          <a:bodyPr>
            <a:prstTxWarp prst="textChevron">
              <a:avLst/>
            </a:prstTxWarp>
            <a:normAutofit/>
          </a:bodyPr>
          <a:lstStyle/>
          <a:p>
            <a:r>
              <a:rPr lang="en-US" sz="7200" b="1" i="1" dirty="0">
                <a:ln>
                  <a:solidFill>
                    <a:srgbClr val="FF0000"/>
                  </a:solidFill>
                </a:ln>
                <a:solidFill>
                  <a:srgbClr val="92D05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listening</a:t>
            </a:r>
            <a:endParaRPr lang="en-US" sz="7200" dirty="0">
              <a:ln>
                <a:solidFill>
                  <a:srgbClr val="FF0000"/>
                </a:solidFill>
              </a:ln>
              <a:solidFill>
                <a:srgbClr val="92D05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58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693" y="428168"/>
            <a:ext cx="4944344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693" y="2303418"/>
            <a:ext cx="5784079" cy="3091543"/>
          </a:xfrm>
        </p:spPr>
        <p:txBody>
          <a:bodyPr/>
          <a:lstStyle/>
          <a:p>
            <a:pPr marL="857250" indent="-857250">
              <a:buClr>
                <a:srgbClr val="00B050"/>
              </a:buClr>
              <a:buFont typeface="+mj-lt"/>
              <a:buAutoNum type="romanUcPeriod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857250" indent="-857250">
              <a:buClr>
                <a:srgbClr val="00B050"/>
              </a:buClr>
              <a:buFont typeface="+mj-lt"/>
              <a:buAutoNum type="romanUcPeriod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</a:t>
            </a:r>
          </a:p>
          <a:p>
            <a:pPr marL="857250" indent="-857250">
              <a:buClr>
                <a:srgbClr val="00B050"/>
              </a:buClr>
              <a:buFont typeface="+mj-lt"/>
              <a:buAutoNum type="romanUcPeriod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  <a:p>
            <a:pPr marL="857250" indent="-857250">
              <a:buClr>
                <a:srgbClr val="00B050"/>
              </a:buClr>
              <a:buFont typeface="+mj-lt"/>
              <a:buAutoNum type="romanUcPeriod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4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625" y="182150"/>
            <a:ext cx="4656961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4000" b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06" y="1463040"/>
            <a:ext cx="8915400" cy="4846320"/>
          </a:xfrm>
        </p:spPr>
        <p:txBody>
          <a:bodyPr>
            <a:noAutofit/>
          </a:bodyPr>
          <a:lstStyle/>
          <a:p>
            <a:pPr algn="just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customer named 'A', he is very headache when facing with lots of bills and books every day. While other stores all use software to manage the store, Mr. A still manages the store in a traditional fashion every day. Mr. A wanted to build a store management software for his shop, so he went to meet the programmers to order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 introduced Mr. A to the benefits of using management programs compared to traditional-style management. </a:t>
            </a:r>
            <a:endParaRPr lang="en-US" sz="240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4035" y="1410789"/>
            <a:ext cx="73413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management program: 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and cost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resources.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all businesses. 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different departments 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management ability. 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 large amount of data.</a:t>
            </a:r>
          </a:p>
          <a:p>
            <a:pPr marL="800100" lvl="1" indent="-342900" algn="just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business efficiency.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872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468" y="297538"/>
            <a:ext cx="5453795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  <a:endParaRPr lang="en-US" sz="4000" b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468" y="1578428"/>
            <a:ext cx="4739051" cy="4201886"/>
          </a:xfrm>
        </p:spPr>
        <p:txBody>
          <a:bodyPr>
            <a:normAutofit fontScale="92500"/>
          </a:bodyPr>
          <a:lstStyle/>
          <a:p>
            <a:pPr>
              <a:buClr>
                <a:srgbClr val="00B050"/>
              </a:buClr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: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CPU: Intel 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i5 4</a:t>
            </a:r>
            <a:r>
              <a:rPr lang="en-US" sz="2400" b="1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 or 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4GB or higher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HDD: 10GB</a:t>
            </a:r>
          </a:p>
          <a:p>
            <a:pPr>
              <a:buClr>
                <a:srgbClr val="00B050"/>
              </a:buClr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CPU: Quad-Core Q6600 or higher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8GB or higher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HDD: 10GB disk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5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206099"/>
            <a:ext cx="5061909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endParaRPr lang="en-US" sz="4000" b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285" y="1638075"/>
            <a:ext cx="8596668" cy="3880773"/>
          </a:xfrm>
        </p:spPr>
        <p:txBody>
          <a:bodyPr/>
          <a:lstStyle/>
          <a:p>
            <a:pPr>
              <a:buClr>
                <a:srgbClr val="00B050"/>
              </a:buClr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OS: Windows 7 or newer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JRE: 1.8 or higher</a:t>
            </a:r>
          </a:p>
          <a:p>
            <a:pPr>
              <a:buClr>
                <a:srgbClr val="00B050"/>
              </a:buClr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OS: </a:t>
            </a: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2008 or higher</a:t>
            </a:r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system: Microsoft SQL server 2017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39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04" y="238755"/>
            <a:ext cx="4530046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requirement:</a:t>
            </a:r>
            <a:endParaRPr lang="en-US" sz="4000" b="1" dirty="0">
              <a:ln>
                <a:solidFill>
                  <a:srgbClr val="00B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857" y="1310639"/>
            <a:ext cx="7900263" cy="4502331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requirement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inputs to application:</a:t>
            </a:r>
          </a:p>
          <a:p>
            <a:pPr marL="457200" lvl="1" indent="0">
              <a:buNone/>
            </a:pPr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, employee, product 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outputs expected from the application</a:t>
            </a:r>
          </a:p>
          <a:p>
            <a:pPr marL="457200" lvl="1" indent="0">
              <a:buNone/>
            </a:pPr>
            <a:r>
              <a:rPr lang="en-US" sz="180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product, product bought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processes involved in the application</a:t>
            </a:r>
          </a:p>
          <a:p>
            <a:pPr marL="914400" lvl="2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Customer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employee, product 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914400" lvl="2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those information</a:t>
            </a:r>
          </a:p>
          <a:p>
            <a:pPr marL="914400" lvl="2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order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05917" y="0"/>
            <a:ext cx="5666040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99091"/>
            <a:ext cx="38472" cy="25901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11" y="640445"/>
            <a:ext cx="8778240" cy="5721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68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9" y="144361"/>
            <a:ext cx="3215901" cy="722811"/>
          </a:xfrm>
        </p:spPr>
        <p:txBody>
          <a:bodyPr>
            <a:normAutofit/>
          </a:bodyPr>
          <a:lstStyle/>
          <a:p>
            <a:r>
              <a:rPr lang="en-US" b="1" dirty="0" smtClean="0">
                <a:ln>
                  <a:solidFill>
                    <a:srgbClr val="00B05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b="1" dirty="0">
              <a:ln>
                <a:solidFill>
                  <a:srgbClr val="00B05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2" y="740563"/>
            <a:ext cx="8960115" cy="552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299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254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Comic Sans MS</vt:lpstr>
      <vt:lpstr>Times New Roman</vt:lpstr>
      <vt:lpstr>Trebuchet MS</vt:lpstr>
      <vt:lpstr>Wingdings</vt:lpstr>
      <vt:lpstr>Wingdings 3</vt:lpstr>
      <vt:lpstr>Facet</vt:lpstr>
      <vt:lpstr>Project: Agricultural Product Management</vt:lpstr>
      <vt:lpstr>Table of content</vt:lpstr>
      <vt:lpstr>Problem definition</vt:lpstr>
      <vt:lpstr>PowerPoint Presentation</vt:lpstr>
      <vt:lpstr>Hardware requirement</vt:lpstr>
      <vt:lpstr>Software requirement</vt:lpstr>
      <vt:lpstr>User requirement:</vt:lpstr>
      <vt:lpstr>Database Diagram</vt:lpstr>
      <vt:lpstr>Class diagram</vt:lpstr>
      <vt:lpstr>PowerPoint Presentation</vt:lpstr>
      <vt:lpstr>Demo</vt:lpstr>
      <vt:lpstr>Thank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 Eight Queens Problem</dc:title>
  <dc:creator>Windows User</dc:creator>
  <cp:lastModifiedBy>Van Ngoan Ha</cp:lastModifiedBy>
  <cp:revision>59</cp:revision>
  <dcterms:created xsi:type="dcterms:W3CDTF">2019-02-21T14:03:41Z</dcterms:created>
  <dcterms:modified xsi:type="dcterms:W3CDTF">2019-03-24T12:57:05Z</dcterms:modified>
</cp:coreProperties>
</file>