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58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33CDB-70CC-4B49-BECA-76D015053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0A4122-59A2-4889-A4DC-D75EAC9E7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3BD86-700F-4D7A-8C90-0135D131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93EB-C0A9-4BBD-86DE-D0B9BE16C009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A8E42C-3B69-4660-805F-514AD583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05B449-6A66-445B-960C-97E81C07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3C-9C15-469A-9C6D-5AB9EB19C3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38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433F7-BB8C-4176-BF05-966021D5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0FD68D-734B-43C0-AFA2-7ABB002B8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DD6DC8-AB78-427C-B5EB-2F3F9D13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93EB-C0A9-4BBD-86DE-D0B9BE16C009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38B32F-4C47-4F71-AF76-307502DD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DE948A-C460-4E0C-AFA0-7CED3962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3C-9C15-469A-9C6D-5AB9EB19C3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2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C5E293-1BE4-49F1-BCBA-17BE602DB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29A9A1-8CAB-48A8-B8DF-8EE22C7C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E3640-A65C-4F17-B206-715E6179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93EB-C0A9-4BBD-86DE-D0B9BE16C009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F8B6E6-6090-4AD0-BB6F-C2F9EDAF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C4B8E-FACD-4051-9171-4891E7AD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3C-9C15-469A-9C6D-5AB9EB19C3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89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2586C-C69C-4E33-AE8F-501A1427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2168AF-B1B2-4F47-81F4-5EFCA71C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3303CE-AD90-4319-B8F6-318D51C2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93EB-C0A9-4BBD-86DE-D0B9BE16C009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6E9EDD-D186-47AD-962B-FCE31C5F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0630B4-6C52-4D7D-8541-EE897D45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3C-9C15-469A-9C6D-5AB9EB19C3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67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1C297-D521-4EF5-B32F-130A9919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F52A00-52EB-4FD9-BD10-DE248D98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325C88-CF75-4BE0-AA73-297616B4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93EB-C0A9-4BBD-86DE-D0B9BE16C009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B63162-87C7-4725-B1CE-3EA0EF62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6F65D-BE4F-4977-A32C-EFD95471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3C-9C15-469A-9C6D-5AB9EB19C3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44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A3A4D-0E01-4199-9DC0-D8D06315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1DB27D-5466-4A11-AE0E-391E1FE9C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57F3F0-4A52-4EA9-AACE-89AFBA464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3A0B20-16AE-43BD-A486-78D6A9CD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93EB-C0A9-4BBD-86DE-D0B9BE16C009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8124DA-F830-413B-AD03-4174F769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D09CB6-593F-4047-8AD8-2631A589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3C-9C15-469A-9C6D-5AB9EB19C3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95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50F56-C93B-4107-95F7-142B8D1D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BEEB86-3858-4BD5-934E-1DB98BD96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E69FFE-3E9A-46C2-A46F-45ECC7CBE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C6BF3C-3E40-4A7C-9356-7D6353EF5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1D938F-A09D-45EE-864B-CE7BA904B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E5E64B-CFBA-4066-9359-FC7FF66A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93EB-C0A9-4BBD-86DE-D0B9BE16C009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55F855-8530-4555-ADA0-ABF64D13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F7331B-FD94-45AF-8D6E-431911B6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3C-9C15-469A-9C6D-5AB9EB19C3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92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6609C-B7D7-44A6-909A-C1CCB850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F7F07D-9D5D-46DC-AF1C-64B89676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93EB-C0A9-4BBD-86DE-D0B9BE16C009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2AC909-2281-4932-A2DD-8C4FA288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0CA87-28E1-42E4-A6BC-D3715511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3C-9C15-469A-9C6D-5AB9EB19C3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03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1DCC82-0CB4-4C20-B781-CA18368C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93EB-C0A9-4BBD-86DE-D0B9BE16C009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F55C13-95C5-48E2-80CB-10CF0305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206AE9-B6B4-4C9F-81A1-8F0FD18B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3C-9C15-469A-9C6D-5AB9EB19C3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04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26942-BBB2-4364-BD16-DF3F499C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B2029-EB0D-4CC4-9EA4-9FF1FA14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194DE4-0C7F-4E27-BA01-5F7B54996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B6B71C-3BE0-4D94-A381-135AF19A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93EB-C0A9-4BBD-86DE-D0B9BE16C009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F70A55-3BD2-4048-A1AA-7D38FB17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7085B5-EBAF-4485-A233-3E5F25F7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3C-9C15-469A-9C6D-5AB9EB19C3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97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F7861-A96F-43AB-88C6-4A75A08A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77C8FA-5B63-4BE1-A6A5-A93297240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CA6092-29DF-49FE-97F8-0FADD493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C27E36-3D7E-468B-8E99-CE6EE75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93EB-C0A9-4BBD-86DE-D0B9BE16C009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B3686B-C91B-4CD3-BDD5-89D3FBE4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D0B806-CE4B-437D-9EDA-BDFC9E71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3C-9C15-469A-9C6D-5AB9EB19C3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94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038400-1BF3-4C13-920A-2FDAA9C3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8951BB-D22B-4CB8-9307-29FEAEF5E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1FC677-1800-49B3-B094-6A4F16210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893EB-C0A9-4BBD-86DE-D0B9BE16C009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FF54A1-ACDD-4B0C-BB4F-F4457622D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53E62A-F31E-4368-B19D-539BC8E6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8C03C-9C15-469A-9C6D-5AB9EB19C3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14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ACF3A9-50A1-4C9E-B746-88EBB581C9EE}"/>
              </a:ext>
            </a:extLst>
          </p:cNvPr>
          <p:cNvSpPr/>
          <p:nvPr/>
        </p:nvSpPr>
        <p:spPr>
          <a:xfrm>
            <a:off x="662787" y="3789132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51F4C-E0F1-4785-B0AD-0DA82B94E62D}"/>
              </a:ext>
            </a:extLst>
          </p:cNvPr>
          <p:cNvSpPr/>
          <p:nvPr/>
        </p:nvSpPr>
        <p:spPr>
          <a:xfrm>
            <a:off x="2088601" y="3245637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43056-E266-46FF-AC2D-8D7CC5CA4B04}"/>
              </a:ext>
            </a:extLst>
          </p:cNvPr>
          <p:cNvSpPr/>
          <p:nvPr/>
        </p:nvSpPr>
        <p:spPr>
          <a:xfrm>
            <a:off x="2079391" y="417269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9EA9C-2BA0-4AFC-B5A2-E8AAC3A73498}"/>
              </a:ext>
            </a:extLst>
          </p:cNvPr>
          <p:cNvSpPr/>
          <p:nvPr/>
        </p:nvSpPr>
        <p:spPr>
          <a:xfrm>
            <a:off x="2111095" y="5099749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2EDE0B4-C80C-4D16-BD3A-E74F17111F8E}"/>
              </a:ext>
            </a:extLst>
          </p:cNvPr>
          <p:cNvSpPr/>
          <p:nvPr/>
        </p:nvSpPr>
        <p:spPr>
          <a:xfrm>
            <a:off x="2364757" y="136549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B84C35-6954-4481-89FE-4B2B9449D15E}"/>
              </a:ext>
            </a:extLst>
          </p:cNvPr>
          <p:cNvSpPr/>
          <p:nvPr/>
        </p:nvSpPr>
        <p:spPr>
          <a:xfrm>
            <a:off x="1301026" y="136549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DF7E495-7D8A-4F8F-BF34-DAE579B790D4}"/>
              </a:ext>
            </a:extLst>
          </p:cNvPr>
          <p:cNvSpPr/>
          <p:nvPr/>
        </p:nvSpPr>
        <p:spPr>
          <a:xfrm>
            <a:off x="5406620" y="138086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156EADA-77C2-4623-A695-9D769849A413}"/>
              </a:ext>
            </a:extLst>
          </p:cNvPr>
          <p:cNvSpPr/>
          <p:nvPr/>
        </p:nvSpPr>
        <p:spPr>
          <a:xfrm>
            <a:off x="5406620" y="572285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  <a:endParaRPr lang="en-CA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090375C-17A6-4294-A4F8-2FC8BA301F67}"/>
              </a:ext>
            </a:extLst>
          </p:cNvPr>
          <p:cNvSpPr/>
          <p:nvPr/>
        </p:nvSpPr>
        <p:spPr>
          <a:xfrm>
            <a:off x="5406620" y="1024871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1D33C0-4A16-4AC3-8AA3-FA808180F1FB}"/>
              </a:ext>
            </a:extLst>
          </p:cNvPr>
          <p:cNvSpPr/>
          <p:nvPr/>
        </p:nvSpPr>
        <p:spPr>
          <a:xfrm>
            <a:off x="3295513" y="402658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93A01A9-307F-4030-B170-1148B13EBC20}"/>
              </a:ext>
            </a:extLst>
          </p:cNvPr>
          <p:cNvSpPr/>
          <p:nvPr/>
        </p:nvSpPr>
        <p:spPr>
          <a:xfrm>
            <a:off x="3295515" y="2536842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60596CA-7D9E-4280-A519-FEF9C4B0D4CC}"/>
              </a:ext>
            </a:extLst>
          </p:cNvPr>
          <p:cNvSpPr/>
          <p:nvPr/>
        </p:nvSpPr>
        <p:spPr>
          <a:xfrm>
            <a:off x="3284266" y="3069989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764CEA3-5C1C-4032-AAAD-1094ED83B2B8}"/>
              </a:ext>
            </a:extLst>
          </p:cNvPr>
          <p:cNvSpPr/>
          <p:nvPr/>
        </p:nvSpPr>
        <p:spPr>
          <a:xfrm>
            <a:off x="4351068" y="225454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069B1E-09F3-4F4B-9068-7002A4BD5EEA}"/>
              </a:ext>
            </a:extLst>
          </p:cNvPr>
          <p:cNvSpPr/>
          <p:nvPr/>
        </p:nvSpPr>
        <p:spPr>
          <a:xfrm>
            <a:off x="5406620" y="2348898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389A9D9-6657-4C20-8CFE-174DFDA4D2A8}"/>
              </a:ext>
            </a:extLst>
          </p:cNvPr>
          <p:cNvSpPr/>
          <p:nvPr/>
        </p:nvSpPr>
        <p:spPr>
          <a:xfrm>
            <a:off x="5390255" y="314590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4C299CD-B79F-4E55-9178-E434428212CC}"/>
              </a:ext>
            </a:extLst>
          </p:cNvPr>
          <p:cNvSpPr/>
          <p:nvPr/>
        </p:nvSpPr>
        <p:spPr>
          <a:xfrm>
            <a:off x="5390255" y="4042294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063D3B3-6E29-44F2-B142-AF4FB6C57B8F}"/>
              </a:ext>
            </a:extLst>
          </p:cNvPr>
          <p:cNvSpPr/>
          <p:nvPr/>
        </p:nvSpPr>
        <p:spPr>
          <a:xfrm>
            <a:off x="5377962" y="5138134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F3F6E41-E839-45A4-AADE-81252FF7C679}"/>
              </a:ext>
            </a:extLst>
          </p:cNvPr>
          <p:cNvSpPr/>
          <p:nvPr/>
        </p:nvSpPr>
        <p:spPr>
          <a:xfrm>
            <a:off x="7686476" y="1834937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</a:t>
            </a:r>
            <a:endParaRPr lang="en-CA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81640CF-5B02-43FA-928F-DA75BF7DECE5}"/>
              </a:ext>
            </a:extLst>
          </p:cNvPr>
          <p:cNvSpPr/>
          <p:nvPr/>
        </p:nvSpPr>
        <p:spPr>
          <a:xfrm>
            <a:off x="8677596" y="1834937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b</a:t>
            </a:r>
            <a:endParaRPr lang="en-CA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1818E22-1721-469D-9208-F83AF0AA5890}"/>
              </a:ext>
            </a:extLst>
          </p:cNvPr>
          <p:cNvSpPr/>
          <p:nvPr/>
        </p:nvSpPr>
        <p:spPr>
          <a:xfrm>
            <a:off x="9797580" y="1834937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</a:t>
            </a:r>
            <a:endParaRPr lang="en-CA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BBAFD05-576F-4789-82C4-2B2143CFD2C7}"/>
              </a:ext>
            </a:extLst>
          </p:cNvPr>
          <p:cNvSpPr/>
          <p:nvPr/>
        </p:nvSpPr>
        <p:spPr>
          <a:xfrm>
            <a:off x="4351068" y="2250706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C4B86BD-C2AB-4A79-8F1F-1970964ABB3A}"/>
              </a:ext>
            </a:extLst>
          </p:cNvPr>
          <p:cNvSpPr/>
          <p:nvPr/>
        </p:nvSpPr>
        <p:spPr>
          <a:xfrm>
            <a:off x="4351068" y="267799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B4770C3-7563-44D4-88BE-74A25178269D}"/>
              </a:ext>
            </a:extLst>
          </p:cNvPr>
          <p:cNvSpPr/>
          <p:nvPr/>
        </p:nvSpPr>
        <p:spPr>
          <a:xfrm>
            <a:off x="4361293" y="313861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985FCCB-5FE3-4941-909D-1DBB1CED5999}"/>
              </a:ext>
            </a:extLst>
          </p:cNvPr>
          <p:cNvSpPr/>
          <p:nvPr/>
        </p:nvSpPr>
        <p:spPr>
          <a:xfrm>
            <a:off x="3295512" y="352793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9E1945D-AF78-4397-99E8-4D5F9D899266}"/>
              </a:ext>
            </a:extLst>
          </p:cNvPr>
          <p:cNvSpPr/>
          <p:nvPr/>
        </p:nvSpPr>
        <p:spPr>
          <a:xfrm>
            <a:off x="4351068" y="402658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cxnSp>
        <p:nvCxnSpPr>
          <p:cNvPr id="192" name="Connecteur droit 191">
            <a:extLst>
              <a:ext uri="{FF2B5EF4-FFF2-40B4-BE49-F238E27FC236}">
                <a16:creationId xmlns:a16="http://schemas.microsoft.com/office/drawing/2014/main" id="{6259CB5A-473A-4118-A017-2AA6977B4A47}"/>
              </a:ext>
            </a:extLst>
          </p:cNvPr>
          <p:cNvCxnSpPr>
            <a:stCxn id="6" idx="3"/>
            <a:endCxn id="189" idx="1"/>
          </p:cNvCxnSpPr>
          <p:nvPr/>
        </p:nvCxnSpPr>
        <p:spPr>
          <a:xfrm>
            <a:off x="2794346" y="3386786"/>
            <a:ext cx="501166" cy="282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>
            <a:extLst>
              <a:ext uri="{FF2B5EF4-FFF2-40B4-BE49-F238E27FC236}">
                <a16:creationId xmlns:a16="http://schemas.microsoft.com/office/drawing/2014/main" id="{24D526F1-4615-43EB-9A1B-2D02353D7D92}"/>
              </a:ext>
            </a:extLst>
          </p:cNvPr>
          <p:cNvCxnSpPr>
            <a:stCxn id="6" idx="3"/>
            <a:endCxn id="140" idx="1"/>
          </p:cNvCxnSpPr>
          <p:nvPr/>
        </p:nvCxnSpPr>
        <p:spPr>
          <a:xfrm flipV="1">
            <a:off x="2794346" y="3211138"/>
            <a:ext cx="489920" cy="175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>
            <a:extLst>
              <a:ext uri="{FF2B5EF4-FFF2-40B4-BE49-F238E27FC236}">
                <a16:creationId xmlns:a16="http://schemas.microsoft.com/office/drawing/2014/main" id="{22731FEB-C7BE-432E-94C9-ABFC27629F68}"/>
              </a:ext>
            </a:extLst>
          </p:cNvPr>
          <p:cNvCxnSpPr>
            <a:stCxn id="140" idx="3"/>
            <a:endCxn id="188" idx="1"/>
          </p:cNvCxnSpPr>
          <p:nvPr/>
        </p:nvCxnSpPr>
        <p:spPr>
          <a:xfrm>
            <a:off x="3990011" y="3211138"/>
            <a:ext cx="371282" cy="6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>
            <a:extLst>
              <a:ext uri="{FF2B5EF4-FFF2-40B4-BE49-F238E27FC236}">
                <a16:creationId xmlns:a16="http://schemas.microsoft.com/office/drawing/2014/main" id="{E059ACC5-C23E-4F28-A047-8E5D29803C1D}"/>
              </a:ext>
            </a:extLst>
          </p:cNvPr>
          <p:cNvCxnSpPr>
            <a:stCxn id="6" idx="3"/>
            <a:endCxn id="139" idx="1"/>
          </p:cNvCxnSpPr>
          <p:nvPr/>
        </p:nvCxnSpPr>
        <p:spPr>
          <a:xfrm flipV="1">
            <a:off x="2794346" y="2677991"/>
            <a:ext cx="501169" cy="70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>
            <a:extLst>
              <a:ext uri="{FF2B5EF4-FFF2-40B4-BE49-F238E27FC236}">
                <a16:creationId xmlns:a16="http://schemas.microsoft.com/office/drawing/2014/main" id="{DB218730-BD6C-455A-BCB1-AA7C6FE0C67D}"/>
              </a:ext>
            </a:extLst>
          </p:cNvPr>
          <p:cNvCxnSpPr>
            <a:stCxn id="139" idx="3"/>
            <a:endCxn id="187" idx="1"/>
          </p:cNvCxnSpPr>
          <p:nvPr/>
        </p:nvCxnSpPr>
        <p:spPr>
          <a:xfrm>
            <a:off x="4001260" y="2677991"/>
            <a:ext cx="349808" cy="141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>
            <a:extLst>
              <a:ext uri="{FF2B5EF4-FFF2-40B4-BE49-F238E27FC236}">
                <a16:creationId xmlns:a16="http://schemas.microsoft.com/office/drawing/2014/main" id="{75EDAF3F-5F48-46AB-B774-7978DE6D0170}"/>
              </a:ext>
            </a:extLst>
          </p:cNvPr>
          <p:cNvCxnSpPr>
            <a:stCxn id="139" idx="3"/>
            <a:endCxn id="178" idx="1"/>
          </p:cNvCxnSpPr>
          <p:nvPr/>
        </p:nvCxnSpPr>
        <p:spPr>
          <a:xfrm flipV="1">
            <a:off x="4001260" y="2391855"/>
            <a:ext cx="349808" cy="28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>
            <a:extLst>
              <a:ext uri="{FF2B5EF4-FFF2-40B4-BE49-F238E27FC236}">
                <a16:creationId xmlns:a16="http://schemas.microsoft.com/office/drawing/2014/main" id="{A954B719-4A0C-421B-B0F1-96F9A68A20DA}"/>
              </a:ext>
            </a:extLst>
          </p:cNvPr>
          <p:cNvCxnSpPr>
            <a:stCxn id="9" idx="3"/>
            <a:endCxn id="65" idx="1"/>
          </p:cNvCxnSpPr>
          <p:nvPr/>
        </p:nvCxnSpPr>
        <p:spPr>
          <a:xfrm flipV="1">
            <a:off x="2785136" y="4167732"/>
            <a:ext cx="510377" cy="146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87BEED26-BBEB-46BD-ADCC-BAE25B170C46}"/>
              </a:ext>
            </a:extLst>
          </p:cNvPr>
          <p:cNvCxnSpPr>
            <a:stCxn id="65" idx="3"/>
            <a:endCxn id="190" idx="1"/>
          </p:cNvCxnSpPr>
          <p:nvPr/>
        </p:nvCxnSpPr>
        <p:spPr>
          <a:xfrm>
            <a:off x="4001258" y="4167732"/>
            <a:ext cx="349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98DBEBF-2E16-4716-BB3A-9CD6572BF7CD}"/>
              </a:ext>
            </a:extLst>
          </p:cNvPr>
          <p:cNvSpPr/>
          <p:nvPr/>
        </p:nvSpPr>
        <p:spPr>
          <a:xfrm>
            <a:off x="3295512" y="441590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AD366CE-4C8B-4837-B8A3-10EBE6B9EBC6}"/>
              </a:ext>
            </a:extLst>
          </p:cNvPr>
          <p:cNvSpPr/>
          <p:nvPr/>
        </p:nvSpPr>
        <p:spPr>
          <a:xfrm>
            <a:off x="3284265" y="508286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96F9C9B-0644-4BBB-8CF4-24410ED0F9CF}"/>
              </a:ext>
            </a:extLst>
          </p:cNvPr>
          <p:cNvSpPr/>
          <p:nvPr/>
        </p:nvSpPr>
        <p:spPr>
          <a:xfrm>
            <a:off x="1493316" y="136549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D1F1E64-64ED-420D-A219-E26990F10703}"/>
              </a:ext>
            </a:extLst>
          </p:cNvPr>
          <p:cNvSpPr/>
          <p:nvPr/>
        </p:nvSpPr>
        <p:spPr>
          <a:xfrm>
            <a:off x="429585" y="136549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846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25D2AA-143D-488A-9599-E6C3CA434FD1}"/>
              </a:ext>
            </a:extLst>
          </p:cNvPr>
          <p:cNvSpPr/>
          <p:nvPr/>
        </p:nvSpPr>
        <p:spPr>
          <a:xfrm>
            <a:off x="1224316" y="210257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1DB42-EC3C-4766-B822-446AB4683A73}"/>
              </a:ext>
            </a:extLst>
          </p:cNvPr>
          <p:cNvSpPr/>
          <p:nvPr/>
        </p:nvSpPr>
        <p:spPr>
          <a:xfrm>
            <a:off x="2165303" y="211289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7463E2-9201-481C-9958-B8E5B6360D3A}"/>
              </a:ext>
            </a:extLst>
          </p:cNvPr>
          <p:cNvSpPr/>
          <p:nvPr/>
        </p:nvSpPr>
        <p:spPr>
          <a:xfrm>
            <a:off x="2165303" y="2504043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81F0F-2352-418F-B8F2-8341D95495A4}"/>
              </a:ext>
            </a:extLst>
          </p:cNvPr>
          <p:cNvSpPr/>
          <p:nvPr/>
        </p:nvSpPr>
        <p:spPr>
          <a:xfrm>
            <a:off x="1224316" y="2504043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22522-1C32-41EC-B0BF-AB07F5C8F0A8}"/>
              </a:ext>
            </a:extLst>
          </p:cNvPr>
          <p:cNvSpPr/>
          <p:nvPr/>
        </p:nvSpPr>
        <p:spPr>
          <a:xfrm>
            <a:off x="1224316" y="2886385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27EEC8-EB35-476D-B09C-F0D51DA2FB20}"/>
              </a:ext>
            </a:extLst>
          </p:cNvPr>
          <p:cNvSpPr/>
          <p:nvPr/>
        </p:nvSpPr>
        <p:spPr>
          <a:xfrm>
            <a:off x="2165303" y="2896700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E82100-F8CB-4A40-BA30-E6141D0B4352}"/>
              </a:ext>
            </a:extLst>
          </p:cNvPr>
          <p:cNvSpPr/>
          <p:nvPr/>
        </p:nvSpPr>
        <p:spPr>
          <a:xfrm>
            <a:off x="2165303" y="3287851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DA923-4814-4A86-8EC0-DD0B9D893C60}"/>
              </a:ext>
            </a:extLst>
          </p:cNvPr>
          <p:cNvSpPr/>
          <p:nvPr/>
        </p:nvSpPr>
        <p:spPr>
          <a:xfrm>
            <a:off x="1224316" y="3287851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3B3FB-EFD8-442F-86BC-4A0C3543CE27}"/>
              </a:ext>
            </a:extLst>
          </p:cNvPr>
          <p:cNvSpPr/>
          <p:nvPr/>
        </p:nvSpPr>
        <p:spPr>
          <a:xfrm>
            <a:off x="3508281" y="210257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27863C-7E17-4E28-BE77-A2B160434733}"/>
              </a:ext>
            </a:extLst>
          </p:cNvPr>
          <p:cNvSpPr/>
          <p:nvPr/>
        </p:nvSpPr>
        <p:spPr>
          <a:xfrm>
            <a:off x="4449268" y="211289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895176-469A-4D24-B936-ECDA9DD00AD5}"/>
              </a:ext>
            </a:extLst>
          </p:cNvPr>
          <p:cNvSpPr/>
          <p:nvPr/>
        </p:nvSpPr>
        <p:spPr>
          <a:xfrm>
            <a:off x="5390255" y="210257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16CBCE-D9C3-4089-85E6-3D2069B14AE4}"/>
              </a:ext>
            </a:extLst>
          </p:cNvPr>
          <p:cNvSpPr/>
          <p:nvPr/>
        </p:nvSpPr>
        <p:spPr>
          <a:xfrm>
            <a:off x="3508281" y="249637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554C44-44EC-47F5-9076-AF86295BB310}"/>
              </a:ext>
            </a:extLst>
          </p:cNvPr>
          <p:cNvSpPr/>
          <p:nvPr/>
        </p:nvSpPr>
        <p:spPr>
          <a:xfrm>
            <a:off x="4449268" y="250668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CE48A7-1E99-4D8F-A12D-842393E43D5D}"/>
              </a:ext>
            </a:extLst>
          </p:cNvPr>
          <p:cNvSpPr/>
          <p:nvPr/>
        </p:nvSpPr>
        <p:spPr>
          <a:xfrm>
            <a:off x="5390255" y="249637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474634-50A2-47D4-8FD8-99DBADEA15F5}"/>
              </a:ext>
            </a:extLst>
          </p:cNvPr>
          <p:cNvSpPr/>
          <p:nvPr/>
        </p:nvSpPr>
        <p:spPr>
          <a:xfrm>
            <a:off x="3508281" y="288460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EE4AB2-0C94-4B71-A7DE-9C3BB432EB8C}"/>
              </a:ext>
            </a:extLst>
          </p:cNvPr>
          <p:cNvSpPr/>
          <p:nvPr/>
        </p:nvSpPr>
        <p:spPr>
          <a:xfrm>
            <a:off x="4449268" y="289492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EFBF33-46F6-4447-A6B0-FCC53473D74E}"/>
              </a:ext>
            </a:extLst>
          </p:cNvPr>
          <p:cNvSpPr/>
          <p:nvPr/>
        </p:nvSpPr>
        <p:spPr>
          <a:xfrm>
            <a:off x="5390255" y="288460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F28764-110A-4DA4-A840-8506B4766181}"/>
              </a:ext>
            </a:extLst>
          </p:cNvPr>
          <p:cNvSpPr/>
          <p:nvPr/>
        </p:nvSpPr>
        <p:spPr>
          <a:xfrm>
            <a:off x="3508281" y="327840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BF8C4B-9E4B-4755-8C70-4954A00C4FF3}"/>
              </a:ext>
            </a:extLst>
          </p:cNvPr>
          <p:cNvSpPr/>
          <p:nvPr/>
        </p:nvSpPr>
        <p:spPr>
          <a:xfrm>
            <a:off x="4449268" y="328871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0A43B1-D32F-44DD-922C-EDAAE95E47E1}"/>
              </a:ext>
            </a:extLst>
          </p:cNvPr>
          <p:cNvSpPr/>
          <p:nvPr/>
        </p:nvSpPr>
        <p:spPr>
          <a:xfrm>
            <a:off x="5390255" y="327840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AE33DD-6AF6-48DC-9909-F120331F8098}"/>
              </a:ext>
            </a:extLst>
          </p:cNvPr>
          <p:cNvSpPr/>
          <p:nvPr/>
        </p:nvSpPr>
        <p:spPr>
          <a:xfrm>
            <a:off x="3508281" y="369109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9108CD-7FF0-42E0-BA29-D3B3BE200F7F}"/>
              </a:ext>
            </a:extLst>
          </p:cNvPr>
          <p:cNvSpPr/>
          <p:nvPr/>
        </p:nvSpPr>
        <p:spPr>
          <a:xfrm>
            <a:off x="4449268" y="370140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36B6D-7CD2-43B4-B757-C080FB2BF52C}"/>
              </a:ext>
            </a:extLst>
          </p:cNvPr>
          <p:cNvSpPr/>
          <p:nvPr/>
        </p:nvSpPr>
        <p:spPr>
          <a:xfrm>
            <a:off x="5390255" y="369109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B9CAFC-5F41-4D37-A146-438F65F6CE84}"/>
              </a:ext>
            </a:extLst>
          </p:cNvPr>
          <p:cNvSpPr/>
          <p:nvPr/>
        </p:nvSpPr>
        <p:spPr>
          <a:xfrm>
            <a:off x="3508281" y="408488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9C0D6C-3621-48F7-9AD4-2303FA9E54C1}"/>
              </a:ext>
            </a:extLst>
          </p:cNvPr>
          <p:cNvSpPr/>
          <p:nvPr/>
        </p:nvSpPr>
        <p:spPr>
          <a:xfrm>
            <a:off x="4449268" y="409520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7143F1-801B-42F0-BE31-51F4069D0FD3}"/>
              </a:ext>
            </a:extLst>
          </p:cNvPr>
          <p:cNvSpPr/>
          <p:nvPr/>
        </p:nvSpPr>
        <p:spPr>
          <a:xfrm>
            <a:off x="5390255" y="408488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94B32E-520F-40EE-9A6F-5A3E6D52B9B9}"/>
              </a:ext>
            </a:extLst>
          </p:cNvPr>
          <p:cNvSpPr/>
          <p:nvPr/>
        </p:nvSpPr>
        <p:spPr>
          <a:xfrm>
            <a:off x="3508281" y="4473126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5B0E99-4013-4B21-8B37-9036930214BF}"/>
              </a:ext>
            </a:extLst>
          </p:cNvPr>
          <p:cNvSpPr/>
          <p:nvPr/>
        </p:nvSpPr>
        <p:spPr>
          <a:xfrm>
            <a:off x="4449268" y="4483441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A725CD-2F8F-4110-B25B-A873137D079A}"/>
              </a:ext>
            </a:extLst>
          </p:cNvPr>
          <p:cNvSpPr/>
          <p:nvPr/>
        </p:nvSpPr>
        <p:spPr>
          <a:xfrm>
            <a:off x="5390255" y="4473126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0FA41-8CD1-4C52-934D-57EA49C289D6}"/>
              </a:ext>
            </a:extLst>
          </p:cNvPr>
          <p:cNvSpPr/>
          <p:nvPr/>
        </p:nvSpPr>
        <p:spPr>
          <a:xfrm>
            <a:off x="3508281" y="4866921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72ADA5-752A-4851-B388-E4F8E4365C36}"/>
              </a:ext>
            </a:extLst>
          </p:cNvPr>
          <p:cNvSpPr/>
          <p:nvPr/>
        </p:nvSpPr>
        <p:spPr>
          <a:xfrm>
            <a:off x="4449268" y="4877236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B1CE36-F283-4868-A8A5-6E96227F57E2}"/>
              </a:ext>
            </a:extLst>
          </p:cNvPr>
          <p:cNvSpPr/>
          <p:nvPr/>
        </p:nvSpPr>
        <p:spPr>
          <a:xfrm>
            <a:off x="5390255" y="4866921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55D3B4-4A98-48CD-825F-85D2E055402C}"/>
              </a:ext>
            </a:extLst>
          </p:cNvPr>
          <p:cNvSpPr/>
          <p:nvPr/>
        </p:nvSpPr>
        <p:spPr>
          <a:xfrm>
            <a:off x="110457" y="210257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007DD2-60D0-4230-830B-F5EE7F896500}"/>
              </a:ext>
            </a:extLst>
          </p:cNvPr>
          <p:cNvSpPr/>
          <p:nvPr/>
        </p:nvSpPr>
        <p:spPr>
          <a:xfrm>
            <a:off x="110457" y="2504043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51D6DFF-A459-4946-9BDA-DC48149FB0B6}"/>
              </a:ext>
            </a:extLst>
          </p:cNvPr>
          <p:cNvSpPr txBox="1"/>
          <p:nvPr/>
        </p:nvSpPr>
        <p:spPr>
          <a:xfrm>
            <a:off x="173893" y="1355489"/>
            <a:ext cx="64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2^1 = 2</a:t>
            </a:r>
            <a:endParaRPr lang="en-CA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941AE0F-6112-463C-9000-F5EFABF8022B}"/>
              </a:ext>
            </a:extLst>
          </p:cNvPr>
          <p:cNvSpPr txBox="1"/>
          <p:nvPr/>
        </p:nvSpPr>
        <p:spPr>
          <a:xfrm>
            <a:off x="1653894" y="1355489"/>
            <a:ext cx="102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2^2 = 4</a:t>
            </a:r>
            <a:endParaRPr lang="en-CA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AF1077C-5151-4471-900C-168D639BB0DC}"/>
              </a:ext>
            </a:extLst>
          </p:cNvPr>
          <p:cNvSpPr txBox="1"/>
          <p:nvPr/>
        </p:nvSpPr>
        <p:spPr>
          <a:xfrm>
            <a:off x="4290731" y="1355489"/>
            <a:ext cx="102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2^3 = 8</a:t>
            </a:r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F6A709-3949-4A3D-ACD0-818CDBB94CE1}"/>
              </a:ext>
            </a:extLst>
          </p:cNvPr>
          <p:cNvSpPr/>
          <p:nvPr/>
        </p:nvSpPr>
        <p:spPr>
          <a:xfrm>
            <a:off x="6733233" y="210257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DE8801-AE38-4D1F-A749-31292B9E370E}"/>
              </a:ext>
            </a:extLst>
          </p:cNvPr>
          <p:cNvSpPr/>
          <p:nvPr/>
        </p:nvSpPr>
        <p:spPr>
          <a:xfrm>
            <a:off x="7674220" y="211289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B7CFF8-840A-4265-9463-DE5929CC0AB9}"/>
              </a:ext>
            </a:extLst>
          </p:cNvPr>
          <p:cNvSpPr/>
          <p:nvPr/>
        </p:nvSpPr>
        <p:spPr>
          <a:xfrm>
            <a:off x="8615207" y="210257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CF97D4-83D5-45F3-AACB-520E4D36CAC0}"/>
              </a:ext>
            </a:extLst>
          </p:cNvPr>
          <p:cNvSpPr/>
          <p:nvPr/>
        </p:nvSpPr>
        <p:spPr>
          <a:xfrm>
            <a:off x="9479489" y="210257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C0D5574-AA3D-4548-B706-5A212BB79E07}"/>
              </a:ext>
            </a:extLst>
          </p:cNvPr>
          <p:cNvSpPr txBox="1"/>
          <p:nvPr/>
        </p:nvSpPr>
        <p:spPr>
          <a:xfrm>
            <a:off x="4290731" y="930409"/>
            <a:ext cx="12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4 – 3 = 1</a:t>
            </a:r>
            <a:endParaRPr lang="en-CA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BB0EE2A-0A59-4345-81CC-2888C8803E08}"/>
              </a:ext>
            </a:extLst>
          </p:cNvPr>
          <p:cNvSpPr txBox="1"/>
          <p:nvPr/>
        </p:nvSpPr>
        <p:spPr>
          <a:xfrm>
            <a:off x="6548085" y="930409"/>
            <a:ext cx="189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2 * (4-3) + 1= 3</a:t>
            </a:r>
            <a:endParaRPr lang="en-CA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07C835-B925-4344-9FC3-13CF7E2B12F6}"/>
              </a:ext>
            </a:extLst>
          </p:cNvPr>
          <p:cNvSpPr/>
          <p:nvPr/>
        </p:nvSpPr>
        <p:spPr>
          <a:xfrm>
            <a:off x="10421518" y="210257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2DB41398-DBD0-4F34-AD4B-F754CD27B9D1}"/>
              </a:ext>
            </a:extLst>
          </p:cNvPr>
          <p:cNvSpPr txBox="1"/>
          <p:nvPr/>
        </p:nvSpPr>
        <p:spPr>
          <a:xfrm>
            <a:off x="9002852" y="930409"/>
            <a:ext cx="236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2 * (2 * (4-3) + 1)  +2 </a:t>
            </a:r>
          </a:p>
          <a:p>
            <a:r>
              <a:rPr lang="fr-CA" dirty="0"/>
              <a:t>= 8</a:t>
            </a:r>
            <a:endParaRPr lang="en-CA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4E4BBE-2316-4E37-BA59-540E94627C27}"/>
              </a:ext>
            </a:extLst>
          </p:cNvPr>
          <p:cNvSpPr/>
          <p:nvPr/>
        </p:nvSpPr>
        <p:spPr>
          <a:xfrm>
            <a:off x="6733233" y="246795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B4541E-F394-4EED-88CB-D27D742E7D45}"/>
              </a:ext>
            </a:extLst>
          </p:cNvPr>
          <p:cNvSpPr/>
          <p:nvPr/>
        </p:nvSpPr>
        <p:spPr>
          <a:xfrm>
            <a:off x="7674220" y="247827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AFE538-8BBB-414D-8F50-C1BD5C21A154}"/>
              </a:ext>
            </a:extLst>
          </p:cNvPr>
          <p:cNvSpPr/>
          <p:nvPr/>
        </p:nvSpPr>
        <p:spPr>
          <a:xfrm>
            <a:off x="8615207" y="246795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A9D5EEF-B760-4710-B0D7-E1E334A261EA}"/>
              </a:ext>
            </a:extLst>
          </p:cNvPr>
          <p:cNvSpPr/>
          <p:nvPr/>
        </p:nvSpPr>
        <p:spPr>
          <a:xfrm>
            <a:off x="9479489" y="246795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BC2C82-DC5C-4C10-8C3F-D28525FE8EEC}"/>
              </a:ext>
            </a:extLst>
          </p:cNvPr>
          <p:cNvSpPr/>
          <p:nvPr/>
        </p:nvSpPr>
        <p:spPr>
          <a:xfrm>
            <a:off x="10421518" y="246795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3764B3-345D-4836-A5C2-55D32519C6E6}"/>
              </a:ext>
            </a:extLst>
          </p:cNvPr>
          <p:cNvSpPr/>
          <p:nvPr/>
        </p:nvSpPr>
        <p:spPr>
          <a:xfrm>
            <a:off x="6733233" y="281087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315909-FA39-478F-9307-39F35718EF07}"/>
              </a:ext>
            </a:extLst>
          </p:cNvPr>
          <p:cNvSpPr/>
          <p:nvPr/>
        </p:nvSpPr>
        <p:spPr>
          <a:xfrm>
            <a:off x="7674220" y="282118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8A37830-97FC-4EB2-A4BA-2A2BB8AEE7BD}"/>
              </a:ext>
            </a:extLst>
          </p:cNvPr>
          <p:cNvSpPr/>
          <p:nvPr/>
        </p:nvSpPr>
        <p:spPr>
          <a:xfrm>
            <a:off x="8615207" y="281087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1EA790-330E-43D4-A13B-7A5D7903F1E7}"/>
              </a:ext>
            </a:extLst>
          </p:cNvPr>
          <p:cNvSpPr/>
          <p:nvPr/>
        </p:nvSpPr>
        <p:spPr>
          <a:xfrm>
            <a:off x="9479489" y="281087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9CB6AF-3A8C-4CA2-8C79-EFC31876E969}"/>
              </a:ext>
            </a:extLst>
          </p:cNvPr>
          <p:cNvSpPr/>
          <p:nvPr/>
        </p:nvSpPr>
        <p:spPr>
          <a:xfrm>
            <a:off x="10421518" y="281087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0052A4-6201-4BC2-939A-CF6B2D8FF878}"/>
              </a:ext>
            </a:extLst>
          </p:cNvPr>
          <p:cNvSpPr/>
          <p:nvPr/>
        </p:nvSpPr>
        <p:spPr>
          <a:xfrm>
            <a:off x="6733233" y="3160425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B649C5-D2D3-45B8-8DCF-5C3D815BC287}"/>
              </a:ext>
            </a:extLst>
          </p:cNvPr>
          <p:cNvSpPr/>
          <p:nvPr/>
        </p:nvSpPr>
        <p:spPr>
          <a:xfrm>
            <a:off x="7674220" y="3170740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BC5D3A1-F5B8-461D-BA46-2D3AFBBA2CDB}"/>
              </a:ext>
            </a:extLst>
          </p:cNvPr>
          <p:cNvSpPr/>
          <p:nvPr/>
        </p:nvSpPr>
        <p:spPr>
          <a:xfrm>
            <a:off x="8615207" y="3160425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8D2C8BC-2D51-4263-A8F7-914C353C4DD3}"/>
              </a:ext>
            </a:extLst>
          </p:cNvPr>
          <p:cNvSpPr/>
          <p:nvPr/>
        </p:nvSpPr>
        <p:spPr>
          <a:xfrm>
            <a:off x="9479489" y="3160425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010AD2-8743-4E8B-98A7-1832C4C8C3F4}"/>
              </a:ext>
            </a:extLst>
          </p:cNvPr>
          <p:cNvSpPr/>
          <p:nvPr/>
        </p:nvSpPr>
        <p:spPr>
          <a:xfrm>
            <a:off x="10421518" y="3160425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33487A2-F686-4ED6-851C-79DEBD4E2FD2}"/>
              </a:ext>
            </a:extLst>
          </p:cNvPr>
          <p:cNvSpPr/>
          <p:nvPr/>
        </p:nvSpPr>
        <p:spPr>
          <a:xfrm>
            <a:off x="6733233" y="356070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FB3E9EE-0BBE-4A51-89B7-438B46A9B9AC}"/>
              </a:ext>
            </a:extLst>
          </p:cNvPr>
          <p:cNvSpPr/>
          <p:nvPr/>
        </p:nvSpPr>
        <p:spPr>
          <a:xfrm>
            <a:off x="7674220" y="357101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E8FA642-E49A-4751-9076-B21AC04D063A}"/>
              </a:ext>
            </a:extLst>
          </p:cNvPr>
          <p:cNvSpPr/>
          <p:nvPr/>
        </p:nvSpPr>
        <p:spPr>
          <a:xfrm>
            <a:off x="8615207" y="356070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CE79F36-549F-4938-B69B-6BADF08A4842}"/>
              </a:ext>
            </a:extLst>
          </p:cNvPr>
          <p:cNvSpPr/>
          <p:nvPr/>
        </p:nvSpPr>
        <p:spPr>
          <a:xfrm>
            <a:off x="9479489" y="356070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0DDE1B2-CE6F-4BB1-9C65-5BACF0335FC7}"/>
              </a:ext>
            </a:extLst>
          </p:cNvPr>
          <p:cNvSpPr/>
          <p:nvPr/>
        </p:nvSpPr>
        <p:spPr>
          <a:xfrm>
            <a:off x="10421518" y="356070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01E43F8-577F-4C35-BDE7-4EDB900EBDCA}"/>
              </a:ext>
            </a:extLst>
          </p:cNvPr>
          <p:cNvSpPr/>
          <p:nvPr/>
        </p:nvSpPr>
        <p:spPr>
          <a:xfrm>
            <a:off x="6733233" y="392608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4A4BE6B-D902-49AE-BA6E-F5C79F01F313}"/>
              </a:ext>
            </a:extLst>
          </p:cNvPr>
          <p:cNvSpPr/>
          <p:nvPr/>
        </p:nvSpPr>
        <p:spPr>
          <a:xfrm>
            <a:off x="7674220" y="393639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E1C3112-2CDE-4FE7-8716-200AB51B7134}"/>
              </a:ext>
            </a:extLst>
          </p:cNvPr>
          <p:cNvSpPr/>
          <p:nvPr/>
        </p:nvSpPr>
        <p:spPr>
          <a:xfrm>
            <a:off x="8615207" y="392608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2315D37-27D8-42E0-907B-4A534C057A90}"/>
              </a:ext>
            </a:extLst>
          </p:cNvPr>
          <p:cNvSpPr/>
          <p:nvPr/>
        </p:nvSpPr>
        <p:spPr>
          <a:xfrm>
            <a:off x="9479489" y="392608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26B7E54-363F-4C34-AFF7-95F44679BFBF}"/>
              </a:ext>
            </a:extLst>
          </p:cNvPr>
          <p:cNvSpPr/>
          <p:nvPr/>
        </p:nvSpPr>
        <p:spPr>
          <a:xfrm>
            <a:off x="10421518" y="392608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17A8D5A-F169-4064-9E6A-A661FFC7ACE6}"/>
              </a:ext>
            </a:extLst>
          </p:cNvPr>
          <p:cNvSpPr/>
          <p:nvPr/>
        </p:nvSpPr>
        <p:spPr>
          <a:xfrm>
            <a:off x="6733233" y="426899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5E784F3-910D-4E00-861B-CC8E487B9E8E}"/>
              </a:ext>
            </a:extLst>
          </p:cNvPr>
          <p:cNvSpPr/>
          <p:nvPr/>
        </p:nvSpPr>
        <p:spPr>
          <a:xfrm>
            <a:off x="7674220" y="427931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309681-C13A-481A-86F6-B7C3951D6C4F}"/>
              </a:ext>
            </a:extLst>
          </p:cNvPr>
          <p:cNvSpPr/>
          <p:nvPr/>
        </p:nvSpPr>
        <p:spPr>
          <a:xfrm>
            <a:off x="8615207" y="426899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B36F18A-563D-4C33-8921-77709590CC5C}"/>
              </a:ext>
            </a:extLst>
          </p:cNvPr>
          <p:cNvSpPr/>
          <p:nvPr/>
        </p:nvSpPr>
        <p:spPr>
          <a:xfrm>
            <a:off x="9479489" y="426899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985ECF4-437A-4CB0-9037-78B85818929F}"/>
              </a:ext>
            </a:extLst>
          </p:cNvPr>
          <p:cNvSpPr/>
          <p:nvPr/>
        </p:nvSpPr>
        <p:spPr>
          <a:xfrm>
            <a:off x="10421518" y="426899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9FFF438-EE88-4B47-B617-B553B26F3912}"/>
              </a:ext>
            </a:extLst>
          </p:cNvPr>
          <p:cNvSpPr/>
          <p:nvPr/>
        </p:nvSpPr>
        <p:spPr>
          <a:xfrm>
            <a:off x="6733233" y="4618550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11914B5-37D6-45CF-97C6-94E058E49A16}"/>
              </a:ext>
            </a:extLst>
          </p:cNvPr>
          <p:cNvSpPr/>
          <p:nvPr/>
        </p:nvSpPr>
        <p:spPr>
          <a:xfrm>
            <a:off x="7674220" y="4628865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7C0163-01EA-41F4-B733-435BF4D6E5AC}"/>
              </a:ext>
            </a:extLst>
          </p:cNvPr>
          <p:cNvSpPr/>
          <p:nvPr/>
        </p:nvSpPr>
        <p:spPr>
          <a:xfrm>
            <a:off x="8615207" y="4618550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8B27B77-F36A-4711-9288-5D9E527653F1}"/>
              </a:ext>
            </a:extLst>
          </p:cNvPr>
          <p:cNvSpPr/>
          <p:nvPr/>
        </p:nvSpPr>
        <p:spPr>
          <a:xfrm>
            <a:off x="9479489" y="4618550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BC28D6-1CD4-4C1E-8D8E-80B15DB7196D}"/>
              </a:ext>
            </a:extLst>
          </p:cNvPr>
          <p:cNvSpPr/>
          <p:nvPr/>
        </p:nvSpPr>
        <p:spPr>
          <a:xfrm>
            <a:off x="10421518" y="4618550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59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BBF6A709-3949-4A3D-ACD0-818CDBB94CE1}"/>
              </a:ext>
            </a:extLst>
          </p:cNvPr>
          <p:cNvSpPr/>
          <p:nvPr/>
        </p:nvSpPr>
        <p:spPr>
          <a:xfrm>
            <a:off x="6733233" y="42719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DE8801-AE38-4D1F-A749-31292B9E370E}"/>
              </a:ext>
            </a:extLst>
          </p:cNvPr>
          <p:cNvSpPr/>
          <p:nvPr/>
        </p:nvSpPr>
        <p:spPr>
          <a:xfrm>
            <a:off x="7674220" y="43751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B7CFF8-840A-4265-9463-DE5929CC0AB9}"/>
              </a:ext>
            </a:extLst>
          </p:cNvPr>
          <p:cNvSpPr/>
          <p:nvPr/>
        </p:nvSpPr>
        <p:spPr>
          <a:xfrm>
            <a:off x="8615207" y="42719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CF97D4-83D5-45F3-AACB-520E4D36CAC0}"/>
              </a:ext>
            </a:extLst>
          </p:cNvPr>
          <p:cNvSpPr/>
          <p:nvPr/>
        </p:nvSpPr>
        <p:spPr>
          <a:xfrm>
            <a:off x="9479489" y="42719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BB0EE2A-0A59-4345-81CC-2888C8803E08}"/>
              </a:ext>
            </a:extLst>
          </p:cNvPr>
          <p:cNvSpPr txBox="1"/>
          <p:nvPr/>
        </p:nvSpPr>
        <p:spPr>
          <a:xfrm>
            <a:off x="687327" y="0"/>
            <a:ext cx="189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</a:t>
            </a:r>
            <a:endParaRPr lang="en-CA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07C835-B925-4344-9FC3-13CF7E2B12F6}"/>
              </a:ext>
            </a:extLst>
          </p:cNvPr>
          <p:cNvSpPr/>
          <p:nvPr/>
        </p:nvSpPr>
        <p:spPr>
          <a:xfrm>
            <a:off x="10421518" y="42719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2DB41398-DBD0-4F34-AD4B-F754CD27B9D1}"/>
              </a:ext>
            </a:extLst>
          </p:cNvPr>
          <p:cNvSpPr txBox="1"/>
          <p:nvPr/>
        </p:nvSpPr>
        <p:spPr>
          <a:xfrm>
            <a:off x="9002852" y="0"/>
            <a:ext cx="70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8</a:t>
            </a:r>
            <a:endParaRPr lang="en-CA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4E4BBE-2316-4E37-BA59-540E94627C27}"/>
              </a:ext>
            </a:extLst>
          </p:cNvPr>
          <p:cNvSpPr/>
          <p:nvPr/>
        </p:nvSpPr>
        <p:spPr>
          <a:xfrm>
            <a:off x="6733233" y="79257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B4541E-F394-4EED-88CB-D27D742E7D45}"/>
              </a:ext>
            </a:extLst>
          </p:cNvPr>
          <p:cNvSpPr/>
          <p:nvPr/>
        </p:nvSpPr>
        <p:spPr>
          <a:xfrm>
            <a:off x="7674220" y="80289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AFE538-8BBB-414D-8F50-C1BD5C21A154}"/>
              </a:ext>
            </a:extLst>
          </p:cNvPr>
          <p:cNvSpPr/>
          <p:nvPr/>
        </p:nvSpPr>
        <p:spPr>
          <a:xfrm>
            <a:off x="8615207" y="79257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A9D5EEF-B760-4710-B0D7-E1E334A261EA}"/>
              </a:ext>
            </a:extLst>
          </p:cNvPr>
          <p:cNvSpPr/>
          <p:nvPr/>
        </p:nvSpPr>
        <p:spPr>
          <a:xfrm>
            <a:off x="9479489" y="79257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BC2C82-DC5C-4C10-8C3F-D28525FE8EEC}"/>
              </a:ext>
            </a:extLst>
          </p:cNvPr>
          <p:cNvSpPr/>
          <p:nvPr/>
        </p:nvSpPr>
        <p:spPr>
          <a:xfrm>
            <a:off x="10421518" y="79257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3764B3-345D-4836-A5C2-55D32519C6E6}"/>
              </a:ext>
            </a:extLst>
          </p:cNvPr>
          <p:cNvSpPr/>
          <p:nvPr/>
        </p:nvSpPr>
        <p:spPr>
          <a:xfrm>
            <a:off x="6733233" y="113549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315909-FA39-478F-9307-39F35718EF07}"/>
              </a:ext>
            </a:extLst>
          </p:cNvPr>
          <p:cNvSpPr/>
          <p:nvPr/>
        </p:nvSpPr>
        <p:spPr>
          <a:xfrm>
            <a:off x="7674220" y="114580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8A37830-97FC-4EB2-A4BA-2A2BB8AEE7BD}"/>
              </a:ext>
            </a:extLst>
          </p:cNvPr>
          <p:cNvSpPr/>
          <p:nvPr/>
        </p:nvSpPr>
        <p:spPr>
          <a:xfrm>
            <a:off x="8615207" y="113549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1EA790-330E-43D4-A13B-7A5D7903F1E7}"/>
              </a:ext>
            </a:extLst>
          </p:cNvPr>
          <p:cNvSpPr/>
          <p:nvPr/>
        </p:nvSpPr>
        <p:spPr>
          <a:xfrm>
            <a:off x="9479489" y="113549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9CB6AF-3A8C-4CA2-8C79-EFC31876E969}"/>
              </a:ext>
            </a:extLst>
          </p:cNvPr>
          <p:cNvSpPr/>
          <p:nvPr/>
        </p:nvSpPr>
        <p:spPr>
          <a:xfrm>
            <a:off x="10421518" y="113549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0052A4-6201-4BC2-939A-CF6B2D8FF878}"/>
              </a:ext>
            </a:extLst>
          </p:cNvPr>
          <p:cNvSpPr/>
          <p:nvPr/>
        </p:nvSpPr>
        <p:spPr>
          <a:xfrm>
            <a:off x="6733233" y="148504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B649C5-D2D3-45B8-8DCF-5C3D815BC287}"/>
              </a:ext>
            </a:extLst>
          </p:cNvPr>
          <p:cNvSpPr/>
          <p:nvPr/>
        </p:nvSpPr>
        <p:spPr>
          <a:xfrm>
            <a:off x="7674220" y="149536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BC5D3A1-F5B8-461D-BA46-2D3AFBBA2CDB}"/>
              </a:ext>
            </a:extLst>
          </p:cNvPr>
          <p:cNvSpPr/>
          <p:nvPr/>
        </p:nvSpPr>
        <p:spPr>
          <a:xfrm>
            <a:off x="8615207" y="148504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8D2C8BC-2D51-4263-A8F7-914C353C4DD3}"/>
              </a:ext>
            </a:extLst>
          </p:cNvPr>
          <p:cNvSpPr/>
          <p:nvPr/>
        </p:nvSpPr>
        <p:spPr>
          <a:xfrm>
            <a:off x="9479489" y="148504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010AD2-8743-4E8B-98A7-1832C4C8C3F4}"/>
              </a:ext>
            </a:extLst>
          </p:cNvPr>
          <p:cNvSpPr/>
          <p:nvPr/>
        </p:nvSpPr>
        <p:spPr>
          <a:xfrm>
            <a:off x="10421518" y="148504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33487A2-F686-4ED6-851C-79DEBD4E2FD2}"/>
              </a:ext>
            </a:extLst>
          </p:cNvPr>
          <p:cNvSpPr/>
          <p:nvPr/>
        </p:nvSpPr>
        <p:spPr>
          <a:xfrm>
            <a:off x="6733233" y="188532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FB3E9EE-0BBE-4A51-89B7-438B46A9B9AC}"/>
              </a:ext>
            </a:extLst>
          </p:cNvPr>
          <p:cNvSpPr/>
          <p:nvPr/>
        </p:nvSpPr>
        <p:spPr>
          <a:xfrm>
            <a:off x="7674220" y="189563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E8FA642-E49A-4751-9076-B21AC04D063A}"/>
              </a:ext>
            </a:extLst>
          </p:cNvPr>
          <p:cNvSpPr/>
          <p:nvPr/>
        </p:nvSpPr>
        <p:spPr>
          <a:xfrm>
            <a:off x="8615207" y="188532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CE79F36-549F-4938-B69B-6BADF08A4842}"/>
              </a:ext>
            </a:extLst>
          </p:cNvPr>
          <p:cNvSpPr/>
          <p:nvPr/>
        </p:nvSpPr>
        <p:spPr>
          <a:xfrm>
            <a:off x="9479489" y="188532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0DDE1B2-CE6F-4BB1-9C65-5BACF0335FC7}"/>
              </a:ext>
            </a:extLst>
          </p:cNvPr>
          <p:cNvSpPr/>
          <p:nvPr/>
        </p:nvSpPr>
        <p:spPr>
          <a:xfrm>
            <a:off x="10421518" y="188532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01E43F8-577F-4C35-BDE7-4EDB900EBDCA}"/>
              </a:ext>
            </a:extLst>
          </p:cNvPr>
          <p:cNvSpPr/>
          <p:nvPr/>
        </p:nvSpPr>
        <p:spPr>
          <a:xfrm>
            <a:off x="6733233" y="225070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4A4BE6B-D902-49AE-BA6E-F5C79F01F313}"/>
              </a:ext>
            </a:extLst>
          </p:cNvPr>
          <p:cNvSpPr/>
          <p:nvPr/>
        </p:nvSpPr>
        <p:spPr>
          <a:xfrm>
            <a:off x="7674220" y="226101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E1C3112-2CDE-4FE7-8716-200AB51B7134}"/>
              </a:ext>
            </a:extLst>
          </p:cNvPr>
          <p:cNvSpPr/>
          <p:nvPr/>
        </p:nvSpPr>
        <p:spPr>
          <a:xfrm>
            <a:off x="8615207" y="225070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2315D37-27D8-42E0-907B-4A534C057A90}"/>
              </a:ext>
            </a:extLst>
          </p:cNvPr>
          <p:cNvSpPr/>
          <p:nvPr/>
        </p:nvSpPr>
        <p:spPr>
          <a:xfrm>
            <a:off x="9479489" y="225070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26B7E54-363F-4C34-AFF7-95F44679BFBF}"/>
              </a:ext>
            </a:extLst>
          </p:cNvPr>
          <p:cNvSpPr/>
          <p:nvPr/>
        </p:nvSpPr>
        <p:spPr>
          <a:xfrm>
            <a:off x="10421518" y="225070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17A8D5A-F169-4064-9E6A-A661FFC7ACE6}"/>
              </a:ext>
            </a:extLst>
          </p:cNvPr>
          <p:cNvSpPr/>
          <p:nvPr/>
        </p:nvSpPr>
        <p:spPr>
          <a:xfrm>
            <a:off x="6733233" y="259361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5E784F3-910D-4E00-861B-CC8E487B9E8E}"/>
              </a:ext>
            </a:extLst>
          </p:cNvPr>
          <p:cNvSpPr/>
          <p:nvPr/>
        </p:nvSpPr>
        <p:spPr>
          <a:xfrm>
            <a:off x="7674220" y="260393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309681-C13A-481A-86F6-B7C3951D6C4F}"/>
              </a:ext>
            </a:extLst>
          </p:cNvPr>
          <p:cNvSpPr/>
          <p:nvPr/>
        </p:nvSpPr>
        <p:spPr>
          <a:xfrm>
            <a:off x="8615207" y="259361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B36F18A-563D-4C33-8921-77709590CC5C}"/>
              </a:ext>
            </a:extLst>
          </p:cNvPr>
          <p:cNvSpPr/>
          <p:nvPr/>
        </p:nvSpPr>
        <p:spPr>
          <a:xfrm>
            <a:off x="9479489" y="259361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985ECF4-437A-4CB0-9037-78B85818929F}"/>
              </a:ext>
            </a:extLst>
          </p:cNvPr>
          <p:cNvSpPr/>
          <p:nvPr/>
        </p:nvSpPr>
        <p:spPr>
          <a:xfrm>
            <a:off x="10421518" y="259361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9FFF438-EE88-4B47-B617-B553B26F3912}"/>
              </a:ext>
            </a:extLst>
          </p:cNvPr>
          <p:cNvSpPr/>
          <p:nvPr/>
        </p:nvSpPr>
        <p:spPr>
          <a:xfrm>
            <a:off x="6733233" y="294317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11914B5-37D6-45CF-97C6-94E058E49A16}"/>
              </a:ext>
            </a:extLst>
          </p:cNvPr>
          <p:cNvSpPr/>
          <p:nvPr/>
        </p:nvSpPr>
        <p:spPr>
          <a:xfrm>
            <a:off x="7674220" y="295348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7C0163-01EA-41F4-B733-435BF4D6E5AC}"/>
              </a:ext>
            </a:extLst>
          </p:cNvPr>
          <p:cNvSpPr/>
          <p:nvPr/>
        </p:nvSpPr>
        <p:spPr>
          <a:xfrm>
            <a:off x="8615207" y="294317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8B27B77-F36A-4711-9288-5D9E527653F1}"/>
              </a:ext>
            </a:extLst>
          </p:cNvPr>
          <p:cNvSpPr/>
          <p:nvPr/>
        </p:nvSpPr>
        <p:spPr>
          <a:xfrm>
            <a:off x="9479489" y="294317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BC28D6-1CD4-4C1E-8D8E-80B15DB7196D}"/>
              </a:ext>
            </a:extLst>
          </p:cNvPr>
          <p:cNvSpPr/>
          <p:nvPr/>
        </p:nvSpPr>
        <p:spPr>
          <a:xfrm>
            <a:off x="10421518" y="294317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4A144E-6976-4008-87B5-9E537FC880A9}"/>
              </a:ext>
            </a:extLst>
          </p:cNvPr>
          <p:cNvSpPr/>
          <p:nvPr/>
        </p:nvSpPr>
        <p:spPr>
          <a:xfrm>
            <a:off x="194349" y="42719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B3B9B9-8FA3-4CA8-A597-76EEF1359418}"/>
              </a:ext>
            </a:extLst>
          </p:cNvPr>
          <p:cNvSpPr/>
          <p:nvPr/>
        </p:nvSpPr>
        <p:spPr>
          <a:xfrm>
            <a:off x="1135336" y="43751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89AC1C7-6291-4116-B3BB-C9D02EF73BF5}"/>
              </a:ext>
            </a:extLst>
          </p:cNvPr>
          <p:cNvSpPr/>
          <p:nvPr/>
        </p:nvSpPr>
        <p:spPr>
          <a:xfrm>
            <a:off x="2076323" y="42719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6586B4-7BDA-4ED4-821F-C596869FB7E9}"/>
              </a:ext>
            </a:extLst>
          </p:cNvPr>
          <p:cNvSpPr/>
          <p:nvPr/>
        </p:nvSpPr>
        <p:spPr>
          <a:xfrm>
            <a:off x="3060558" y="42719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06C8486-A23B-4C98-AB7D-017DFC94E5A8}"/>
              </a:ext>
            </a:extLst>
          </p:cNvPr>
          <p:cNvSpPr/>
          <p:nvPr/>
        </p:nvSpPr>
        <p:spPr>
          <a:xfrm>
            <a:off x="4001545" y="43751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07A102B-C38F-4527-86B1-C2D1CBD4EA54}"/>
              </a:ext>
            </a:extLst>
          </p:cNvPr>
          <p:cNvSpPr/>
          <p:nvPr/>
        </p:nvSpPr>
        <p:spPr>
          <a:xfrm>
            <a:off x="4942532" y="42719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9CC700C-0FD0-4FF2-B890-77B96D261C94}"/>
              </a:ext>
            </a:extLst>
          </p:cNvPr>
          <p:cNvSpPr/>
          <p:nvPr/>
        </p:nvSpPr>
        <p:spPr>
          <a:xfrm>
            <a:off x="5777640" y="413556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EA5AD36-26B9-4D18-A423-39E122CB9F54}"/>
              </a:ext>
            </a:extLst>
          </p:cNvPr>
          <p:cNvCxnSpPr>
            <a:cxnSpLocks/>
          </p:cNvCxnSpPr>
          <p:nvPr/>
        </p:nvCxnSpPr>
        <p:spPr>
          <a:xfrm>
            <a:off x="2927307" y="171622"/>
            <a:ext cx="0" cy="3123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B8D76CD3-A620-4E45-A438-4331A3FE7AB8}"/>
              </a:ext>
            </a:extLst>
          </p:cNvPr>
          <p:cNvCxnSpPr>
            <a:cxnSpLocks/>
          </p:cNvCxnSpPr>
          <p:nvPr/>
        </p:nvCxnSpPr>
        <p:spPr>
          <a:xfrm>
            <a:off x="6623280" y="171622"/>
            <a:ext cx="0" cy="3123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8E193E-0CB4-44D1-8C06-30677494CC6C}"/>
              </a:ext>
            </a:extLst>
          </p:cNvPr>
          <p:cNvSpPr/>
          <p:nvPr/>
        </p:nvSpPr>
        <p:spPr>
          <a:xfrm>
            <a:off x="3060558" y="79257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7BBCEA2-5D9D-412A-B163-AA5F5AB5B2E0}"/>
              </a:ext>
            </a:extLst>
          </p:cNvPr>
          <p:cNvSpPr/>
          <p:nvPr/>
        </p:nvSpPr>
        <p:spPr>
          <a:xfrm>
            <a:off x="4001545" y="80289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73D2811-CBEB-4F06-A903-230D6575BA61}"/>
              </a:ext>
            </a:extLst>
          </p:cNvPr>
          <p:cNvSpPr/>
          <p:nvPr/>
        </p:nvSpPr>
        <p:spPr>
          <a:xfrm>
            <a:off x="4942532" y="79257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81B68E-9850-4E10-8C22-310421A35B3E}"/>
              </a:ext>
            </a:extLst>
          </p:cNvPr>
          <p:cNvSpPr/>
          <p:nvPr/>
        </p:nvSpPr>
        <p:spPr>
          <a:xfrm>
            <a:off x="5777640" y="778936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31DA649-711D-4E06-8C79-6EE9ED0B593C}"/>
              </a:ext>
            </a:extLst>
          </p:cNvPr>
          <p:cNvSpPr/>
          <p:nvPr/>
        </p:nvSpPr>
        <p:spPr>
          <a:xfrm>
            <a:off x="3060558" y="120274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A55AB0F-C095-4623-910A-45415C0A9B28}"/>
              </a:ext>
            </a:extLst>
          </p:cNvPr>
          <p:cNvSpPr/>
          <p:nvPr/>
        </p:nvSpPr>
        <p:spPr>
          <a:xfrm>
            <a:off x="4001545" y="121306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7AF845D-65E5-4B12-94BD-65C8860D42D9}"/>
              </a:ext>
            </a:extLst>
          </p:cNvPr>
          <p:cNvSpPr/>
          <p:nvPr/>
        </p:nvSpPr>
        <p:spPr>
          <a:xfrm>
            <a:off x="4942532" y="120274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D706D33-9A88-48E3-964F-4B2B33657A36}"/>
              </a:ext>
            </a:extLst>
          </p:cNvPr>
          <p:cNvSpPr/>
          <p:nvPr/>
        </p:nvSpPr>
        <p:spPr>
          <a:xfrm>
            <a:off x="5777640" y="1189106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835EB8F4-FA41-4041-8917-F5513941FBB3}"/>
              </a:ext>
            </a:extLst>
          </p:cNvPr>
          <p:cNvSpPr txBox="1"/>
          <p:nvPr/>
        </p:nvSpPr>
        <p:spPr>
          <a:xfrm>
            <a:off x="4307347" y="0"/>
            <a:ext cx="189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3</a:t>
            </a:r>
            <a:endParaRPr lang="en-CA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79B6572-2AB0-4E6A-AF94-07EEF32C9939}"/>
              </a:ext>
            </a:extLst>
          </p:cNvPr>
          <p:cNvCxnSpPr/>
          <p:nvPr/>
        </p:nvCxnSpPr>
        <p:spPr>
          <a:xfrm>
            <a:off x="0" y="3295522"/>
            <a:ext cx="120099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A910ECE-A741-4C74-9536-B4B94C3D545C}"/>
              </a:ext>
            </a:extLst>
          </p:cNvPr>
          <p:cNvSpPr/>
          <p:nvPr/>
        </p:nvSpPr>
        <p:spPr>
          <a:xfrm>
            <a:off x="313260" y="356141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4726BF5-6F2A-4FF1-9C83-F7E8920C9C2D}"/>
              </a:ext>
            </a:extLst>
          </p:cNvPr>
          <p:cNvSpPr/>
          <p:nvPr/>
        </p:nvSpPr>
        <p:spPr>
          <a:xfrm>
            <a:off x="1254247" y="357172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11DF252-BB83-4B7C-B7FD-CB8CF8F64FE2}"/>
              </a:ext>
            </a:extLst>
          </p:cNvPr>
          <p:cNvSpPr/>
          <p:nvPr/>
        </p:nvSpPr>
        <p:spPr>
          <a:xfrm>
            <a:off x="2195234" y="356141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D83336-A59A-453A-81A8-381AE7EB6A70}"/>
              </a:ext>
            </a:extLst>
          </p:cNvPr>
          <p:cNvSpPr/>
          <p:nvPr/>
        </p:nvSpPr>
        <p:spPr>
          <a:xfrm>
            <a:off x="3059516" y="356141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656942B-4014-4290-A073-F6AC4F914485}"/>
              </a:ext>
            </a:extLst>
          </p:cNvPr>
          <p:cNvSpPr/>
          <p:nvPr/>
        </p:nvSpPr>
        <p:spPr>
          <a:xfrm>
            <a:off x="4001545" y="356141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6B0A85E-3923-471C-AE60-2390AA76B477}"/>
              </a:ext>
            </a:extLst>
          </p:cNvPr>
          <p:cNvSpPr/>
          <p:nvPr/>
        </p:nvSpPr>
        <p:spPr>
          <a:xfrm>
            <a:off x="313260" y="392679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70446C9-41DF-4B45-8FB4-B1E5356A5ED6}"/>
              </a:ext>
            </a:extLst>
          </p:cNvPr>
          <p:cNvSpPr/>
          <p:nvPr/>
        </p:nvSpPr>
        <p:spPr>
          <a:xfrm>
            <a:off x="1254247" y="393710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812E2E7-8361-4FD7-9B9A-B8DBCB760D49}"/>
              </a:ext>
            </a:extLst>
          </p:cNvPr>
          <p:cNvSpPr/>
          <p:nvPr/>
        </p:nvSpPr>
        <p:spPr>
          <a:xfrm>
            <a:off x="2195234" y="392679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068E1C7-40DE-4FF1-B831-3673C4A2D1B4}"/>
              </a:ext>
            </a:extLst>
          </p:cNvPr>
          <p:cNvSpPr/>
          <p:nvPr/>
        </p:nvSpPr>
        <p:spPr>
          <a:xfrm>
            <a:off x="3059516" y="392679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1E8CDC5-264F-4B6B-BDC9-CF6E49AD209A}"/>
              </a:ext>
            </a:extLst>
          </p:cNvPr>
          <p:cNvSpPr/>
          <p:nvPr/>
        </p:nvSpPr>
        <p:spPr>
          <a:xfrm>
            <a:off x="4001545" y="392679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52D52FC-5FBC-4AD9-9B69-15C6E519DB76}"/>
              </a:ext>
            </a:extLst>
          </p:cNvPr>
          <p:cNvSpPr/>
          <p:nvPr/>
        </p:nvSpPr>
        <p:spPr>
          <a:xfrm>
            <a:off x="313260" y="426970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822F145-A182-465B-85E9-9CA57D6B1702}"/>
              </a:ext>
            </a:extLst>
          </p:cNvPr>
          <p:cNvSpPr/>
          <p:nvPr/>
        </p:nvSpPr>
        <p:spPr>
          <a:xfrm>
            <a:off x="1254247" y="428002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B5425F8-5C3E-4619-9BAF-DFEBE1BDB5C2}"/>
              </a:ext>
            </a:extLst>
          </p:cNvPr>
          <p:cNvSpPr/>
          <p:nvPr/>
        </p:nvSpPr>
        <p:spPr>
          <a:xfrm>
            <a:off x="2195234" y="426970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5B3AF5C-B65A-44D4-8391-1732F6B36AED}"/>
              </a:ext>
            </a:extLst>
          </p:cNvPr>
          <p:cNvSpPr/>
          <p:nvPr/>
        </p:nvSpPr>
        <p:spPr>
          <a:xfrm>
            <a:off x="3059516" y="426970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739341-0A04-45B8-9B07-FE0094808206}"/>
              </a:ext>
            </a:extLst>
          </p:cNvPr>
          <p:cNvSpPr/>
          <p:nvPr/>
        </p:nvSpPr>
        <p:spPr>
          <a:xfrm>
            <a:off x="4001545" y="426970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C41D29B-0BCA-47C9-891D-9EF98A2C5C70}"/>
              </a:ext>
            </a:extLst>
          </p:cNvPr>
          <p:cNvSpPr/>
          <p:nvPr/>
        </p:nvSpPr>
        <p:spPr>
          <a:xfrm>
            <a:off x="313260" y="461926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F7A4DAE-C6E8-4559-9D03-C1D6C7240BFB}"/>
              </a:ext>
            </a:extLst>
          </p:cNvPr>
          <p:cNvSpPr/>
          <p:nvPr/>
        </p:nvSpPr>
        <p:spPr>
          <a:xfrm>
            <a:off x="1254247" y="462957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A5DBA5F-8460-4048-A562-F0AC88E57F23}"/>
              </a:ext>
            </a:extLst>
          </p:cNvPr>
          <p:cNvSpPr/>
          <p:nvPr/>
        </p:nvSpPr>
        <p:spPr>
          <a:xfrm>
            <a:off x="2195234" y="461926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13A35D8-C923-4C5E-8F0C-5BC1492F9506}"/>
              </a:ext>
            </a:extLst>
          </p:cNvPr>
          <p:cNvSpPr/>
          <p:nvPr/>
        </p:nvSpPr>
        <p:spPr>
          <a:xfrm>
            <a:off x="3059516" y="461926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C0525E-CF0B-4385-A8AC-8E0C2FBAFE79}"/>
              </a:ext>
            </a:extLst>
          </p:cNvPr>
          <p:cNvSpPr/>
          <p:nvPr/>
        </p:nvSpPr>
        <p:spPr>
          <a:xfrm>
            <a:off x="4001545" y="461926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CF43BFB-4852-4D0F-A398-5172295975EA}"/>
              </a:ext>
            </a:extLst>
          </p:cNvPr>
          <p:cNvSpPr/>
          <p:nvPr/>
        </p:nvSpPr>
        <p:spPr>
          <a:xfrm>
            <a:off x="313260" y="5362638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4ED2BD6-2DF8-4186-A294-96329A6A9B41}"/>
              </a:ext>
            </a:extLst>
          </p:cNvPr>
          <p:cNvSpPr/>
          <p:nvPr/>
        </p:nvSpPr>
        <p:spPr>
          <a:xfrm>
            <a:off x="1254247" y="5372953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3574811-6F3F-4FFA-9CBC-1EFE87E52A99}"/>
              </a:ext>
            </a:extLst>
          </p:cNvPr>
          <p:cNvSpPr/>
          <p:nvPr/>
        </p:nvSpPr>
        <p:spPr>
          <a:xfrm>
            <a:off x="2195234" y="5362638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F7BA912-E507-4A15-97EB-BAE84FE59878}"/>
              </a:ext>
            </a:extLst>
          </p:cNvPr>
          <p:cNvSpPr/>
          <p:nvPr/>
        </p:nvSpPr>
        <p:spPr>
          <a:xfrm>
            <a:off x="3059516" y="5362638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5CB1FD2-A6E1-46D5-81D6-C5EFE93900FF}"/>
              </a:ext>
            </a:extLst>
          </p:cNvPr>
          <p:cNvSpPr/>
          <p:nvPr/>
        </p:nvSpPr>
        <p:spPr>
          <a:xfrm>
            <a:off x="4001545" y="5362638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278B582-7E90-4FF8-BE82-674D26E88027}"/>
              </a:ext>
            </a:extLst>
          </p:cNvPr>
          <p:cNvSpPr/>
          <p:nvPr/>
        </p:nvSpPr>
        <p:spPr>
          <a:xfrm>
            <a:off x="313260" y="5728018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E8DA21F-61DE-4982-880F-F8FF71C4D858}"/>
              </a:ext>
            </a:extLst>
          </p:cNvPr>
          <p:cNvSpPr/>
          <p:nvPr/>
        </p:nvSpPr>
        <p:spPr>
          <a:xfrm>
            <a:off x="1254247" y="5738333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CEB42DA-3E3F-43F2-90EF-C4F383A2DF39}"/>
              </a:ext>
            </a:extLst>
          </p:cNvPr>
          <p:cNvSpPr/>
          <p:nvPr/>
        </p:nvSpPr>
        <p:spPr>
          <a:xfrm>
            <a:off x="2195234" y="5728018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916EA72-6C9B-43F3-A027-FB3AA0A34756}"/>
              </a:ext>
            </a:extLst>
          </p:cNvPr>
          <p:cNvSpPr/>
          <p:nvPr/>
        </p:nvSpPr>
        <p:spPr>
          <a:xfrm>
            <a:off x="3059516" y="5728018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0ABD0FC-5DA7-4384-81B8-F5CDD373C86F}"/>
              </a:ext>
            </a:extLst>
          </p:cNvPr>
          <p:cNvSpPr/>
          <p:nvPr/>
        </p:nvSpPr>
        <p:spPr>
          <a:xfrm>
            <a:off x="4001545" y="5728018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DE77FD3-F6CE-4F97-86B7-B7185C376592}"/>
              </a:ext>
            </a:extLst>
          </p:cNvPr>
          <p:cNvSpPr/>
          <p:nvPr/>
        </p:nvSpPr>
        <p:spPr>
          <a:xfrm>
            <a:off x="313260" y="6070933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B59E488-3320-4336-AFC0-D3B11C430C94}"/>
              </a:ext>
            </a:extLst>
          </p:cNvPr>
          <p:cNvSpPr/>
          <p:nvPr/>
        </p:nvSpPr>
        <p:spPr>
          <a:xfrm>
            <a:off x="1254247" y="6081248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EE26739-4F64-4442-81B6-10BA33C921EA}"/>
              </a:ext>
            </a:extLst>
          </p:cNvPr>
          <p:cNvSpPr/>
          <p:nvPr/>
        </p:nvSpPr>
        <p:spPr>
          <a:xfrm>
            <a:off x="2195234" y="6070933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E61BFF-DD59-4DDE-B8AD-834C3A46ECE0}"/>
              </a:ext>
            </a:extLst>
          </p:cNvPr>
          <p:cNvSpPr/>
          <p:nvPr/>
        </p:nvSpPr>
        <p:spPr>
          <a:xfrm>
            <a:off x="3059516" y="6070933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678B4E6-906B-4258-AE62-131DFFDC161A}"/>
              </a:ext>
            </a:extLst>
          </p:cNvPr>
          <p:cNvSpPr/>
          <p:nvPr/>
        </p:nvSpPr>
        <p:spPr>
          <a:xfrm>
            <a:off x="4001545" y="6070933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955D9A7-E85F-49A4-8261-7BBBC38E7F82}"/>
              </a:ext>
            </a:extLst>
          </p:cNvPr>
          <p:cNvSpPr/>
          <p:nvPr/>
        </p:nvSpPr>
        <p:spPr>
          <a:xfrm>
            <a:off x="313260" y="6420486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F122690-D76D-43FA-83AC-936147C5784B}"/>
              </a:ext>
            </a:extLst>
          </p:cNvPr>
          <p:cNvSpPr/>
          <p:nvPr/>
        </p:nvSpPr>
        <p:spPr>
          <a:xfrm>
            <a:off x="1254247" y="6430801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91D2CEA-2610-4EE6-AB30-B01C7DC8C207}"/>
              </a:ext>
            </a:extLst>
          </p:cNvPr>
          <p:cNvSpPr/>
          <p:nvPr/>
        </p:nvSpPr>
        <p:spPr>
          <a:xfrm>
            <a:off x="2195234" y="6420486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337D523-A3C8-43E9-B507-292411502BC1}"/>
              </a:ext>
            </a:extLst>
          </p:cNvPr>
          <p:cNvSpPr/>
          <p:nvPr/>
        </p:nvSpPr>
        <p:spPr>
          <a:xfrm>
            <a:off x="3059516" y="6420486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7F7615A-D181-4A01-9D45-7E5DBBE860BE}"/>
              </a:ext>
            </a:extLst>
          </p:cNvPr>
          <p:cNvSpPr/>
          <p:nvPr/>
        </p:nvSpPr>
        <p:spPr>
          <a:xfrm>
            <a:off x="4001545" y="6420486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F9A4F99-4DF6-41EB-A3F2-AE274792B494}"/>
              </a:ext>
            </a:extLst>
          </p:cNvPr>
          <p:cNvSpPr/>
          <p:nvPr/>
        </p:nvSpPr>
        <p:spPr>
          <a:xfrm>
            <a:off x="4942532" y="356141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308CE55-32B7-4963-A1CD-8CCA04935948}"/>
              </a:ext>
            </a:extLst>
          </p:cNvPr>
          <p:cNvSpPr/>
          <p:nvPr/>
        </p:nvSpPr>
        <p:spPr>
          <a:xfrm>
            <a:off x="4942532" y="3926794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02151FA-CB65-475F-B184-B7788C84DCA7}"/>
              </a:ext>
            </a:extLst>
          </p:cNvPr>
          <p:cNvSpPr/>
          <p:nvPr/>
        </p:nvSpPr>
        <p:spPr>
          <a:xfrm>
            <a:off x="4942532" y="4269709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EAF1CBD-988A-4668-BA94-B4A24C8F48AA}"/>
              </a:ext>
            </a:extLst>
          </p:cNvPr>
          <p:cNvSpPr/>
          <p:nvPr/>
        </p:nvSpPr>
        <p:spPr>
          <a:xfrm>
            <a:off x="4942532" y="461926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EBA88E1-4AE6-4531-9D47-E49D99358B71}"/>
              </a:ext>
            </a:extLst>
          </p:cNvPr>
          <p:cNvSpPr/>
          <p:nvPr/>
        </p:nvSpPr>
        <p:spPr>
          <a:xfrm>
            <a:off x="4942532" y="5362638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C1A8C76-CD87-41C4-BB57-D2E0B86F3AA9}"/>
              </a:ext>
            </a:extLst>
          </p:cNvPr>
          <p:cNvSpPr/>
          <p:nvPr/>
        </p:nvSpPr>
        <p:spPr>
          <a:xfrm>
            <a:off x="4942532" y="5728018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AEB57D7-0D4B-4C3F-83C3-D3C24D9378BC}"/>
              </a:ext>
            </a:extLst>
          </p:cNvPr>
          <p:cNvSpPr/>
          <p:nvPr/>
        </p:nvSpPr>
        <p:spPr>
          <a:xfrm>
            <a:off x="4942532" y="6070933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9CD8ED1-1767-4537-8A6B-E2265B2D1ECB}"/>
              </a:ext>
            </a:extLst>
          </p:cNvPr>
          <p:cNvSpPr/>
          <p:nvPr/>
        </p:nvSpPr>
        <p:spPr>
          <a:xfrm>
            <a:off x="4942532" y="6420486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4FFA22B-2D36-4064-BC61-2B86BFB41262}"/>
              </a:ext>
            </a:extLst>
          </p:cNvPr>
          <p:cNvSpPr/>
          <p:nvPr/>
        </p:nvSpPr>
        <p:spPr>
          <a:xfrm>
            <a:off x="313260" y="497547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F559DE5-76D1-49E2-8072-38AC7E151153}"/>
              </a:ext>
            </a:extLst>
          </p:cNvPr>
          <p:cNvSpPr/>
          <p:nvPr/>
        </p:nvSpPr>
        <p:spPr>
          <a:xfrm>
            <a:off x="1254247" y="4985792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6035450-58AA-493E-B556-D14E3BC62694}"/>
              </a:ext>
            </a:extLst>
          </p:cNvPr>
          <p:cNvSpPr/>
          <p:nvPr/>
        </p:nvSpPr>
        <p:spPr>
          <a:xfrm>
            <a:off x="2195234" y="497547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AF96188-8DD0-4B73-BE88-65861BFA72A5}"/>
              </a:ext>
            </a:extLst>
          </p:cNvPr>
          <p:cNvSpPr/>
          <p:nvPr/>
        </p:nvSpPr>
        <p:spPr>
          <a:xfrm>
            <a:off x="3059516" y="497547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661FEE2-CA5A-47F1-8E14-651A40C86636}"/>
              </a:ext>
            </a:extLst>
          </p:cNvPr>
          <p:cNvSpPr/>
          <p:nvPr/>
        </p:nvSpPr>
        <p:spPr>
          <a:xfrm>
            <a:off x="4001545" y="497547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340B243-CE79-4BA1-ABDC-E76CB60DEA21}"/>
              </a:ext>
            </a:extLst>
          </p:cNvPr>
          <p:cNvSpPr/>
          <p:nvPr/>
        </p:nvSpPr>
        <p:spPr>
          <a:xfrm>
            <a:off x="4942532" y="4975477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824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ACF3A9-50A1-4C9E-B746-88EBB581C9EE}"/>
              </a:ext>
            </a:extLst>
          </p:cNvPr>
          <p:cNvSpPr/>
          <p:nvPr/>
        </p:nvSpPr>
        <p:spPr>
          <a:xfrm>
            <a:off x="1168050" y="185737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2EDE0B4-C80C-4D16-BD3A-E74F17111F8E}"/>
              </a:ext>
            </a:extLst>
          </p:cNvPr>
          <p:cNvSpPr/>
          <p:nvPr/>
        </p:nvSpPr>
        <p:spPr>
          <a:xfrm>
            <a:off x="3295512" y="136549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DF7E495-7D8A-4F8F-BF34-DAE579B790D4}"/>
              </a:ext>
            </a:extLst>
          </p:cNvPr>
          <p:cNvSpPr/>
          <p:nvPr/>
        </p:nvSpPr>
        <p:spPr>
          <a:xfrm>
            <a:off x="5406620" y="138086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  <a:endParaRPr lang="en-CA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96F9C9B-0644-4BBB-8CF4-24410ED0F9CF}"/>
              </a:ext>
            </a:extLst>
          </p:cNvPr>
          <p:cNvSpPr/>
          <p:nvPr/>
        </p:nvSpPr>
        <p:spPr>
          <a:xfrm>
            <a:off x="2231781" y="136549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D1F1E64-64ED-420D-A219-E26990F10703}"/>
              </a:ext>
            </a:extLst>
          </p:cNvPr>
          <p:cNvSpPr/>
          <p:nvPr/>
        </p:nvSpPr>
        <p:spPr>
          <a:xfrm>
            <a:off x="1168050" y="136549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  <a:endParaRPr lang="en-C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2F3981-1FF2-4BB1-95EF-7540E157823D}"/>
              </a:ext>
            </a:extLst>
          </p:cNvPr>
          <p:cNvSpPr/>
          <p:nvPr/>
        </p:nvSpPr>
        <p:spPr>
          <a:xfrm>
            <a:off x="136036" y="136549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E0E740-E7DD-4F50-8C94-5B1D0A258D8C}"/>
              </a:ext>
            </a:extLst>
          </p:cNvPr>
          <p:cNvSpPr/>
          <p:nvPr/>
        </p:nvSpPr>
        <p:spPr>
          <a:xfrm>
            <a:off x="136036" y="185737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1E94B-AEFA-439E-9BBB-2C6C465D53EB}"/>
              </a:ext>
            </a:extLst>
          </p:cNvPr>
          <p:cNvSpPr/>
          <p:nvPr/>
        </p:nvSpPr>
        <p:spPr>
          <a:xfrm>
            <a:off x="2231782" y="132726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DC89A0-D553-4A85-B356-99A4CDB6D6A6}"/>
              </a:ext>
            </a:extLst>
          </p:cNvPr>
          <p:cNvSpPr/>
          <p:nvPr/>
        </p:nvSpPr>
        <p:spPr>
          <a:xfrm>
            <a:off x="3295511" y="132726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61A8D9-6291-4700-BE35-9BDEF2EAEC61}"/>
              </a:ext>
            </a:extLst>
          </p:cNvPr>
          <p:cNvSpPr/>
          <p:nvPr/>
        </p:nvSpPr>
        <p:spPr>
          <a:xfrm>
            <a:off x="3295510" y="185737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70D301-2EFB-4C5F-A12D-DB90339C020C}"/>
              </a:ext>
            </a:extLst>
          </p:cNvPr>
          <p:cNvSpPr/>
          <p:nvPr/>
        </p:nvSpPr>
        <p:spPr>
          <a:xfrm>
            <a:off x="138061" y="513961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24366F-2BBB-4479-B775-C282FEBC35CB}"/>
              </a:ext>
            </a:extLst>
          </p:cNvPr>
          <p:cNvSpPr/>
          <p:nvPr/>
        </p:nvSpPr>
        <p:spPr>
          <a:xfrm>
            <a:off x="1168048" y="513961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4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34AD7A-D6A9-40D0-8975-6FE3E16170E6}"/>
              </a:ext>
            </a:extLst>
          </p:cNvPr>
          <p:cNvSpPr/>
          <p:nvPr/>
        </p:nvSpPr>
        <p:spPr>
          <a:xfrm>
            <a:off x="2231780" y="513961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78440B-C19F-4BAC-8326-B90F100F3247}"/>
              </a:ext>
            </a:extLst>
          </p:cNvPr>
          <p:cNvSpPr/>
          <p:nvPr/>
        </p:nvSpPr>
        <p:spPr>
          <a:xfrm>
            <a:off x="3295511" y="513961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6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B527E9-E1C8-4B28-9386-6608840DD611}"/>
              </a:ext>
            </a:extLst>
          </p:cNvPr>
          <p:cNvSpPr/>
          <p:nvPr/>
        </p:nvSpPr>
        <p:spPr>
          <a:xfrm>
            <a:off x="4342889" y="136549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2ABD46-D70F-4D87-9760-4ADCE0092DF5}"/>
              </a:ext>
            </a:extLst>
          </p:cNvPr>
          <p:cNvSpPr/>
          <p:nvPr/>
        </p:nvSpPr>
        <p:spPr>
          <a:xfrm>
            <a:off x="4359242" y="513961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9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68DA100-0EBC-4A06-8DC2-A08E64BBC220}"/>
              </a:ext>
            </a:extLst>
          </p:cNvPr>
          <p:cNvCxnSpPr>
            <a:stCxn id="40" idx="3"/>
            <a:endCxn id="4" idx="1"/>
          </p:cNvCxnSpPr>
          <p:nvPr/>
        </p:nvCxnSpPr>
        <p:spPr>
          <a:xfrm>
            <a:off x="841781" y="1998519"/>
            <a:ext cx="326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A7C9229-7F35-4F8F-AAD0-76A148C70557}"/>
              </a:ext>
            </a:extLst>
          </p:cNvPr>
          <p:cNvCxnSpPr>
            <a:stCxn id="4" idx="3"/>
            <a:endCxn id="41" idx="1"/>
          </p:cNvCxnSpPr>
          <p:nvPr/>
        </p:nvCxnSpPr>
        <p:spPr>
          <a:xfrm flipV="1">
            <a:off x="1873795" y="1468414"/>
            <a:ext cx="357987" cy="53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8FD85AE-5091-4297-A08C-96C1557F3586}"/>
              </a:ext>
            </a:extLst>
          </p:cNvPr>
          <p:cNvCxnSpPr>
            <a:stCxn id="4" idx="3"/>
            <a:endCxn id="43" idx="1"/>
          </p:cNvCxnSpPr>
          <p:nvPr/>
        </p:nvCxnSpPr>
        <p:spPr>
          <a:xfrm>
            <a:off x="1873795" y="1998519"/>
            <a:ext cx="142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E96D1F6-ABEA-4358-962E-8C4DD700C1EC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2937527" y="1468414"/>
            <a:ext cx="35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B7071D0D-EC26-487A-B02D-D5D40878C786}"/>
              </a:ext>
            </a:extLst>
          </p:cNvPr>
          <p:cNvSpPr/>
          <p:nvPr/>
        </p:nvSpPr>
        <p:spPr>
          <a:xfrm rot="5400000">
            <a:off x="2929098" y="45850"/>
            <a:ext cx="455159" cy="19367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3B1443-C767-47F6-B388-AD5211F05413}"/>
              </a:ext>
            </a:extLst>
          </p:cNvPr>
          <p:cNvSpPr/>
          <p:nvPr/>
        </p:nvSpPr>
        <p:spPr>
          <a:xfrm>
            <a:off x="4359242" y="132726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87FC18-EDD7-4E9B-84BD-125619F1D7D1}"/>
              </a:ext>
            </a:extLst>
          </p:cNvPr>
          <p:cNvCxnSpPr>
            <a:stCxn id="42" idx="3"/>
            <a:endCxn id="63" idx="1"/>
          </p:cNvCxnSpPr>
          <p:nvPr/>
        </p:nvCxnSpPr>
        <p:spPr>
          <a:xfrm>
            <a:off x="4001256" y="1468414"/>
            <a:ext cx="357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01A2D92-BE9D-48B3-88FE-ADCB64EE73E3}"/>
              </a:ext>
            </a:extLst>
          </p:cNvPr>
          <p:cNvSpPr/>
          <p:nvPr/>
        </p:nvSpPr>
        <p:spPr>
          <a:xfrm>
            <a:off x="4343884" y="185737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F1ECC6F4-F656-4427-A9FC-237A9B09BA66}"/>
              </a:ext>
            </a:extLst>
          </p:cNvPr>
          <p:cNvCxnSpPr>
            <a:cxnSpLocks/>
            <a:stCxn id="43" idx="3"/>
            <a:endCxn id="66" idx="1"/>
          </p:cNvCxnSpPr>
          <p:nvPr/>
        </p:nvCxnSpPr>
        <p:spPr>
          <a:xfrm>
            <a:off x="4001255" y="1998519"/>
            <a:ext cx="342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58B3340-1CF1-49BB-94C4-C54B6C66592D}"/>
              </a:ext>
            </a:extLst>
          </p:cNvPr>
          <p:cNvSpPr/>
          <p:nvPr/>
        </p:nvSpPr>
        <p:spPr>
          <a:xfrm>
            <a:off x="1168049" y="434546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4C7CBD-01C4-4CEF-A572-A4263E293C0B}"/>
              </a:ext>
            </a:extLst>
          </p:cNvPr>
          <p:cNvSpPr/>
          <p:nvPr/>
        </p:nvSpPr>
        <p:spPr>
          <a:xfrm>
            <a:off x="3295511" y="2624640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0A1A67-89BB-4C78-B046-4C55F8891A2A}"/>
              </a:ext>
            </a:extLst>
          </p:cNvPr>
          <p:cNvSpPr/>
          <p:nvPr/>
        </p:nvSpPr>
        <p:spPr>
          <a:xfrm>
            <a:off x="2231780" y="2624640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E5A9F2-5D14-48F2-8214-F963E9B3A7CB}"/>
              </a:ext>
            </a:extLst>
          </p:cNvPr>
          <p:cNvSpPr/>
          <p:nvPr/>
        </p:nvSpPr>
        <p:spPr>
          <a:xfrm>
            <a:off x="1168049" y="2624640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  <a:endParaRPr lang="en-CA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92DFF0-9DFC-4C99-9F58-5E51BD3567F7}"/>
              </a:ext>
            </a:extLst>
          </p:cNvPr>
          <p:cNvSpPr/>
          <p:nvPr/>
        </p:nvSpPr>
        <p:spPr>
          <a:xfrm>
            <a:off x="136035" y="2624640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0A9484-7DB6-42AF-AEAE-4AD4E69EDF5B}"/>
              </a:ext>
            </a:extLst>
          </p:cNvPr>
          <p:cNvSpPr/>
          <p:nvPr/>
        </p:nvSpPr>
        <p:spPr>
          <a:xfrm>
            <a:off x="136035" y="434546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03F1E2-85EA-417D-A363-7825B6D9DDF7}"/>
              </a:ext>
            </a:extLst>
          </p:cNvPr>
          <p:cNvSpPr/>
          <p:nvPr/>
        </p:nvSpPr>
        <p:spPr>
          <a:xfrm>
            <a:off x="2231781" y="3815356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CE3038A-D9DA-4B52-AA5A-F5810376141E}"/>
              </a:ext>
            </a:extLst>
          </p:cNvPr>
          <p:cNvSpPr/>
          <p:nvPr/>
        </p:nvSpPr>
        <p:spPr>
          <a:xfrm>
            <a:off x="3295510" y="3815356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03A0F45-1270-411A-8774-FE3EF0286C72}"/>
              </a:ext>
            </a:extLst>
          </p:cNvPr>
          <p:cNvSpPr/>
          <p:nvPr/>
        </p:nvSpPr>
        <p:spPr>
          <a:xfrm>
            <a:off x="138060" y="3002052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85E23A3-D72B-4BB4-8BB6-5DAB8FD3B169}"/>
              </a:ext>
            </a:extLst>
          </p:cNvPr>
          <p:cNvSpPr/>
          <p:nvPr/>
        </p:nvSpPr>
        <p:spPr>
          <a:xfrm>
            <a:off x="1168047" y="3002052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4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5F4554-DFF6-414F-BCBB-914022216ABB}"/>
              </a:ext>
            </a:extLst>
          </p:cNvPr>
          <p:cNvSpPr/>
          <p:nvPr/>
        </p:nvSpPr>
        <p:spPr>
          <a:xfrm>
            <a:off x="2231779" y="3002052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8B7052-8843-4418-AE78-9DB0D80BF85B}"/>
              </a:ext>
            </a:extLst>
          </p:cNvPr>
          <p:cNvSpPr/>
          <p:nvPr/>
        </p:nvSpPr>
        <p:spPr>
          <a:xfrm>
            <a:off x="3295510" y="3002052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6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5EA6902-AD50-4CEE-9522-FD01641FC55A}"/>
              </a:ext>
            </a:extLst>
          </p:cNvPr>
          <p:cNvSpPr/>
          <p:nvPr/>
        </p:nvSpPr>
        <p:spPr>
          <a:xfrm>
            <a:off x="4342886" y="2624640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14B8227-295B-45F5-B669-DB0E605CC1E0}"/>
              </a:ext>
            </a:extLst>
          </p:cNvPr>
          <p:cNvSpPr/>
          <p:nvPr/>
        </p:nvSpPr>
        <p:spPr>
          <a:xfrm>
            <a:off x="5390255" y="3002052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10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DF3898A3-C012-4DD3-B83A-747BA5EFFA8E}"/>
              </a:ext>
            </a:extLst>
          </p:cNvPr>
          <p:cNvCxnSpPr>
            <a:stCxn id="80" idx="3"/>
            <a:endCxn id="74" idx="1"/>
          </p:cNvCxnSpPr>
          <p:nvPr/>
        </p:nvCxnSpPr>
        <p:spPr>
          <a:xfrm>
            <a:off x="841780" y="4486610"/>
            <a:ext cx="326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D85DDF97-1701-440E-A796-4B648C3731BF}"/>
              </a:ext>
            </a:extLst>
          </p:cNvPr>
          <p:cNvCxnSpPr>
            <a:stCxn id="81" idx="3"/>
            <a:endCxn id="82" idx="1"/>
          </p:cNvCxnSpPr>
          <p:nvPr/>
        </p:nvCxnSpPr>
        <p:spPr>
          <a:xfrm>
            <a:off x="2937526" y="3956505"/>
            <a:ext cx="35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ccolade fermante 98">
            <a:extLst>
              <a:ext uri="{FF2B5EF4-FFF2-40B4-BE49-F238E27FC236}">
                <a16:creationId xmlns:a16="http://schemas.microsoft.com/office/drawing/2014/main" id="{4B5E699E-E11A-44F1-B8D5-8DED32064D4F}"/>
              </a:ext>
            </a:extLst>
          </p:cNvPr>
          <p:cNvSpPr/>
          <p:nvPr/>
        </p:nvSpPr>
        <p:spPr>
          <a:xfrm rot="5400000">
            <a:off x="3399073" y="2063966"/>
            <a:ext cx="455159" cy="28766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78A2FC-2CAB-489C-8BCC-F63F8144D6EE}"/>
              </a:ext>
            </a:extLst>
          </p:cNvPr>
          <p:cNvSpPr/>
          <p:nvPr/>
        </p:nvSpPr>
        <p:spPr>
          <a:xfrm>
            <a:off x="4359239" y="3815356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4AD24BD6-6653-4A1C-A7FA-E9EA6964A502}"/>
              </a:ext>
            </a:extLst>
          </p:cNvPr>
          <p:cNvCxnSpPr>
            <a:stCxn id="82" idx="3"/>
            <a:endCxn id="100" idx="1"/>
          </p:cNvCxnSpPr>
          <p:nvPr/>
        </p:nvCxnSpPr>
        <p:spPr>
          <a:xfrm>
            <a:off x="4001255" y="3956505"/>
            <a:ext cx="35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420879D-24D2-4BB4-8E61-1176DEFD5946}"/>
              </a:ext>
            </a:extLst>
          </p:cNvPr>
          <p:cNvSpPr/>
          <p:nvPr/>
        </p:nvSpPr>
        <p:spPr>
          <a:xfrm>
            <a:off x="5390253" y="434546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6FFE4C80-CDDB-4C3A-8603-59FFE14A7779}"/>
              </a:ext>
            </a:extLst>
          </p:cNvPr>
          <p:cNvCxnSpPr>
            <a:cxnSpLocks/>
            <a:stCxn id="122" idx="3"/>
            <a:endCxn id="102" idx="1"/>
          </p:cNvCxnSpPr>
          <p:nvPr/>
        </p:nvCxnSpPr>
        <p:spPr>
          <a:xfrm>
            <a:off x="5064983" y="4486610"/>
            <a:ext cx="325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A47AC2-5D5F-4219-A805-600E9E82F210}"/>
              </a:ext>
            </a:extLst>
          </p:cNvPr>
          <p:cNvSpPr/>
          <p:nvPr/>
        </p:nvSpPr>
        <p:spPr>
          <a:xfrm>
            <a:off x="5406620" y="2624640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  <a:endParaRPr lang="en-CA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A528DD-CAAC-42EA-BD1F-BA066294CF3A}"/>
              </a:ext>
            </a:extLst>
          </p:cNvPr>
          <p:cNvSpPr/>
          <p:nvPr/>
        </p:nvSpPr>
        <p:spPr>
          <a:xfrm>
            <a:off x="4342886" y="3002052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7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78DBC5C-9D79-4A93-A13D-C91251514418}"/>
              </a:ext>
            </a:extLst>
          </p:cNvPr>
          <p:cNvSpPr/>
          <p:nvPr/>
        </p:nvSpPr>
        <p:spPr>
          <a:xfrm>
            <a:off x="5390254" y="3819689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3B9CB069-8AB6-4D49-869E-4378714133D7}"/>
              </a:ext>
            </a:extLst>
          </p:cNvPr>
          <p:cNvCxnSpPr>
            <a:stCxn id="74" idx="3"/>
            <a:endCxn id="81" idx="1"/>
          </p:cNvCxnSpPr>
          <p:nvPr/>
        </p:nvCxnSpPr>
        <p:spPr>
          <a:xfrm flipV="1">
            <a:off x="1873794" y="3956505"/>
            <a:ext cx="357987" cy="5301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EFFF58-4419-4992-8AEA-BA4C40256A56}"/>
              </a:ext>
            </a:extLst>
          </p:cNvPr>
          <p:cNvSpPr/>
          <p:nvPr/>
        </p:nvSpPr>
        <p:spPr>
          <a:xfrm>
            <a:off x="2231778" y="434546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D7A2228-F5DE-4F71-A559-3962E0440E88}"/>
              </a:ext>
            </a:extLst>
          </p:cNvPr>
          <p:cNvCxnSpPr>
            <a:stCxn id="74" idx="3"/>
            <a:endCxn id="112" idx="1"/>
          </p:cNvCxnSpPr>
          <p:nvPr/>
        </p:nvCxnSpPr>
        <p:spPr>
          <a:xfrm>
            <a:off x="1873794" y="4486610"/>
            <a:ext cx="35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0CFE92F-897F-484A-9B86-55CED699F8B7}"/>
              </a:ext>
            </a:extLst>
          </p:cNvPr>
          <p:cNvCxnSpPr>
            <a:cxnSpLocks/>
            <a:stCxn id="112" idx="3"/>
            <a:endCxn id="122" idx="1"/>
          </p:cNvCxnSpPr>
          <p:nvPr/>
        </p:nvCxnSpPr>
        <p:spPr>
          <a:xfrm>
            <a:off x="2937523" y="4486610"/>
            <a:ext cx="142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E6AFAC-3AF8-4C8C-9756-69CA164897D1}"/>
              </a:ext>
            </a:extLst>
          </p:cNvPr>
          <p:cNvSpPr/>
          <p:nvPr/>
        </p:nvSpPr>
        <p:spPr>
          <a:xfrm>
            <a:off x="4359238" y="434546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8BE81BF-181A-4EFD-BA0C-6D5615BF64D6}"/>
              </a:ext>
            </a:extLst>
          </p:cNvPr>
          <p:cNvSpPr/>
          <p:nvPr/>
        </p:nvSpPr>
        <p:spPr>
          <a:xfrm>
            <a:off x="3295510" y="480835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5F85FCF-6972-4DA7-8AA4-9983EA8EEB59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2231778" y="4949504"/>
            <a:ext cx="1063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17C6E2E-254E-4987-BE37-669D3004E212}"/>
              </a:ext>
            </a:extLst>
          </p:cNvPr>
          <p:cNvSpPr/>
          <p:nvPr/>
        </p:nvSpPr>
        <p:spPr>
          <a:xfrm>
            <a:off x="4359239" y="480835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F1E800C8-E6A0-4E0A-B87F-D7792843DA83}"/>
              </a:ext>
            </a:extLst>
          </p:cNvPr>
          <p:cNvCxnSpPr>
            <a:stCxn id="127" idx="3"/>
            <a:endCxn id="129" idx="1"/>
          </p:cNvCxnSpPr>
          <p:nvPr/>
        </p:nvCxnSpPr>
        <p:spPr>
          <a:xfrm>
            <a:off x="4001255" y="4949504"/>
            <a:ext cx="35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17A86B-8A02-4518-B932-1A553F81177E}"/>
              </a:ext>
            </a:extLst>
          </p:cNvPr>
          <p:cNvSpPr/>
          <p:nvPr/>
        </p:nvSpPr>
        <p:spPr>
          <a:xfrm>
            <a:off x="5390254" y="481268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B26F116E-E204-487C-9A95-4AB955CC0447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1873794" y="4486610"/>
            <a:ext cx="357984" cy="4628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37F4944-9F79-491A-BF4D-2962AD242911}"/>
              </a:ext>
            </a:extLst>
          </p:cNvPr>
          <p:cNvSpPr/>
          <p:nvPr/>
        </p:nvSpPr>
        <p:spPr>
          <a:xfrm>
            <a:off x="4359239" y="523396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CFAE9BDB-080D-49C9-8A92-09E8A7796D89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2231778" y="5375117"/>
            <a:ext cx="2127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5294EDB-2EE3-48F9-AB84-536D49B83F16}"/>
              </a:ext>
            </a:extLst>
          </p:cNvPr>
          <p:cNvSpPr/>
          <p:nvPr/>
        </p:nvSpPr>
        <p:spPr>
          <a:xfrm>
            <a:off x="5390254" y="523396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cxnSp>
        <p:nvCxnSpPr>
          <p:cNvPr id="113" name="Connecteur : en angle 112">
            <a:extLst>
              <a:ext uri="{FF2B5EF4-FFF2-40B4-BE49-F238E27FC236}">
                <a16:creationId xmlns:a16="http://schemas.microsoft.com/office/drawing/2014/main" id="{6C1D35E8-C820-469A-BA9E-6AC4CF1C621C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1873794" y="4486610"/>
            <a:ext cx="357984" cy="8885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BEADC97-D030-4A5B-BD13-1ADED6AB172B}"/>
              </a:ext>
            </a:extLst>
          </p:cNvPr>
          <p:cNvSpPr/>
          <p:nvPr/>
        </p:nvSpPr>
        <p:spPr>
          <a:xfrm>
            <a:off x="6470354" y="2624640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B41938E8-80F7-43B7-A681-5507A0749493}"/>
              </a:ext>
            </a:extLst>
          </p:cNvPr>
          <p:cNvCxnSpPr>
            <a:cxnSpLocks/>
            <a:stCxn id="100" idx="3"/>
            <a:endCxn id="107" idx="1"/>
          </p:cNvCxnSpPr>
          <p:nvPr/>
        </p:nvCxnSpPr>
        <p:spPr>
          <a:xfrm>
            <a:off x="5064984" y="3956505"/>
            <a:ext cx="325270" cy="4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F3974616-65F7-4146-8984-2CAA9CA05279}"/>
              </a:ext>
            </a:extLst>
          </p:cNvPr>
          <p:cNvCxnSpPr>
            <a:stCxn id="129" idx="3"/>
            <a:endCxn id="131" idx="1"/>
          </p:cNvCxnSpPr>
          <p:nvPr/>
        </p:nvCxnSpPr>
        <p:spPr>
          <a:xfrm>
            <a:off x="5064984" y="4949504"/>
            <a:ext cx="325270" cy="4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02F721AF-C4D9-4FE8-802B-6B8BB192F3DA}"/>
              </a:ext>
            </a:extLst>
          </p:cNvPr>
          <p:cNvCxnSpPr>
            <a:stCxn id="144" idx="3"/>
            <a:endCxn id="146" idx="1"/>
          </p:cNvCxnSpPr>
          <p:nvPr/>
        </p:nvCxnSpPr>
        <p:spPr>
          <a:xfrm>
            <a:off x="5064984" y="5375117"/>
            <a:ext cx="325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9BF17B9-5EF2-4D16-9176-90A423FC2F79}"/>
                  </a:ext>
                </a:extLst>
              </p:cNvPr>
              <p:cNvSpPr/>
              <p:nvPr/>
            </p:nvSpPr>
            <p:spPr>
              <a:xfrm>
                <a:off x="5941025" y="964206"/>
                <a:ext cx="2811731" cy="103903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9BF17B9-5EF2-4D16-9176-90A423FC2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025" y="964206"/>
                <a:ext cx="2811731" cy="103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E63B3AB-D259-4405-AB64-64E006502594}"/>
                  </a:ext>
                </a:extLst>
              </p:cNvPr>
              <p:cNvSpPr/>
              <p:nvPr/>
            </p:nvSpPr>
            <p:spPr>
              <a:xfrm>
                <a:off x="9100015" y="135594"/>
                <a:ext cx="2811731" cy="103903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 = 2</m:t>
                          </m:r>
                        </m:sub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E63B3AB-D259-4405-AB64-64E006502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15" y="135594"/>
                <a:ext cx="2811731" cy="103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2451062-1A96-4087-A8B9-3CC8948A99C8}"/>
                  </a:ext>
                </a:extLst>
              </p:cNvPr>
              <p:cNvSpPr/>
              <p:nvPr/>
            </p:nvSpPr>
            <p:spPr>
              <a:xfrm>
                <a:off x="6652907" y="3951063"/>
                <a:ext cx="2811731" cy="103903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2451062-1A96-4087-A8B9-3CC8948A9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07" y="3951063"/>
                <a:ext cx="2811731" cy="103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14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EF82ECD9-6DE0-489A-9AE4-C09383417509}"/>
              </a:ext>
            </a:extLst>
          </p:cNvPr>
          <p:cNvSpPr/>
          <p:nvPr/>
        </p:nvSpPr>
        <p:spPr>
          <a:xfrm>
            <a:off x="6470354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  <a:endParaRPr lang="en-CA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8B3340-1CF1-49BB-94C4-C54B6C66592D}"/>
              </a:ext>
            </a:extLst>
          </p:cNvPr>
          <p:cNvSpPr/>
          <p:nvPr/>
        </p:nvSpPr>
        <p:spPr>
          <a:xfrm>
            <a:off x="1168049" y="195206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4C7CBD-01C4-4CEF-A572-A4263E293C0B}"/>
              </a:ext>
            </a:extLst>
          </p:cNvPr>
          <p:cNvSpPr/>
          <p:nvPr/>
        </p:nvSpPr>
        <p:spPr>
          <a:xfrm>
            <a:off x="3295511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0A1A67-89BB-4C78-B046-4C55F8891A2A}"/>
              </a:ext>
            </a:extLst>
          </p:cNvPr>
          <p:cNvSpPr/>
          <p:nvPr/>
        </p:nvSpPr>
        <p:spPr>
          <a:xfrm>
            <a:off x="2231780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E5A9F2-5D14-48F2-8214-F963E9B3A7CB}"/>
              </a:ext>
            </a:extLst>
          </p:cNvPr>
          <p:cNvSpPr/>
          <p:nvPr/>
        </p:nvSpPr>
        <p:spPr>
          <a:xfrm>
            <a:off x="1168049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  <a:endParaRPr lang="en-CA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92DFF0-9DFC-4C99-9F58-5E51BD3567F7}"/>
              </a:ext>
            </a:extLst>
          </p:cNvPr>
          <p:cNvSpPr/>
          <p:nvPr/>
        </p:nvSpPr>
        <p:spPr>
          <a:xfrm>
            <a:off x="136035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0A9484-7DB6-42AF-AEAE-4AD4E69EDF5B}"/>
              </a:ext>
            </a:extLst>
          </p:cNvPr>
          <p:cNvSpPr/>
          <p:nvPr/>
        </p:nvSpPr>
        <p:spPr>
          <a:xfrm>
            <a:off x="136035" y="195206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03F1E2-85EA-417D-A363-7825B6D9DDF7}"/>
              </a:ext>
            </a:extLst>
          </p:cNvPr>
          <p:cNvSpPr/>
          <p:nvPr/>
        </p:nvSpPr>
        <p:spPr>
          <a:xfrm>
            <a:off x="2231781" y="142196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CE3038A-D9DA-4B52-AA5A-F5810376141E}"/>
              </a:ext>
            </a:extLst>
          </p:cNvPr>
          <p:cNvSpPr/>
          <p:nvPr/>
        </p:nvSpPr>
        <p:spPr>
          <a:xfrm>
            <a:off x="3295510" y="142196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03A0F45-1270-411A-8774-FE3EF0286C72}"/>
              </a:ext>
            </a:extLst>
          </p:cNvPr>
          <p:cNvSpPr/>
          <p:nvPr/>
        </p:nvSpPr>
        <p:spPr>
          <a:xfrm>
            <a:off x="138060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85E23A3-D72B-4BB4-8BB6-5DAB8FD3B169}"/>
              </a:ext>
            </a:extLst>
          </p:cNvPr>
          <p:cNvSpPr/>
          <p:nvPr/>
        </p:nvSpPr>
        <p:spPr>
          <a:xfrm>
            <a:off x="1168047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4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5F4554-DFF6-414F-BCBB-914022216ABB}"/>
              </a:ext>
            </a:extLst>
          </p:cNvPr>
          <p:cNvSpPr/>
          <p:nvPr/>
        </p:nvSpPr>
        <p:spPr>
          <a:xfrm>
            <a:off x="2231779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8B7052-8843-4418-AE78-9DB0D80BF85B}"/>
              </a:ext>
            </a:extLst>
          </p:cNvPr>
          <p:cNvSpPr/>
          <p:nvPr/>
        </p:nvSpPr>
        <p:spPr>
          <a:xfrm>
            <a:off x="3295510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6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5EA6902-AD50-4CEE-9522-FD01641FC55A}"/>
              </a:ext>
            </a:extLst>
          </p:cNvPr>
          <p:cNvSpPr/>
          <p:nvPr/>
        </p:nvSpPr>
        <p:spPr>
          <a:xfrm>
            <a:off x="4342886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14B8227-295B-45F5-B669-DB0E605CC1E0}"/>
              </a:ext>
            </a:extLst>
          </p:cNvPr>
          <p:cNvSpPr/>
          <p:nvPr/>
        </p:nvSpPr>
        <p:spPr>
          <a:xfrm>
            <a:off x="5390255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8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DF3898A3-C012-4DD3-B83A-747BA5EFFA8E}"/>
              </a:ext>
            </a:extLst>
          </p:cNvPr>
          <p:cNvCxnSpPr>
            <a:stCxn id="80" idx="3"/>
            <a:endCxn id="74" idx="1"/>
          </p:cNvCxnSpPr>
          <p:nvPr/>
        </p:nvCxnSpPr>
        <p:spPr>
          <a:xfrm>
            <a:off x="841780" y="2093214"/>
            <a:ext cx="326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D85DDF97-1701-440E-A796-4B648C3731BF}"/>
              </a:ext>
            </a:extLst>
          </p:cNvPr>
          <p:cNvCxnSpPr>
            <a:stCxn id="81" idx="3"/>
            <a:endCxn id="82" idx="1"/>
          </p:cNvCxnSpPr>
          <p:nvPr/>
        </p:nvCxnSpPr>
        <p:spPr>
          <a:xfrm>
            <a:off x="2937526" y="1563109"/>
            <a:ext cx="35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ccolade fermante 98">
            <a:extLst>
              <a:ext uri="{FF2B5EF4-FFF2-40B4-BE49-F238E27FC236}">
                <a16:creationId xmlns:a16="http://schemas.microsoft.com/office/drawing/2014/main" id="{4B5E699E-E11A-44F1-B8D5-8DED32064D4F}"/>
              </a:ext>
            </a:extLst>
          </p:cNvPr>
          <p:cNvSpPr/>
          <p:nvPr/>
        </p:nvSpPr>
        <p:spPr>
          <a:xfrm rot="5400000">
            <a:off x="3981065" y="-911422"/>
            <a:ext cx="455159" cy="4040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78A2FC-2CAB-489C-8BCC-F63F8144D6EE}"/>
              </a:ext>
            </a:extLst>
          </p:cNvPr>
          <p:cNvSpPr/>
          <p:nvPr/>
        </p:nvSpPr>
        <p:spPr>
          <a:xfrm>
            <a:off x="4359239" y="142196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4AD24BD6-6653-4A1C-A7FA-E9EA6964A502}"/>
              </a:ext>
            </a:extLst>
          </p:cNvPr>
          <p:cNvCxnSpPr>
            <a:stCxn id="82" idx="3"/>
            <a:endCxn id="100" idx="1"/>
          </p:cNvCxnSpPr>
          <p:nvPr/>
        </p:nvCxnSpPr>
        <p:spPr>
          <a:xfrm>
            <a:off x="4001255" y="1563109"/>
            <a:ext cx="35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A47AC2-5D5F-4219-A805-600E9E82F210}"/>
              </a:ext>
            </a:extLst>
          </p:cNvPr>
          <p:cNvSpPr/>
          <p:nvPr/>
        </p:nvSpPr>
        <p:spPr>
          <a:xfrm>
            <a:off x="5406620" y="200560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A528DD-CAAC-42EA-BD1F-BA066294CF3A}"/>
              </a:ext>
            </a:extLst>
          </p:cNvPr>
          <p:cNvSpPr/>
          <p:nvPr/>
        </p:nvSpPr>
        <p:spPr>
          <a:xfrm>
            <a:off x="4342886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7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78DBC5C-9D79-4A93-A13D-C91251514418}"/>
              </a:ext>
            </a:extLst>
          </p:cNvPr>
          <p:cNvSpPr/>
          <p:nvPr/>
        </p:nvSpPr>
        <p:spPr>
          <a:xfrm>
            <a:off x="5390254" y="142629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3B9CB069-8AB6-4D49-869E-4378714133D7}"/>
              </a:ext>
            </a:extLst>
          </p:cNvPr>
          <p:cNvCxnSpPr>
            <a:stCxn id="74" idx="3"/>
            <a:endCxn id="81" idx="1"/>
          </p:cNvCxnSpPr>
          <p:nvPr/>
        </p:nvCxnSpPr>
        <p:spPr>
          <a:xfrm flipV="1">
            <a:off x="1873794" y="1563109"/>
            <a:ext cx="357987" cy="5301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D7A2228-F5DE-4F71-A559-3962E0440E88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1873794" y="2093214"/>
            <a:ext cx="35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B26F116E-E204-487C-9A95-4AB955CC0447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1873794" y="2093214"/>
            <a:ext cx="357984" cy="4628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 : en angle 112">
            <a:extLst>
              <a:ext uri="{FF2B5EF4-FFF2-40B4-BE49-F238E27FC236}">
                <a16:creationId xmlns:a16="http://schemas.microsoft.com/office/drawing/2014/main" id="{6C1D35E8-C820-469A-BA9E-6AC4CF1C621C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1873794" y="2093214"/>
            <a:ext cx="357984" cy="8885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9D19E63-11BD-4201-B469-F89D431B6476}"/>
              </a:ext>
            </a:extLst>
          </p:cNvPr>
          <p:cNvSpPr/>
          <p:nvPr/>
        </p:nvSpPr>
        <p:spPr>
          <a:xfrm>
            <a:off x="6453989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11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AC36AB-7638-436E-9B4B-3FFC01B8A2EA}"/>
              </a:ext>
            </a:extLst>
          </p:cNvPr>
          <p:cNvSpPr/>
          <p:nvPr/>
        </p:nvSpPr>
        <p:spPr>
          <a:xfrm>
            <a:off x="7534088" y="231244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12BEB1-6418-4C51-A5B8-37440DA2271C}"/>
              </a:ext>
            </a:extLst>
          </p:cNvPr>
          <p:cNvSpPr/>
          <p:nvPr/>
        </p:nvSpPr>
        <p:spPr>
          <a:xfrm>
            <a:off x="6453983" y="142629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11</a:t>
            </a:r>
            <a:endParaRPr lang="en-CA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D73E55A-BABE-4047-B8EF-4C2497DE9FA5}"/>
              </a:ext>
            </a:extLst>
          </p:cNvPr>
          <p:cNvCxnSpPr>
            <a:stCxn id="100" idx="3"/>
            <a:endCxn id="107" idx="1"/>
          </p:cNvCxnSpPr>
          <p:nvPr/>
        </p:nvCxnSpPr>
        <p:spPr>
          <a:xfrm>
            <a:off x="5064984" y="1563109"/>
            <a:ext cx="325270" cy="4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19AC861-6CC7-4E35-8DBE-5F2E15E55415}"/>
              </a:ext>
            </a:extLst>
          </p:cNvPr>
          <p:cNvCxnSpPr>
            <a:stCxn id="107" idx="3"/>
            <a:endCxn id="72" idx="1"/>
          </p:cNvCxnSpPr>
          <p:nvPr/>
        </p:nvCxnSpPr>
        <p:spPr>
          <a:xfrm>
            <a:off x="6095999" y="1567442"/>
            <a:ext cx="35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E50EC0B-92E6-4879-8A2A-4F16FEBB5CFA}"/>
              </a:ext>
            </a:extLst>
          </p:cNvPr>
          <p:cNvSpPr/>
          <p:nvPr/>
        </p:nvSpPr>
        <p:spPr>
          <a:xfrm>
            <a:off x="2231781" y="1957299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781A07A-A03D-4C6C-B4F7-585B5BA093A6}"/>
              </a:ext>
            </a:extLst>
          </p:cNvPr>
          <p:cNvSpPr/>
          <p:nvPr/>
        </p:nvSpPr>
        <p:spPr>
          <a:xfrm>
            <a:off x="3295510" y="1957299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7206FA43-E742-4BBB-9AD5-1EC72C43635E}"/>
              </a:ext>
            </a:extLst>
          </p:cNvPr>
          <p:cNvCxnSpPr>
            <a:stCxn id="84" idx="3"/>
            <a:endCxn id="86" idx="1"/>
          </p:cNvCxnSpPr>
          <p:nvPr/>
        </p:nvCxnSpPr>
        <p:spPr>
          <a:xfrm>
            <a:off x="2937526" y="2098448"/>
            <a:ext cx="35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BF81A6D-305D-475B-A6EE-4362D1B63832}"/>
              </a:ext>
            </a:extLst>
          </p:cNvPr>
          <p:cNvSpPr/>
          <p:nvPr/>
        </p:nvSpPr>
        <p:spPr>
          <a:xfrm>
            <a:off x="5390254" y="1961632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7B303D-9EF6-47B4-8E6B-CA0A24E55C5D}"/>
              </a:ext>
            </a:extLst>
          </p:cNvPr>
          <p:cNvSpPr/>
          <p:nvPr/>
        </p:nvSpPr>
        <p:spPr>
          <a:xfrm>
            <a:off x="6453983" y="1961632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11</a:t>
            </a:r>
            <a:endParaRPr lang="en-CA" dirty="0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D65C5D7F-2D4E-4B72-ACEB-04C56C89791C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>
            <a:off x="4001255" y="2098448"/>
            <a:ext cx="1388999" cy="4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6BB1FC03-FC8A-4FCD-B1ED-ECDE070CFCE0}"/>
              </a:ext>
            </a:extLst>
          </p:cNvPr>
          <p:cNvCxnSpPr>
            <a:stCxn id="97" idx="3"/>
            <a:endCxn id="106" idx="1"/>
          </p:cNvCxnSpPr>
          <p:nvPr/>
        </p:nvCxnSpPr>
        <p:spPr>
          <a:xfrm>
            <a:off x="6095999" y="2102781"/>
            <a:ext cx="35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C4D5FB2-E147-4DD6-AAF5-4CF32A7DEC44}"/>
              </a:ext>
            </a:extLst>
          </p:cNvPr>
          <p:cNvSpPr/>
          <p:nvPr/>
        </p:nvSpPr>
        <p:spPr>
          <a:xfrm>
            <a:off x="2231781" y="241553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62DAAEA1-B13D-42CD-A110-C5743F790136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2937526" y="2556683"/>
            <a:ext cx="35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A03013F-19A1-4DA2-979A-ECB8FAD695F7}"/>
              </a:ext>
            </a:extLst>
          </p:cNvPr>
          <p:cNvSpPr/>
          <p:nvPr/>
        </p:nvSpPr>
        <p:spPr>
          <a:xfrm>
            <a:off x="5390254" y="2419867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020E72D-97B2-487D-9C1D-98E85EDD6584}"/>
              </a:ext>
            </a:extLst>
          </p:cNvPr>
          <p:cNvSpPr/>
          <p:nvPr/>
        </p:nvSpPr>
        <p:spPr>
          <a:xfrm>
            <a:off x="6453983" y="2419867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11</a:t>
            </a:r>
            <a:endParaRPr lang="en-CA" dirty="0"/>
          </a:p>
        </p:txBody>
      </p: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2F43AB21-5557-4BF6-A46F-58C70D8267CB}"/>
              </a:ext>
            </a:extLst>
          </p:cNvPr>
          <p:cNvCxnSpPr>
            <a:cxnSpLocks/>
            <a:stCxn id="110" idx="1"/>
            <a:endCxn id="116" idx="3"/>
          </p:cNvCxnSpPr>
          <p:nvPr/>
        </p:nvCxnSpPr>
        <p:spPr>
          <a:xfrm>
            <a:off x="2231781" y="2556683"/>
            <a:ext cx="4927947" cy="4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E7F8355-354A-424B-B348-87C9EB27BAE6}"/>
              </a:ext>
            </a:extLst>
          </p:cNvPr>
          <p:cNvSpPr/>
          <p:nvPr/>
        </p:nvSpPr>
        <p:spPr>
          <a:xfrm>
            <a:off x="4342881" y="241553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731CE32-909E-4FE0-93CD-C78AE59EFD73}"/>
              </a:ext>
            </a:extLst>
          </p:cNvPr>
          <p:cNvSpPr/>
          <p:nvPr/>
        </p:nvSpPr>
        <p:spPr>
          <a:xfrm>
            <a:off x="2231781" y="284331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6B27E54B-281E-4EE3-968A-3579358A3E7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937526" y="2984463"/>
            <a:ext cx="35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2FF9A44-FAE8-42DB-BA55-9EFDAF40B5BB}"/>
              </a:ext>
            </a:extLst>
          </p:cNvPr>
          <p:cNvSpPr/>
          <p:nvPr/>
        </p:nvSpPr>
        <p:spPr>
          <a:xfrm>
            <a:off x="5390254" y="2847647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6A42D56-8B27-498C-9868-422FF26E075E}"/>
              </a:ext>
            </a:extLst>
          </p:cNvPr>
          <p:cNvSpPr/>
          <p:nvPr/>
        </p:nvSpPr>
        <p:spPr>
          <a:xfrm>
            <a:off x="6453983" y="2847647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11</a:t>
            </a:r>
            <a:endParaRPr lang="en-CA" dirty="0"/>
          </a:p>
        </p:txBody>
      </p: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A825C135-AD89-4450-A440-7A939FDA8B05}"/>
              </a:ext>
            </a:extLst>
          </p:cNvPr>
          <p:cNvCxnSpPr>
            <a:cxnSpLocks/>
            <a:stCxn id="120" idx="1"/>
            <a:endCxn id="124" idx="3"/>
          </p:cNvCxnSpPr>
          <p:nvPr/>
        </p:nvCxnSpPr>
        <p:spPr>
          <a:xfrm>
            <a:off x="2231781" y="2984463"/>
            <a:ext cx="4927947" cy="4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E008D7B-0191-4F85-909E-C3E05E7DC17B}"/>
              </a:ext>
            </a:extLst>
          </p:cNvPr>
          <p:cNvSpPr/>
          <p:nvPr/>
        </p:nvSpPr>
        <p:spPr>
          <a:xfrm>
            <a:off x="3295510" y="331111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F40818A-88AD-4F8A-A9C9-F2B8FEB908F2}"/>
              </a:ext>
            </a:extLst>
          </p:cNvPr>
          <p:cNvSpPr/>
          <p:nvPr/>
        </p:nvSpPr>
        <p:spPr>
          <a:xfrm>
            <a:off x="4359239" y="331111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9821A6F-7EEC-4B2E-AE54-70A36E4CFAA1}"/>
              </a:ext>
            </a:extLst>
          </p:cNvPr>
          <p:cNvSpPr/>
          <p:nvPr/>
        </p:nvSpPr>
        <p:spPr>
          <a:xfrm>
            <a:off x="5390254" y="331544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1BEFBDD-2B49-4C79-960A-22085F5EDAF0}"/>
              </a:ext>
            </a:extLst>
          </p:cNvPr>
          <p:cNvSpPr/>
          <p:nvPr/>
        </p:nvSpPr>
        <p:spPr>
          <a:xfrm>
            <a:off x="6453983" y="331544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11</a:t>
            </a:r>
            <a:endParaRPr lang="en-CA" dirty="0"/>
          </a:p>
        </p:txBody>
      </p: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D4FD6800-DE92-44BE-AF45-5D54AB66AFEC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2231778" y="3456597"/>
            <a:ext cx="4222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FD2FEE5-DD3C-4FDC-A3BF-EBDB4829C06A}"/>
              </a:ext>
            </a:extLst>
          </p:cNvPr>
          <p:cNvSpPr/>
          <p:nvPr/>
        </p:nvSpPr>
        <p:spPr>
          <a:xfrm>
            <a:off x="3295510" y="3785099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8E3CF35-0A2F-4CED-BDB8-AB87E7637ABC}"/>
              </a:ext>
            </a:extLst>
          </p:cNvPr>
          <p:cNvSpPr/>
          <p:nvPr/>
        </p:nvSpPr>
        <p:spPr>
          <a:xfrm>
            <a:off x="5390254" y="3789432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EAA4215-DE19-4611-BAAE-42048879748F}"/>
              </a:ext>
            </a:extLst>
          </p:cNvPr>
          <p:cNvSpPr/>
          <p:nvPr/>
        </p:nvSpPr>
        <p:spPr>
          <a:xfrm>
            <a:off x="6453983" y="3789432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11</a:t>
            </a:r>
            <a:endParaRPr lang="en-CA" dirty="0"/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8D1639E4-EA8F-47C0-BBC4-C5CEF40488AB}"/>
              </a:ext>
            </a:extLst>
          </p:cNvPr>
          <p:cNvCxnSpPr>
            <a:stCxn id="153" idx="3"/>
            <a:endCxn id="154" idx="1"/>
          </p:cNvCxnSpPr>
          <p:nvPr/>
        </p:nvCxnSpPr>
        <p:spPr>
          <a:xfrm>
            <a:off x="6095999" y="3930581"/>
            <a:ext cx="35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91EBA0E0-6D2B-47C5-AE24-EECE1B5C96E4}"/>
              </a:ext>
            </a:extLst>
          </p:cNvPr>
          <p:cNvCxnSpPr>
            <a:cxnSpLocks/>
          </p:cNvCxnSpPr>
          <p:nvPr/>
        </p:nvCxnSpPr>
        <p:spPr>
          <a:xfrm>
            <a:off x="2223082" y="3928731"/>
            <a:ext cx="4222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4009467A-82FE-4C60-8BE1-2002632FDD4C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1873794" y="2093214"/>
            <a:ext cx="349291" cy="13633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819FBDD4-5C89-4C0C-B7A1-6627E546248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1873794" y="2093214"/>
            <a:ext cx="349291" cy="1837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F3A1CF-F591-4A4A-B101-C60ECAC9940B}"/>
              </a:ext>
            </a:extLst>
          </p:cNvPr>
          <p:cNvSpPr/>
          <p:nvPr/>
        </p:nvSpPr>
        <p:spPr>
          <a:xfrm>
            <a:off x="4359239" y="424148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142C2B0-B3FB-4C8B-B399-AF573504F0F6}"/>
              </a:ext>
            </a:extLst>
          </p:cNvPr>
          <p:cNvSpPr/>
          <p:nvPr/>
        </p:nvSpPr>
        <p:spPr>
          <a:xfrm>
            <a:off x="5390254" y="4245817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1B296-D1D7-43FA-8D2B-B299235E3495}"/>
              </a:ext>
            </a:extLst>
          </p:cNvPr>
          <p:cNvSpPr/>
          <p:nvPr/>
        </p:nvSpPr>
        <p:spPr>
          <a:xfrm>
            <a:off x="6453983" y="4245817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11</a:t>
            </a:r>
            <a:endParaRPr lang="en-CA" dirty="0"/>
          </a:p>
        </p:txBody>
      </p: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43ED624F-7C30-42F9-A0F3-EFA454321076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223082" y="4382633"/>
            <a:ext cx="4230901" cy="4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2A6B8107-12AB-4B45-AC77-63B0B55A0AAD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1873794" y="2093214"/>
            <a:ext cx="357987" cy="22894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46F2BAD-F87B-4AFC-A0BC-E563A6B73197}"/>
                  </a:ext>
                </a:extLst>
              </p:cNvPr>
              <p:cNvSpPr/>
              <p:nvPr/>
            </p:nvSpPr>
            <p:spPr>
              <a:xfrm>
                <a:off x="8912335" y="1573698"/>
                <a:ext cx="2811731" cy="103903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=8 −1 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46F2BAD-F87B-4AFC-A0BC-E563A6B73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335" y="1573698"/>
                <a:ext cx="2811731" cy="103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ctangle 173">
            <a:extLst>
              <a:ext uri="{FF2B5EF4-FFF2-40B4-BE49-F238E27FC236}">
                <a16:creationId xmlns:a16="http://schemas.microsoft.com/office/drawing/2014/main" id="{67EF4FE7-E6CA-4F20-87A1-9E566BE6D758}"/>
              </a:ext>
            </a:extLst>
          </p:cNvPr>
          <p:cNvSpPr/>
          <p:nvPr/>
        </p:nvSpPr>
        <p:spPr>
          <a:xfrm>
            <a:off x="5390254" y="4687496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1C2235C-9355-488C-BC9C-AB2BB6065E30}"/>
              </a:ext>
            </a:extLst>
          </p:cNvPr>
          <p:cNvSpPr/>
          <p:nvPr/>
        </p:nvSpPr>
        <p:spPr>
          <a:xfrm>
            <a:off x="6453983" y="4687496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11</a:t>
            </a:r>
            <a:endParaRPr lang="en-CA" dirty="0"/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6FD9AE94-D732-4365-82EF-25340FF29D6B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2223082" y="4824312"/>
            <a:ext cx="4230901" cy="4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8E27170-6A8B-4E81-86CA-908A1261557B}"/>
              </a:ext>
            </a:extLst>
          </p:cNvPr>
          <p:cNvCxnSpPr/>
          <p:nvPr/>
        </p:nvCxnSpPr>
        <p:spPr>
          <a:xfrm>
            <a:off x="490954" y="4824312"/>
            <a:ext cx="72170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43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92FE08C-0307-47E5-9D25-EE97941457DB}"/>
                  </a:ext>
                </a:extLst>
              </p:cNvPr>
              <p:cNvSpPr/>
              <p:nvPr/>
            </p:nvSpPr>
            <p:spPr>
              <a:xfrm>
                <a:off x="2431755" y="346315"/>
                <a:ext cx="2811731" cy="103903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92FE08C-0307-47E5-9D25-EE9794145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55" y="346315"/>
                <a:ext cx="2811731" cy="103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0CE18F-641E-4B94-8ED6-A0A2753308B9}"/>
                  </a:ext>
                </a:extLst>
              </p:cNvPr>
              <p:cNvSpPr/>
              <p:nvPr/>
            </p:nvSpPr>
            <p:spPr>
              <a:xfrm>
                <a:off x="455669" y="346315"/>
                <a:ext cx="1330173" cy="103903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0CE18F-641E-4B94-8ED6-A0A275330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69" y="346315"/>
                <a:ext cx="1330173" cy="103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DF6061F-A4A8-4CA8-8752-4CCC6B37337A}"/>
              </a:ext>
            </a:extLst>
          </p:cNvPr>
          <p:cNvSpPr/>
          <p:nvPr/>
        </p:nvSpPr>
        <p:spPr>
          <a:xfrm>
            <a:off x="1532173" y="1824200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20C1DC-5918-4F0E-B2CC-ECA67723F897}"/>
              </a:ext>
            </a:extLst>
          </p:cNvPr>
          <p:cNvSpPr/>
          <p:nvPr/>
        </p:nvSpPr>
        <p:spPr>
          <a:xfrm>
            <a:off x="1532173" y="2322827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6F592E-D6D0-49F0-B548-ACD14F4CC621}"/>
              </a:ext>
            </a:extLst>
          </p:cNvPr>
          <p:cNvSpPr/>
          <p:nvPr/>
        </p:nvSpPr>
        <p:spPr>
          <a:xfrm>
            <a:off x="2870018" y="1824200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B28453-53BE-4FA3-884A-B9D4C4EA76BD}"/>
              </a:ext>
            </a:extLst>
          </p:cNvPr>
          <p:cNvSpPr/>
          <p:nvPr/>
        </p:nvSpPr>
        <p:spPr>
          <a:xfrm>
            <a:off x="2870018" y="2322827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  <a:endParaRPr lang="en-CA" dirty="0"/>
          </a:p>
        </p:txBody>
      </p:sp>
      <p:sp>
        <p:nvSpPr>
          <p:cNvPr id="16" name="Flèche : courbe vers le haut 15">
            <a:extLst>
              <a:ext uri="{FF2B5EF4-FFF2-40B4-BE49-F238E27FC236}">
                <a16:creationId xmlns:a16="http://schemas.microsoft.com/office/drawing/2014/main" id="{457B4C54-16D0-4918-97A1-95378CB9AE2D}"/>
              </a:ext>
            </a:extLst>
          </p:cNvPr>
          <p:cNvSpPr/>
          <p:nvPr/>
        </p:nvSpPr>
        <p:spPr>
          <a:xfrm>
            <a:off x="2304409" y="2623530"/>
            <a:ext cx="527775" cy="1902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B5DAD0C-1625-4D27-92D0-61A1635225EF}"/>
              </a:ext>
            </a:extLst>
          </p:cNvPr>
          <p:cNvSpPr/>
          <p:nvPr/>
        </p:nvSpPr>
        <p:spPr>
          <a:xfrm>
            <a:off x="2325889" y="2681831"/>
            <a:ext cx="484816" cy="263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x2</a:t>
            </a:r>
            <a:endParaRPr lang="en-CA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7BB6D7-13C6-4665-AE0C-5936F6342672}"/>
              </a:ext>
            </a:extLst>
          </p:cNvPr>
          <p:cNvSpPr/>
          <p:nvPr/>
        </p:nvSpPr>
        <p:spPr>
          <a:xfrm>
            <a:off x="4151612" y="1824200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2695A-8AEB-4C31-93D1-A2A321CD22BF}"/>
              </a:ext>
            </a:extLst>
          </p:cNvPr>
          <p:cNvSpPr/>
          <p:nvPr/>
        </p:nvSpPr>
        <p:spPr>
          <a:xfrm>
            <a:off x="4151612" y="2322827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20" name="Flèche : courbe vers le haut 19">
            <a:extLst>
              <a:ext uri="{FF2B5EF4-FFF2-40B4-BE49-F238E27FC236}">
                <a16:creationId xmlns:a16="http://schemas.microsoft.com/office/drawing/2014/main" id="{5B3D5DB3-CEFF-4FA2-AE6D-9831B3E8C145}"/>
              </a:ext>
            </a:extLst>
          </p:cNvPr>
          <p:cNvSpPr/>
          <p:nvPr/>
        </p:nvSpPr>
        <p:spPr>
          <a:xfrm>
            <a:off x="3642256" y="2623530"/>
            <a:ext cx="527775" cy="1902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5721C50-CB3C-4265-A4AE-B396A3FDEA3E}"/>
              </a:ext>
            </a:extLst>
          </p:cNvPr>
          <p:cNvSpPr/>
          <p:nvPr/>
        </p:nvSpPr>
        <p:spPr>
          <a:xfrm>
            <a:off x="3663736" y="2681831"/>
            <a:ext cx="484816" cy="263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x2</a:t>
            </a:r>
            <a:endParaRPr lang="en-CA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F4B975-6CC4-456D-9943-2EF1724B991C}"/>
              </a:ext>
            </a:extLst>
          </p:cNvPr>
          <p:cNvSpPr/>
          <p:nvPr/>
        </p:nvSpPr>
        <p:spPr>
          <a:xfrm>
            <a:off x="5550829" y="1824200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0B570C-B2FC-45AE-BFD4-83EEDED04ABF}"/>
              </a:ext>
            </a:extLst>
          </p:cNvPr>
          <p:cNvSpPr/>
          <p:nvPr/>
        </p:nvSpPr>
        <p:spPr>
          <a:xfrm>
            <a:off x="5550829" y="2322827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24" name="Flèche : courbe vers le haut 23">
            <a:extLst>
              <a:ext uri="{FF2B5EF4-FFF2-40B4-BE49-F238E27FC236}">
                <a16:creationId xmlns:a16="http://schemas.microsoft.com/office/drawing/2014/main" id="{6F811080-29D3-4769-8F11-26A93BF11812}"/>
              </a:ext>
            </a:extLst>
          </p:cNvPr>
          <p:cNvSpPr/>
          <p:nvPr/>
        </p:nvSpPr>
        <p:spPr>
          <a:xfrm>
            <a:off x="4980103" y="2623530"/>
            <a:ext cx="527775" cy="1902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ADCED91-0EB5-4216-A5D9-CA9AD823FB58}"/>
              </a:ext>
            </a:extLst>
          </p:cNvPr>
          <p:cNvSpPr/>
          <p:nvPr/>
        </p:nvSpPr>
        <p:spPr>
          <a:xfrm>
            <a:off x="4823612" y="2681832"/>
            <a:ext cx="840758" cy="26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X2 - 1</a:t>
            </a:r>
            <a:endParaRPr lang="en-CA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02F2E9-DB53-4A65-8B4A-40A68CC7E5E5}"/>
              </a:ext>
            </a:extLst>
          </p:cNvPr>
          <p:cNvSpPr/>
          <p:nvPr/>
        </p:nvSpPr>
        <p:spPr>
          <a:xfrm>
            <a:off x="6950046" y="1824200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96AE99-0D96-498A-BFB1-0A0175330389}"/>
              </a:ext>
            </a:extLst>
          </p:cNvPr>
          <p:cNvSpPr/>
          <p:nvPr/>
        </p:nvSpPr>
        <p:spPr>
          <a:xfrm>
            <a:off x="6950046" y="2322827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28" name="Flèche : courbe vers le haut 27">
            <a:extLst>
              <a:ext uri="{FF2B5EF4-FFF2-40B4-BE49-F238E27FC236}">
                <a16:creationId xmlns:a16="http://schemas.microsoft.com/office/drawing/2014/main" id="{D8BE5F8C-6E0E-480B-8491-6A7697388958}"/>
              </a:ext>
            </a:extLst>
          </p:cNvPr>
          <p:cNvSpPr/>
          <p:nvPr/>
        </p:nvSpPr>
        <p:spPr>
          <a:xfrm>
            <a:off x="6379320" y="2623530"/>
            <a:ext cx="527775" cy="1902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AD84751-45E6-4F53-BEF2-A32FFE06F8F2}"/>
              </a:ext>
            </a:extLst>
          </p:cNvPr>
          <p:cNvSpPr/>
          <p:nvPr/>
        </p:nvSpPr>
        <p:spPr>
          <a:xfrm>
            <a:off x="6222829" y="2681832"/>
            <a:ext cx="840758" cy="26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X2 - 1</a:t>
            </a:r>
            <a:endParaRPr lang="en-CA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867819-B98A-4C50-B695-4E49632AAC07}"/>
              </a:ext>
            </a:extLst>
          </p:cNvPr>
          <p:cNvSpPr/>
          <p:nvPr/>
        </p:nvSpPr>
        <p:spPr>
          <a:xfrm>
            <a:off x="8349262" y="1824200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4811F7-5663-48C9-A51D-311219AF88EA}"/>
              </a:ext>
            </a:extLst>
          </p:cNvPr>
          <p:cNvSpPr/>
          <p:nvPr/>
        </p:nvSpPr>
        <p:spPr>
          <a:xfrm>
            <a:off x="8349262" y="2322827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25</a:t>
            </a:r>
            <a:endParaRPr lang="en-CA" dirty="0"/>
          </a:p>
        </p:txBody>
      </p:sp>
      <p:sp>
        <p:nvSpPr>
          <p:cNvPr id="32" name="Flèche : courbe vers le haut 31">
            <a:extLst>
              <a:ext uri="{FF2B5EF4-FFF2-40B4-BE49-F238E27FC236}">
                <a16:creationId xmlns:a16="http://schemas.microsoft.com/office/drawing/2014/main" id="{131F0353-DEE0-4E80-882E-024A5546EADB}"/>
              </a:ext>
            </a:extLst>
          </p:cNvPr>
          <p:cNvSpPr/>
          <p:nvPr/>
        </p:nvSpPr>
        <p:spPr>
          <a:xfrm>
            <a:off x="7778536" y="2623530"/>
            <a:ext cx="527775" cy="1902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9DF6E2B-0B65-4AA7-9415-A335CA94ADF9}"/>
              </a:ext>
            </a:extLst>
          </p:cNvPr>
          <p:cNvSpPr/>
          <p:nvPr/>
        </p:nvSpPr>
        <p:spPr>
          <a:xfrm>
            <a:off x="7622045" y="2681832"/>
            <a:ext cx="840758" cy="26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X2 - 1</a:t>
            </a:r>
            <a:endParaRPr lang="en-CA" sz="11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076D04-6871-4B69-9269-D01FB1FB97B1}"/>
              </a:ext>
            </a:extLst>
          </p:cNvPr>
          <p:cNvSpPr/>
          <p:nvPr/>
        </p:nvSpPr>
        <p:spPr>
          <a:xfrm>
            <a:off x="5550829" y="3140633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097C69-2957-485B-8BE6-7730452DB1DF}"/>
              </a:ext>
            </a:extLst>
          </p:cNvPr>
          <p:cNvSpPr/>
          <p:nvPr/>
        </p:nvSpPr>
        <p:spPr>
          <a:xfrm>
            <a:off x="6950045" y="3140633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 +1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4E505F-14A7-48FC-B5E4-56BB4DDC56B8}"/>
              </a:ext>
            </a:extLst>
          </p:cNvPr>
          <p:cNvSpPr/>
          <p:nvPr/>
        </p:nvSpPr>
        <p:spPr>
          <a:xfrm>
            <a:off x="8349262" y="3140633"/>
            <a:ext cx="705745" cy="28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 +1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673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BAC0AA73-6A8F-4FF1-9B0F-021D0372A545}"/>
              </a:ext>
            </a:extLst>
          </p:cNvPr>
          <p:cNvSpPr/>
          <p:nvPr/>
        </p:nvSpPr>
        <p:spPr>
          <a:xfrm>
            <a:off x="7466575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  <a:endParaRPr lang="en-CA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F82ECD9-6DE0-489A-9AE4-C09383417509}"/>
              </a:ext>
            </a:extLst>
          </p:cNvPr>
          <p:cNvSpPr/>
          <p:nvPr/>
        </p:nvSpPr>
        <p:spPr>
          <a:xfrm>
            <a:off x="6428415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4C7CBD-01C4-4CEF-A572-A4263E293C0B}"/>
              </a:ext>
            </a:extLst>
          </p:cNvPr>
          <p:cNvSpPr/>
          <p:nvPr/>
        </p:nvSpPr>
        <p:spPr>
          <a:xfrm>
            <a:off x="3295511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0A1A67-89BB-4C78-B046-4C55F8891A2A}"/>
              </a:ext>
            </a:extLst>
          </p:cNvPr>
          <p:cNvSpPr/>
          <p:nvPr/>
        </p:nvSpPr>
        <p:spPr>
          <a:xfrm>
            <a:off x="2231780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E5A9F2-5D14-48F2-8214-F963E9B3A7CB}"/>
              </a:ext>
            </a:extLst>
          </p:cNvPr>
          <p:cNvSpPr/>
          <p:nvPr/>
        </p:nvSpPr>
        <p:spPr>
          <a:xfrm>
            <a:off x="1168049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  <a:endParaRPr lang="en-CA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92DFF0-9DFC-4C99-9F58-5E51BD3567F7}"/>
              </a:ext>
            </a:extLst>
          </p:cNvPr>
          <p:cNvSpPr/>
          <p:nvPr/>
        </p:nvSpPr>
        <p:spPr>
          <a:xfrm>
            <a:off x="136035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03F1E2-85EA-417D-A363-7825B6D9DDF7}"/>
              </a:ext>
            </a:extLst>
          </p:cNvPr>
          <p:cNvSpPr/>
          <p:nvPr/>
        </p:nvSpPr>
        <p:spPr>
          <a:xfrm>
            <a:off x="2231781" y="142196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CE3038A-D9DA-4B52-AA5A-F5810376141E}"/>
              </a:ext>
            </a:extLst>
          </p:cNvPr>
          <p:cNvSpPr/>
          <p:nvPr/>
        </p:nvSpPr>
        <p:spPr>
          <a:xfrm>
            <a:off x="3295510" y="142196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03A0F45-1270-411A-8774-FE3EF0286C72}"/>
              </a:ext>
            </a:extLst>
          </p:cNvPr>
          <p:cNvSpPr/>
          <p:nvPr/>
        </p:nvSpPr>
        <p:spPr>
          <a:xfrm>
            <a:off x="138060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85E23A3-D72B-4BB4-8BB6-5DAB8FD3B169}"/>
              </a:ext>
            </a:extLst>
          </p:cNvPr>
          <p:cNvSpPr/>
          <p:nvPr/>
        </p:nvSpPr>
        <p:spPr>
          <a:xfrm>
            <a:off x="1168047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4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5F4554-DFF6-414F-BCBB-914022216ABB}"/>
              </a:ext>
            </a:extLst>
          </p:cNvPr>
          <p:cNvSpPr/>
          <p:nvPr/>
        </p:nvSpPr>
        <p:spPr>
          <a:xfrm>
            <a:off x="2231779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8B7052-8843-4418-AE78-9DB0D80BF85B}"/>
              </a:ext>
            </a:extLst>
          </p:cNvPr>
          <p:cNvSpPr/>
          <p:nvPr/>
        </p:nvSpPr>
        <p:spPr>
          <a:xfrm>
            <a:off x="3295510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6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5EA6902-AD50-4CEE-9522-FD01641FC55A}"/>
              </a:ext>
            </a:extLst>
          </p:cNvPr>
          <p:cNvSpPr/>
          <p:nvPr/>
        </p:nvSpPr>
        <p:spPr>
          <a:xfrm>
            <a:off x="4342886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14B8227-295B-45F5-B669-DB0E605CC1E0}"/>
              </a:ext>
            </a:extLst>
          </p:cNvPr>
          <p:cNvSpPr/>
          <p:nvPr/>
        </p:nvSpPr>
        <p:spPr>
          <a:xfrm>
            <a:off x="5390255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8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9" name="Accolade fermante 98">
            <a:extLst>
              <a:ext uri="{FF2B5EF4-FFF2-40B4-BE49-F238E27FC236}">
                <a16:creationId xmlns:a16="http://schemas.microsoft.com/office/drawing/2014/main" id="{4B5E699E-E11A-44F1-B8D5-8DED32064D4F}"/>
              </a:ext>
            </a:extLst>
          </p:cNvPr>
          <p:cNvSpPr/>
          <p:nvPr/>
        </p:nvSpPr>
        <p:spPr>
          <a:xfrm rot="5400000">
            <a:off x="4484288" y="-1414646"/>
            <a:ext cx="455159" cy="50470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78A2FC-2CAB-489C-8BCC-F63F8144D6EE}"/>
              </a:ext>
            </a:extLst>
          </p:cNvPr>
          <p:cNvSpPr/>
          <p:nvPr/>
        </p:nvSpPr>
        <p:spPr>
          <a:xfrm>
            <a:off x="4359239" y="142196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A47AC2-5D5F-4219-A805-600E9E82F210}"/>
              </a:ext>
            </a:extLst>
          </p:cNvPr>
          <p:cNvSpPr/>
          <p:nvPr/>
        </p:nvSpPr>
        <p:spPr>
          <a:xfrm>
            <a:off x="5406620" y="200560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A528DD-CAAC-42EA-BD1F-BA066294CF3A}"/>
              </a:ext>
            </a:extLst>
          </p:cNvPr>
          <p:cNvSpPr/>
          <p:nvPr/>
        </p:nvSpPr>
        <p:spPr>
          <a:xfrm>
            <a:off x="4342886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7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78DBC5C-9D79-4A93-A13D-C91251514418}"/>
              </a:ext>
            </a:extLst>
          </p:cNvPr>
          <p:cNvSpPr/>
          <p:nvPr/>
        </p:nvSpPr>
        <p:spPr>
          <a:xfrm>
            <a:off x="5390254" y="142629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D19E63-11BD-4201-B469-F89D431B6476}"/>
              </a:ext>
            </a:extLst>
          </p:cNvPr>
          <p:cNvSpPr/>
          <p:nvPr/>
        </p:nvSpPr>
        <p:spPr>
          <a:xfrm>
            <a:off x="6412050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9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12BEB1-6418-4C51-A5B8-37440DA2271C}"/>
              </a:ext>
            </a:extLst>
          </p:cNvPr>
          <p:cNvSpPr/>
          <p:nvPr/>
        </p:nvSpPr>
        <p:spPr>
          <a:xfrm>
            <a:off x="7446626" y="142629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12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46F2BAD-F87B-4AFC-A0BC-E563A6B73197}"/>
                  </a:ext>
                </a:extLst>
              </p:cNvPr>
              <p:cNvSpPr/>
              <p:nvPr/>
            </p:nvSpPr>
            <p:spPr>
              <a:xfrm>
                <a:off x="8912335" y="1573698"/>
                <a:ext cx="2811731" cy="103903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=16 −3 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46F2BAD-F87B-4AFC-A0BC-E563A6B73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335" y="1573698"/>
                <a:ext cx="2811731" cy="103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9BC3D1F0-C3F8-4B56-8998-36CCABD59C33}"/>
              </a:ext>
            </a:extLst>
          </p:cNvPr>
          <p:cNvSpPr/>
          <p:nvPr/>
        </p:nvSpPr>
        <p:spPr>
          <a:xfrm>
            <a:off x="7450210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12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EE61BFE-F58B-4657-A083-3C06E6955927}"/>
              </a:ext>
            </a:extLst>
          </p:cNvPr>
          <p:cNvSpPr/>
          <p:nvPr/>
        </p:nvSpPr>
        <p:spPr>
          <a:xfrm>
            <a:off x="8530309" y="231244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E708413-91F7-421C-B0CF-5AE843FCFA36}"/>
              </a:ext>
            </a:extLst>
          </p:cNvPr>
          <p:cNvSpPr/>
          <p:nvPr/>
        </p:nvSpPr>
        <p:spPr>
          <a:xfrm>
            <a:off x="6412050" y="142629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8093E71-46D9-4367-883B-C6D8DD84637A}"/>
              </a:ext>
            </a:extLst>
          </p:cNvPr>
          <p:cNvSpPr/>
          <p:nvPr/>
        </p:nvSpPr>
        <p:spPr>
          <a:xfrm>
            <a:off x="1168049" y="1443139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65B1CC2-E5D0-4A8B-836F-159606CEB569}"/>
              </a:ext>
            </a:extLst>
          </p:cNvPr>
          <p:cNvSpPr/>
          <p:nvPr/>
        </p:nvSpPr>
        <p:spPr>
          <a:xfrm>
            <a:off x="136035" y="1452128"/>
            <a:ext cx="705745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EF4E417-0FFD-44FD-8D58-53C5F7C6AF20}"/>
              </a:ext>
            </a:extLst>
          </p:cNvPr>
          <p:cNvSpPr/>
          <p:nvPr/>
        </p:nvSpPr>
        <p:spPr>
          <a:xfrm>
            <a:off x="2231781" y="179840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0CA65D-EAC5-4985-BFD3-9E6AA5A4B234}"/>
              </a:ext>
            </a:extLst>
          </p:cNvPr>
          <p:cNvSpPr/>
          <p:nvPr/>
        </p:nvSpPr>
        <p:spPr>
          <a:xfrm>
            <a:off x="3295510" y="179840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322F2DD-7CF0-46AD-A699-8BF09A4EA30B}"/>
              </a:ext>
            </a:extLst>
          </p:cNvPr>
          <p:cNvSpPr/>
          <p:nvPr/>
        </p:nvSpPr>
        <p:spPr>
          <a:xfrm>
            <a:off x="4359239" y="179840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EE62FA8-EAFB-4339-886E-BEC37F3E34BE}"/>
              </a:ext>
            </a:extLst>
          </p:cNvPr>
          <p:cNvSpPr/>
          <p:nvPr/>
        </p:nvSpPr>
        <p:spPr>
          <a:xfrm>
            <a:off x="7446626" y="1802736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12</a:t>
            </a:r>
            <a:endParaRPr lang="en-CA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2EE5EAE-9A44-41D2-9135-5D7D7302CBF9}"/>
              </a:ext>
            </a:extLst>
          </p:cNvPr>
          <p:cNvSpPr/>
          <p:nvPr/>
        </p:nvSpPr>
        <p:spPr>
          <a:xfrm>
            <a:off x="6412050" y="1802736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C94045A-E9BB-4287-84CC-42EB5DE0175F}"/>
              </a:ext>
            </a:extLst>
          </p:cNvPr>
          <p:cNvSpPr/>
          <p:nvPr/>
        </p:nvSpPr>
        <p:spPr>
          <a:xfrm>
            <a:off x="1168049" y="1819582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1D3B077-BE02-4BED-92CC-04A02F1402E9}"/>
              </a:ext>
            </a:extLst>
          </p:cNvPr>
          <p:cNvSpPr/>
          <p:nvPr/>
        </p:nvSpPr>
        <p:spPr>
          <a:xfrm>
            <a:off x="136035" y="1828571"/>
            <a:ext cx="705745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5E661F2-149F-4A12-95AC-69C7F529CD65}"/>
              </a:ext>
            </a:extLst>
          </p:cNvPr>
          <p:cNvSpPr/>
          <p:nvPr/>
        </p:nvSpPr>
        <p:spPr>
          <a:xfrm>
            <a:off x="2231781" y="218181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C0FBA96-7635-438A-AA66-C4904572393A}"/>
              </a:ext>
            </a:extLst>
          </p:cNvPr>
          <p:cNvSpPr/>
          <p:nvPr/>
        </p:nvSpPr>
        <p:spPr>
          <a:xfrm>
            <a:off x="3295510" y="218181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CE9C93F-67EA-4EAF-BDE7-7E4873A80EAA}"/>
              </a:ext>
            </a:extLst>
          </p:cNvPr>
          <p:cNvSpPr/>
          <p:nvPr/>
        </p:nvSpPr>
        <p:spPr>
          <a:xfrm>
            <a:off x="5390254" y="218614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7CD29C9-8BE0-4BBA-8B3E-2F61A7251A49}"/>
              </a:ext>
            </a:extLst>
          </p:cNvPr>
          <p:cNvSpPr/>
          <p:nvPr/>
        </p:nvSpPr>
        <p:spPr>
          <a:xfrm>
            <a:off x="7446626" y="218614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12</a:t>
            </a:r>
            <a:endParaRPr lang="en-CA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56D3797-8F29-463C-874C-BC7E1EE45834}"/>
              </a:ext>
            </a:extLst>
          </p:cNvPr>
          <p:cNvSpPr/>
          <p:nvPr/>
        </p:nvSpPr>
        <p:spPr>
          <a:xfrm>
            <a:off x="6412050" y="218614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3D29E89-CD88-471E-9F0F-F9D0CE01F021}"/>
              </a:ext>
            </a:extLst>
          </p:cNvPr>
          <p:cNvSpPr/>
          <p:nvPr/>
        </p:nvSpPr>
        <p:spPr>
          <a:xfrm>
            <a:off x="1168049" y="220299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26D60D9-C6AA-4398-B786-7D7B1AF66C3C}"/>
              </a:ext>
            </a:extLst>
          </p:cNvPr>
          <p:cNvSpPr/>
          <p:nvPr/>
        </p:nvSpPr>
        <p:spPr>
          <a:xfrm>
            <a:off x="136035" y="2211983"/>
            <a:ext cx="705745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7E13E01-C550-459C-8F7C-C063B12DF5AA}"/>
              </a:ext>
            </a:extLst>
          </p:cNvPr>
          <p:cNvSpPr/>
          <p:nvPr/>
        </p:nvSpPr>
        <p:spPr>
          <a:xfrm>
            <a:off x="2231781" y="255948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16E7406-7C8A-4BC7-AF23-5384C01EAE7D}"/>
              </a:ext>
            </a:extLst>
          </p:cNvPr>
          <p:cNvSpPr/>
          <p:nvPr/>
        </p:nvSpPr>
        <p:spPr>
          <a:xfrm>
            <a:off x="3295510" y="255948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4D9AF95-7BF7-4201-AB10-FED2C5DC92AE}"/>
              </a:ext>
            </a:extLst>
          </p:cNvPr>
          <p:cNvSpPr/>
          <p:nvPr/>
        </p:nvSpPr>
        <p:spPr>
          <a:xfrm>
            <a:off x="7446626" y="256381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12</a:t>
            </a:r>
            <a:endParaRPr lang="en-CA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FFB6A5E-B688-416B-AF62-D1B078A44FE4}"/>
              </a:ext>
            </a:extLst>
          </p:cNvPr>
          <p:cNvSpPr/>
          <p:nvPr/>
        </p:nvSpPr>
        <p:spPr>
          <a:xfrm>
            <a:off x="6412050" y="256381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8F8CFE3-1FE5-4FEF-8BF0-86B941A45DE4}"/>
              </a:ext>
            </a:extLst>
          </p:cNvPr>
          <p:cNvSpPr/>
          <p:nvPr/>
        </p:nvSpPr>
        <p:spPr>
          <a:xfrm>
            <a:off x="1168049" y="258066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72A8FEE-E221-42E4-8B45-AABA017C4CAD}"/>
              </a:ext>
            </a:extLst>
          </p:cNvPr>
          <p:cNvSpPr/>
          <p:nvPr/>
        </p:nvSpPr>
        <p:spPr>
          <a:xfrm>
            <a:off x="136035" y="2589653"/>
            <a:ext cx="705745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7F596C-84FA-459C-B2A6-1A4636987CD5}"/>
              </a:ext>
            </a:extLst>
          </p:cNvPr>
          <p:cNvSpPr/>
          <p:nvPr/>
        </p:nvSpPr>
        <p:spPr>
          <a:xfrm>
            <a:off x="2231781" y="295833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04C91F1-E8ED-43F1-B65E-BF6799EF95C7}"/>
              </a:ext>
            </a:extLst>
          </p:cNvPr>
          <p:cNvSpPr/>
          <p:nvPr/>
        </p:nvSpPr>
        <p:spPr>
          <a:xfrm>
            <a:off x="4359239" y="295833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CD8A617-4A18-4F22-A4C3-2E1377A8AB78}"/>
              </a:ext>
            </a:extLst>
          </p:cNvPr>
          <p:cNvSpPr/>
          <p:nvPr/>
        </p:nvSpPr>
        <p:spPr>
          <a:xfrm>
            <a:off x="5390254" y="2962667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C1A1B64-6C71-482B-B3C2-178F068D48E9}"/>
              </a:ext>
            </a:extLst>
          </p:cNvPr>
          <p:cNvSpPr/>
          <p:nvPr/>
        </p:nvSpPr>
        <p:spPr>
          <a:xfrm>
            <a:off x="7446626" y="2962667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12</a:t>
            </a:r>
            <a:endParaRPr lang="en-CA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9CA6757-747F-4137-A8FE-3DE1653A0F15}"/>
              </a:ext>
            </a:extLst>
          </p:cNvPr>
          <p:cNvSpPr/>
          <p:nvPr/>
        </p:nvSpPr>
        <p:spPr>
          <a:xfrm>
            <a:off x="6412050" y="2962667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50E8FF6-F75A-46CD-AAFC-F09F47B25780}"/>
              </a:ext>
            </a:extLst>
          </p:cNvPr>
          <p:cNvSpPr/>
          <p:nvPr/>
        </p:nvSpPr>
        <p:spPr>
          <a:xfrm>
            <a:off x="1168049" y="297951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7817BB6-6B87-45E6-A310-44DF52AA3B6B}"/>
              </a:ext>
            </a:extLst>
          </p:cNvPr>
          <p:cNvSpPr/>
          <p:nvPr/>
        </p:nvSpPr>
        <p:spPr>
          <a:xfrm>
            <a:off x="136035" y="2988502"/>
            <a:ext cx="705745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C52DCD5-8AF7-4C20-BF5A-71F05C929B4F}"/>
              </a:ext>
            </a:extLst>
          </p:cNvPr>
          <p:cNvSpPr/>
          <p:nvPr/>
        </p:nvSpPr>
        <p:spPr>
          <a:xfrm>
            <a:off x="2231781" y="338735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318D991-ACF8-4EFF-A9F1-C1DE0FBDCCD2}"/>
              </a:ext>
            </a:extLst>
          </p:cNvPr>
          <p:cNvSpPr/>
          <p:nvPr/>
        </p:nvSpPr>
        <p:spPr>
          <a:xfrm>
            <a:off x="4359239" y="338735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79D33A4-D235-4063-A5CB-33729ECD6388}"/>
              </a:ext>
            </a:extLst>
          </p:cNvPr>
          <p:cNvSpPr/>
          <p:nvPr/>
        </p:nvSpPr>
        <p:spPr>
          <a:xfrm>
            <a:off x="7446626" y="339168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12</a:t>
            </a:r>
            <a:endParaRPr lang="en-CA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D15E370-E3A0-43AD-BEA4-427F8584F308}"/>
              </a:ext>
            </a:extLst>
          </p:cNvPr>
          <p:cNvSpPr/>
          <p:nvPr/>
        </p:nvSpPr>
        <p:spPr>
          <a:xfrm>
            <a:off x="6412050" y="339168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FDCF211-61A3-442C-9138-70D4E93F0E2D}"/>
              </a:ext>
            </a:extLst>
          </p:cNvPr>
          <p:cNvSpPr/>
          <p:nvPr/>
        </p:nvSpPr>
        <p:spPr>
          <a:xfrm>
            <a:off x="1168049" y="340853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A8146B9-9454-4108-AF62-D7C5640EF844}"/>
              </a:ext>
            </a:extLst>
          </p:cNvPr>
          <p:cNvSpPr/>
          <p:nvPr/>
        </p:nvSpPr>
        <p:spPr>
          <a:xfrm>
            <a:off x="136035" y="3417519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B0AE096-E35F-4E61-AB1B-F80EF69CE233}"/>
              </a:ext>
            </a:extLst>
          </p:cNvPr>
          <p:cNvSpPr/>
          <p:nvPr/>
        </p:nvSpPr>
        <p:spPr>
          <a:xfrm>
            <a:off x="2231781" y="381636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5F270AC-2F86-4FC3-8B78-365B8CBCE349}"/>
              </a:ext>
            </a:extLst>
          </p:cNvPr>
          <p:cNvSpPr/>
          <p:nvPr/>
        </p:nvSpPr>
        <p:spPr>
          <a:xfrm>
            <a:off x="5390254" y="382070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312E5F2-9B1A-4E9B-8B42-07218ED0AD74}"/>
              </a:ext>
            </a:extLst>
          </p:cNvPr>
          <p:cNvSpPr/>
          <p:nvPr/>
        </p:nvSpPr>
        <p:spPr>
          <a:xfrm>
            <a:off x="7446626" y="382070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12</a:t>
            </a:r>
            <a:endParaRPr lang="en-CA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BAD03E8-3980-4DA5-920E-7FBFD161D916}"/>
              </a:ext>
            </a:extLst>
          </p:cNvPr>
          <p:cNvSpPr/>
          <p:nvPr/>
        </p:nvSpPr>
        <p:spPr>
          <a:xfrm>
            <a:off x="6412050" y="382070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68224CC-79EF-4012-B3C1-EB43658D8C5E}"/>
              </a:ext>
            </a:extLst>
          </p:cNvPr>
          <p:cNvSpPr/>
          <p:nvPr/>
        </p:nvSpPr>
        <p:spPr>
          <a:xfrm>
            <a:off x="1168049" y="3837547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C11D75E-EBD9-4759-A985-763256332699}"/>
              </a:ext>
            </a:extLst>
          </p:cNvPr>
          <p:cNvSpPr/>
          <p:nvPr/>
        </p:nvSpPr>
        <p:spPr>
          <a:xfrm>
            <a:off x="136035" y="3846536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7DD71E5-DA3F-4844-8BB4-B6CF8191568F}"/>
              </a:ext>
            </a:extLst>
          </p:cNvPr>
          <p:cNvSpPr/>
          <p:nvPr/>
        </p:nvSpPr>
        <p:spPr>
          <a:xfrm>
            <a:off x="2231781" y="424538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6F3AFB8-3CAE-4FBE-BEF4-E2CBD0187506}"/>
              </a:ext>
            </a:extLst>
          </p:cNvPr>
          <p:cNvSpPr/>
          <p:nvPr/>
        </p:nvSpPr>
        <p:spPr>
          <a:xfrm>
            <a:off x="7446626" y="424971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12</a:t>
            </a:r>
            <a:endParaRPr lang="en-CA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343EE4C-38F4-47D3-B5FE-4B0749DE24F3}"/>
              </a:ext>
            </a:extLst>
          </p:cNvPr>
          <p:cNvSpPr/>
          <p:nvPr/>
        </p:nvSpPr>
        <p:spPr>
          <a:xfrm>
            <a:off x="6412050" y="424971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E3E5E65-3715-4D9F-866B-56FBF671F92E}"/>
              </a:ext>
            </a:extLst>
          </p:cNvPr>
          <p:cNvSpPr/>
          <p:nvPr/>
        </p:nvSpPr>
        <p:spPr>
          <a:xfrm>
            <a:off x="1168049" y="426656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314D45B-8933-4A7F-A5EE-5DDF0D83DB35}"/>
              </a:ext>
            </a:extLst>
          </p:cNvPr>
          <p:cNvSpPr/>
          <p:nvPr/>
        </p:nvSpPr>
        <p:spPr>
          <a:xfrm>
            <a:off x="136035" y="427555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7290C18-F7D7-49F6-9406-2E50A8BB5A27}"/>
              </a:ext>
            </a:extLst>
          </p:cNvPr>
          <p:cNvSpPr/>
          <p:nvPr/>
        </p:nvSpPr>
        <p:spPr>
          <a:xfrm>
            <a:off x="3295510" y="463181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71A0403-5F24-4459-B723-D456993F69CB}"/>
              </a:ext>
            </a:extLst>
          </p:cNvPr>
          <p:cNvSpPr/>
          <p:nvPr/>
        </p:nvSpPr>
        <p:spPr>
          <a:xfrm>
            <a:off x="4359239" y="463181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EB60F08-7467-4E45-A018-4A98E7B4EEB7}"/>
              </a:ext>
            </a:extLst>
          </p:cNvPr>
          <p:cNvSpPr/>
          <p:nvPr/>
        </p:nvSpPr>
        <p:spPr>
          <a:xfrm>
            <a:off x="5390254" y="463615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81E5C54-9DF6-4E58-966C-1F61B9E52387}"/>
              </a:ext>
            </a:extLst>
          </p:cNvPr>
          <p:cNvSpPr/>
          <p:nvPr/>
        </p:nvSpPr>
        <p:spPr>
          <a:xfrm>
            <a:off x="7446626" y="463615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12</a:t>
            </a:r>
            <a:endParaRPr lang="en-CA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B56A65F-4FF1-4C3A-9B97-D0A1032CEAAB}"/>
              </a:ext>
            </a:extLst>
          </p:cNvPr>
          <p:cNvSpPr/>
          <p:nvPr/>
        </p:nvSpPr>
        <p:spPr>
          <a:xfrm>
            <a:off x="6412050" y="463615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80CB46-930C-4684-AC37-856E5CDF3F1D}"/>
              </a:ext>
            </a:extLst>
          </p:cNvPr>
          <p:cNvSpPr/>
          <p:nvPr/>
        </p:nvSpPr>
        <p:spPr>
          <a:xfrm>
            <a:off x="1168049" y="4652997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7C64589-4206-499D-A071-EB7BF7AAD872}"/>
              </a:ext>
            </a:extLst>
          </p:cNvPr>
          <p:cNvSpPr/>
          <p:nvPr/>
        </p:nvSpPr>
        <p:spPr>
          <a:xfrm>
            <a:off x="136035" y="4661986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5460865-30F9-43B4-8F1E-F93780A66C64}"/>
              </a:ext>
            </a:extLst>
          </p:cNvPr>
          <p:cNvSpPr/>
          <p:nvPr/>
        </p:nvSpPr>
        <p:spPr>
          <a:xfrm>
            <a:off x="3295510" y="503943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59CE2C3-DBC2-4794-B379-95CD95BD4211}"/>
              </a:ext>
            </a:extLst>
          </p:cNvPr>
          <p:cNvSpPr/>
          <p:nvPr/>
        </p:nvSpPr>
        <p:spPr>
          <a:xfrm>
            <a:off x="4359239" y="503943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F1AA787-C008-4898-9C5C-4421D2A5226E}"/>
              </a:ext>
            </a:extLst>
          </p:cNvPr>
          <p:cNvSpPr/>
          <p:nvPr/>
        </p:nvSpPr>
        <p:spPr>
          <a:xfrm>
            <a:off x="7446626" y="504376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12</a:t>
            </a:r>
            <a:endParaRPr lang="en-CA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B1D95A4C-03D6-44EB-9B09-252E67898B09}"/>
              </a:ext>
            </a:extLst>
          </p:cNvPr>
          <p:cNvSpPr/>
          <p:nvPr/>
        </p:nvSpPr>
        <p:spPr>
          <a:xfrm>
            <a:off x="6412050" y="504376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197F7C1-5F72-4A9C-ADAE-BAD4F8F725EA}"/>
              </a:ext>
            </a:extLst>
          </p:cNvPr>
          <p:cNvSpPr/>
          <p:nvPr/>
        </p:nvSpPr>
        <p:spPr>
          <a:xfrm>
            <a:off x="1168049" y="5060609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6190A7D-5CE7-45B8-B627-719854DCBF21}"/>
              </a:ext>
            </a:extLst>
          </p:cNvPr>
          <p:cNvSpPr/>
          <p:nvPr/>
        </p:nvSpPr>
        <p:spPr>
          <a:xfrm>
            <a:off x="136035" y="506959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5959B4-C0B3-448D-A2B8-1181C48AEEEF}"/>
              </a:ext>
            </a:extLst>
          </p:cNvPr>
          <p:cNvSpPr/>
          <p:nvPr/>
        </p:nvSpPr>
        <p:spPr>
          <a:xfrm>
            <a:off x="3295510" y="5431707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08DCE36-B17B-4C60-AC81-D06DAE121052}"/>
              </a:ext>
            </a:extLst>
          </p:cNvPr>
          <p:cNvSpPr/>
          <p:nvPr/>
        </p:nvSpPr>
        <p:spPr>
          <a:xfrm>
            <a:off x="5390254" y="543604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91A0F00-78D7-4A76-B076-BCC04AE8D61A}"/>
              </a:ext>
            </a:extLst>
          </p:cNvPr>
          <p:cNvSpPr/>
          <p:nvPr/>
        </p:nvSpPr>
        <p:spPr>
          <a:xfrm>
            <a:off x="7446626" y="543604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12</a:t>
            </a:r>
            <a:endParaRPr lang="en-CA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F72786E-2FB4-4BC5-949A-0968E9EF7B84}"/>
              </a:ext>
            </a:extLst>
          </p:cNvPr>
          <p:cNvSpPr/>
          <p:nvPr/>
        </p:nvSpPr>
        <p:spPr>
          <a:xfrm>
            <a:off x="6412050" y="543604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F796200-2F79-486A-B033-17F76C5890D9}"/>
              </a:ext>
            </a:extLst>
          </p:cNvPr>
          <p:cNvSpPr/>
          <p:nvPr/>
        </p:nvSpPr>
        <p:spPr>
          <a:xfrm>
            <a:off x="1168049" y="5452886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4F77CC1-A112-4D4F-B39B-A27F550C4A77}"/>
              </a:ext>
            </a:extLst>
          </p:cNvPr>
          <p:cNvSpPr/>
          <p:nvPr/>
        </p:nvSpPr>
        <p:spPr>
          <a:xfrm>
            <a:off x="136035" y="546187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3BD7B11-8812-412A-9CCE-41D6F5E93C1E}"/>
              </a:ext>
            </a:extLst>
          </p:cNvPr>
          <p:cNvSpPr/>
          <p:nvPr/>
        </p:nvSpPr>
        <p:spPr>
          <a:xfrm>
            <a:off x="3295510" y="582398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79CDA3F-17A7-438D-99D9-C796021BB9DF}"/>
              </a:ext>
            </a:extLst>
          </p:cNvPr>
          <p:cNvSpPr/>
          <p:nvPr/>
        </p:nvSpPr>
        <p:spPr>
          <a:xfrm>
            <a:off x="7446626" y="5828317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12</a:t>
            </a:r>
            <a:endParaRPr lang="en-CA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8EC10D6-5222-4706-96BF-B4BF30F8AEC5}"/>
              </a:ext>
            </a:extLst>
          </p:cNvPr>
          <p:cNvSpPr/>
          <p:nvPr/>
        </p:nvSpPr>
        <p:spPr>
          <a:xfrm>
            <a:off x="6412050" y="5828317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5A7C16E-6459-4E74-8CA3-01FBD813734A}"/>
              </a:ext>
            </a:extLst>
          </p:cNvPr>
          <p:cNvSpPr/>
          <p:nvPr/>
        </p:nvSpPr>
        <p:spPr>
          <a:xfrm>
            <a:off x="1168049" y="584516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D36666F-58C8-44B0-996D-CC0A283493EE}"/>
              </a:ext>
            </a:extLst>
          </p:cNvPr>
          <p:cNvSpPr/>
          <p:nvPr/>
        </p:nvSpPr>
        <p:spPr>
          <a:xfrm>
            <a:off x="136035" y="5854152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C032846-5CC3-440F-9256-6333200F6B7E}"/>
              </a:ext>
            </a:extLst>
          </p:cNvPr>
          <p:cNvSpPr/>
          <p:nvPr/>
        </p:nvSpPr>
        <p:spPr>
          <a:xfrm>
            <a:off x="4359239" y="621626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A3AAB7A-EF0D-40D0-86A6-DFE97E6AE60C}"/>
              </a:ext>
            </a:extLst>
          </p:cNvPr>
          <p:cNvSpPr/>
          <p:nvPr/>
        </p:nvSpPr>
        <p:spPr>
          <a:xfrm>
            <a:off x="5390254" y="622059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53529DC-89DD-402D-96B7-D5ABD45ECD65}"/>
              </a:ext>
            </a:extLst>
          </p:cNvPr>
          <p:cNvSpPr/>
          <p:nvPr/>
        </p:nvSpPr>
        <p:spPr>
          <a:xfrm>
            <a:off x="7446626" y="622059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12</a:t>
            </a:r>
            <a:endParaRPr lang="en-CA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5806E11-1EFF-4968-A69A-6B1732171C4F}"/>
              </a:ext>
            </a:extLst>
          </p:cNvPr>
          <p:cNvSpPr/>
          <p:nvPr/>
        </p:nvSpPr>
        <p:spPr>
          <a:xfrm>
            <a:off x="6412050" y="6220594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907A473-2D0C-462D-B747-DF052E771B05}"/>
              </a:ext>
            </a:extLst>
          </p:cNvPr>
          <p:cNvSpPr/>
          <p:nvPr/>
        </p:nvSpPr>
        <p:spPr>
          <a:xfrm>
            <a:off x="1168049" y="623744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57F8AF2B-70C4-4965-9D7E-4B035D53BF37}"/>
              </a:ext>
            </a:extLst>
          </p:cNvPr>
          <p:cNvSpPr/>
          <p:nvPr/>
        </p:nvSpPr>
        <p:spPr>
          <a:xfrm>
            <a:off x="136035" y="6246429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CDB8697-700D-4740-9DDD-284AD5784055}"/>
              </a:ext>
            </a:extLst>
          </p:cNvPr>
          <p:cNvSpPr/>
          <p:nvPr/>
        </p:nvSpPr>
        <p:spPr>
          <a:xfrm>
            <a:off x="4359239" y="6575702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B750E68-382C-49F7-9CED-E9C2D85AB4B9}"/>
              </a:ext>
            </a:extLst>
          </p:cNvPr>
          <p:cNvSpPr/>
          <p:nvPr/>
        </p:nvSpPr>
        <p:spPr>
          <a:xfrm>
            <a:off x="7446626" y="658003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12</a:t>
            </a:r>
            <a:endParaRPr lang="en-CA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DC78FEB-332D-434A-8768-37B4CBF132DC}"/>
              </a:ext>
            </a:extLst>
          </p:cNvPr>
          <p:cNvSpPr/>
          <p:nvPr/>
        </p:nvSpPr>
        <p:spPr>
          <a:xfrm>
            <a:off x="6412050" y="6580035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A44965B-8DF8-4B64-9232-BCFD21295BD1}"/>
              </a:ext>
            </a:extLst>
          </p:cNvPr>
          <p:cNvSpPr/>
          <p:nvPr/>
        </p:nvSpPr>
        <p:spPr>
          <a:xfrm>
            <a:off x="1168049" y="659688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3C65313-FE3E-4785-8E32-CD1C43D636CB}"/>
              </a:ext>
            </a:extLst>
          </p:cNvPr>
          <p:cNvSpPr/>
          <p:nvPr/>
        </p:nvSpPr>
        <p:spPr>
          <a:xfrm>
            <a:off x="136035" y="6605870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984FE3A-D4C9-44C7-978F-3578E9FB24C5}"/>
              </a:ext>
            </a:extLst>
          </p:cNvPr>
          <p:cNvSpPr/>
          <p:nvPr/>
        </p:nvSpPr>
        <p:spPr>
          <a:xfrm>
            <a:off x="5390254" y="696372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F9F247B-6CCE-4C87-BBDA-67819740B1AA}"/>
              </a:ext>
            </a:extLst>
          </p:cNvPr>
          <p:cNvSpPr/>
          <p:nvPr/>
        </p:nvSpPr>
        <p:spPr>
          <a:xfrm>
            <a:off x="7446626" y="696372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12</a:t>
            </a:r>
            <a:endParaRPr lang="en-CA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E2A4A9B8-45F6-4F9D-A0F2-30701FBDCACD}"/>
              </a:ext>
            </a:extLst>
          </p:cNvPr>
          <p:cNvSpPr/>
          <p:nvPr/>
        </p:nvSpPr>
        <p:spPr>
          <a:xfrm>
            <a:off x="6412050" y="6963723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5CA77C41-302F-4F49-A25D-7984CD83F0E0}"/>
              </a:ext>
            </a:extLst>
          </p:cNvPr>
          <p:cNvSpPr/>
          <p:nvPr/>
        </p:nvSpPr>
        <p:spPr>
          <a:xfrm>
            <a:off x="1168049" y="6980569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F5468634-C15D-423F-93A1-00198DD12638}"/>
              </a:ext>
            </a:extLst>
          </p:cNvPr>
          <p:cNvSpPr/>
          <p:nvPr/>
        </p:nvSpPr>
        <p:spPr>
          <a:xfrm>
            <a:off x="136035" y="6989558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F7B2946C-4E23-4899-AEB3-D08E40E26BE8}"/>
              </a:ext>
            </a:extLst>
          </p:cNvPr>
          <p:cNvSpPr/>
          <p:nvPr/>
        </p:nvSpPr>
        <p:spPr>
          <a:xfrm>
            <a:off x="7446626" y="734741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12</a:t>
            </a:r>
            <a:endParaRPr lang="en-CA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CA7D4E8-84DE-40A7-8F59-CDF038D83AB6}"/>
              </a:ext>
            </a:extLst>
          </p:cNvPr>
          <p:cNvSpPr/>
          <p:nvPr/>
        </p:nvSpPr>
        <p:spPr>
          <a:xfrm>
            <a:off x="6412050" y="7347411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856032A-2260-4CAF-9881-547E91906E68}"/>
              </a:ext>
            </a:extLst>
          </p:cNvPr>
          <p:cNvSpPr/>
          <p:nvPr/>
        </p:nvSpPr>
        <p:spPr>
          <a:xfrm>
            <a:off x="1168049" y="7364257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073C901B-6EA9-4B9D-81C5-C540CAF71E8A}"/>
              </a:ext>
            </a:extLst>
          </p:cNvPr>
          <p:cNvSpPr/>
          <p:nvPr/>
        </p:nvSpPr>
        <p:spPr>
          <a:xfrm>
            <a:off x="136035" y="7373246"/>
            <a:ext cx="705745" cy="28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E18CF0A-19FC-41AE-A405-B2C770D25934}"/>
              </a:ext>
            </a:extLst>
          </p:cNvPr>
          <p:cNvCxnSpPr>
            <a:cxnSpLocks/>
          </p:cNvCxnSpPr>
          <p:nvPr/>
        </p:nvCxnSpPr>
        <p:spPr>
          <a:xfrm>
            <a:off x="2082691" y="1247400"/>
            <a:ext cx="0" cy="647897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74BF2857-82E6-42DE-93C9-739504B2C42B}"/>
              </a:ext>
            </a:extLst>
          </p:cNvPr>
          <p:cNvCxnSpPr>
            <a:cxnSpLocks/>
          </p:cNvCxnSpPr>
          <p:nvPr/>
        </p:nvCxnSpPr>
        <p:spPr>
          <a:xfrm>
            <a:off x="6228968" y="1247400"/>
            <a:ext cx="0" cy="647897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5A27943-5B79-45F5-8E90-7EC3320CE256}"/>
              </a:ext>
            </a:extLst>
          </p:cNvPr>
          <p:cNvCxnSpPr/>
          <p:nvPr/>
        </p:nvCxnSpPr>
        <p:spPr>
          <a:xfrm>
            <a:off x="509364" y="4412440"/>
            <a:ext cx="72170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C6004A93-05EF-4194-9965-6991902FC25C}"/>
              </a:ext>
            </a:extLst>
          </p:cNvPr>
          <p:cNvCxnSpPr/>
          <p:nvPr/>
        </p:nvCxnSpPr>
        <p:spPr>
          <a:xfrm>
            <a:off x="509364" y="7100407"/>
            <a:ext cx="72170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E2A67B86-9617-4CB4-A103-88DEACC37ABF}"/>
              </a:ext>
            </a:extLst>
          </p:cNvPr>
          <p:cNvCxnSpPr/>
          <p:nvPr/>
        </p:nvCxnSpPr>
        <p:spPr>
          <a:xfrm>
            <a:off x="509364" y="7487033"/>
            <a:ext cx="72170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63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EBFF201-5853-43E4-8E7E-C967965C0034}"/>
              </a:ext>
            </a:extLst>
          </p:cNvPr>
          <p:cNvSpPr/>
          <p:nvPr/>
        </p:nvSpPr>
        <p:spPr>
          <a:xfrm>
            <a:off x="8533893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F1F1A-7D72-4B7A-A491-8D44AB0C688A}"/>
              </a:ext>
            </a:extLst>
          </p:cNvPr>
          <p:cNvSpPr/>
          <p:nvPr/>
        </p:nvSpPr>
        <p:spPr>
          <a:xfrm>
            <a:off x="7466575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2007DC-3979-4AD7-84B0-5E7F81456C57}"/>
              </a:ext>
            </a:extLst>
          </p:cNvPr>
          <p:cNvSpPr/>
          <p:nvPr/>
        </p:nvSpPr>
        <p:spPr>
          <a:xfrm>
            <a:off x="6428415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C4DA1-A2F0-42E7-B2FD-1F8324F6E927}"/>
              </a:ext>
            </a:extLst>
          </p:cNvPr>
          <p:cNvSpPr/>
          <p:nvPr/>
        </p:nvSpPr>
        <p:spPr>
          <a:xfrm>
            <a:off x="3295511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82D03-DC0B-4855-9D14-1EA6F531D7B7}"/>
              </a:ext>
            </a:extLst>
          </p:cNvPr>
          <p:cNvSpPr/>
          <p:nvPr/>
        </p:nvSpPr>
        <p:spPr>
          <a:xfrm>
            <a:off x="2231780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11F220-CDD3-46B8-932D-FBDD146295C3}"/>
              </a:ext>
            </a:extLst>
          </p:cNvPr>
          <p:cNvSpPr/>
          <p:nvPr/>
        </p:nvSpPr>
        <p:spPr>
          <a:xfrm>
            <a:off x="1168049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B25E85-3C24-4776-B5E7-EFFC6A67DEB9}"/>
              </a:ext>
            </a:extLst>
          </p:cNvPr>
          <p:cNvSpPr/>
          <p:nvPr/>
        </p:nvSpPr>
        <p:spPr>
          <a:xfrm>
            <a:off x="136035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D37DF-9746-49CA-8FAB-49DBFD829621}"/>
              </a:ext>
            </a:extLst>
          </p:cNvPr>
          <p:cNvSpPr/>
          <p:nvPr/>
        </p:nvSpPr>
        <p:spPr>
          <a:xfrm>
            <a:off x="2231781" y="142196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6E9BF9-8139-407A-BF39-5B4E42BCB244}"/>
              </a:ext>
            </a:extLst>
          </p:cNvPr>
          <p:cNvSpPr/>
          <p:nvPr/>
        </p:nvSpPr>
        <p:spPr>
          <a:xfrm>
            <a:off x="3295510" y="142196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7AB7F-1D91-4075-85DD-53C4B9F2B847}"/>
              </a:ext>
            </a:extLst>
          </p:cNvPr>
          <p:cNvSpPr/>
          <p:nvPr/>
        </p:nvSpPr>
        <p:spPr>
          <a:xfrm>
            <a:off x="138060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99FE7-97D8-4243-92CA-E40E923FAFDD}"/>
              </a:ext>
            </a:extLst>
          </p:cNvPr>
          <p:cNvSpPr/>
          <p:nvPr/>
        </p:nvSpPr>
        <p:spPr>
          <a:xfrm>
            <a:off x="1168047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4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AC2A6A-3502-4250-A3B6-56758DD75CF0}"/>
              </a:ext>
            </a:extLst>
          </p:cNvPr>
          <p:cNvSpPr/>
          <p:nvPr/>
        </p:nvSpPr>
        <p:spPr>
          <a:xfrm>
            <a:off x="2231779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545E1-FF1B-4E42-9DBB-F7497BBEB873}"/>
              </a:ext>
            </a:extLst>
          </p:cNvPr>
          <p:cNvSpPr/>
          <p:nvPr/>
        </p:nvSpPr>
        <p:spPr>
          <a:xfrm>
            <a:off x="3295510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6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DA9D6A-2966-46CF-87E1-43608A021F83}"/>
              </a:ext>
            </a:extLst>
          </p:cNvPr>
          <p:cNvSpPr/>
          <p:nvPr/>
        </p:nvSpPr>
        <p:spPr>
          <a:xfrm>
            <a:off x="4342886" y="231244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BBE46-DC98-4CCE-BAC5-22C255BDB82A}"/>
              </a:ext>
            </a:extLst>
          </p:cNvPr>
          <p:cNvSpPr/>
          <p:nvPr/>
        </p:nvSpPr>
        <p:spPr>
          <a:xfrm>
            <a:off x="5390255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8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2CEDE763-1062-4721-AC84-E2E4447AE16F}"/>
              </a:ext>
            </a:extLst>
          </p:cNvPr>
          <p:cNvSpPr/>
          <p:nvPr/>
        </p:nvSpPr>
        <p:spPr>
          <a:xfrm rot="5400000">
            <a:off x="5015124" y="-1945483"/>
            <a:ext cx="455159" cy="61087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89EF3C-40FD-424E-A076-B1B28AF53ACB}"/>
              </a:ext>
            </a:extLst>
          </p:cNvPr>
          <p:cNvSpPr/>
          <p:nvPr/>
        </p:nvSpPr>
        <p:spPr>
          <a:xfrm>
            <a:off x="4359239" y="142196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2F3DF-E7A5-4121-971D-B591791ACAFC}"/>
              </a:ext>
            </a:extLst>
          </p:cNvPr>
          <p:cNvSpPr/>
          <p:nvPr/>
        </p:nvSpPr>
        <p:spPr>
          <a:xfrm>
            <a:off x="5406620" y="200560"/>
            <a:ext cx="705745" cy="2822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D8F4BC-611E-4B25-BFF4-463C7B382E6E}"/>
              </a:ext>
            </a:extLst>
          </p:cNvPr>
          <p:cNvSpPr/>
          <p:nvPr/>
        </p:nvSpPr>
        <p:spPr>
          <a:xfrm>
            <a:off x="4342886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7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05EED4-D095-4416-BF67-3BA0FD9E2C8D}"/>
              </a:ext>
            </a:extLst>
          </p:cNvPr>
          <p:cNvSpPr/>
          <p:nvPr/>
        </p:nvSpPr>
        <p:spPr>
          <a:xfrm>
            <a:off x="5390254" y="142629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5FAD9E-C4E7-4CAD-BCD7-F93D81DB7053}"/>
              </a:ext>
            </a:extLst>
          </p:cNvPr>
          <p:cNvSpPr/>
          <p:nvPr/>
        </p:nvSpPr>
        <p:spPr>
          <a:xfrm>
            <a:off x="6412050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9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0B385B-F5D2-4B48-90E8-E48C8A52C002}"/>
              </a:ext>
            </a:extLst>
          </p:cNvPr>
          <p:cNvSpPr/>
          <p:nvPr/>
        </p:nvSpPr>
        <p:spPr>
          <a:xfrm>
            <a:off x="7446626" y="142629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FCDBF5-3875-4514-9ABC-429DB3D5BCD9}"/>
              </a:ext>
            </a:extLst>
          </p:cNvPr>
          <p:cNvSpPr/>
          <p:nvPr/>
        </p:nvSpPr>
        <p:spPr>
          <a:xfrm>
            <a:off x="7450210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10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4E33A-4758-4040-B1E1-65D1FA7E9152}"/>
              </a:ext>
            </a:extLst>
          </p:cNvPr>
          <p:cNvSpPr/>
          <p:nvPr/>
        </p:nvSpPr>
        <p:spPr>
          <a:xfrm>
            <a:off x="6412050" y="142629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C7978C-8E5E-4E39-9B4E-C4098249EA56}"/>
              </a:ext>
            </a:extLst>
          </p:cNvPr>
          <p:cNvSpPr/>
          <p:nvPr/>
        </p:nvSpPr>
        <p:spPr>
          <a:xfrm>
            <a:off x="1168049" y="144313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D925FB-7BBF-4825-8F83-6A5B8A956154}"/>
              </a:ext>
            </a:extLst>
          </p:cNvPr>
          <p:cNvSpPr/>
          <p:nvPr/>
        </p:nvSpPr>
        <p:spPr>
          <a:xfrm>
            <a:off x="136035" y="1452128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694C40-4207-4AFF-92AE-B2C324696FBA}"/>
              </a:ext>
            </a:extLst>
          </p:cNvPr>
          <p:cNvSpPr/>
          <p:nvPr/>
        </p:nvSpPr>
        <p:spPr>
          <a:xfrm>
            <a:off x="8513944" y="142629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276701-DEE5-4FCF-AAC3-4D3EA204C55D}"/>
              </a:ext>
            </a:extLst>
          </p:cNvPr>
          <p:cNvSpPr/>
          <p:nvPr/>
        </p:nvSpPr>
        <p:spPr>
          <a:xfrm>
            <a:off x="8517528" y="608656"/>
            <a:ext cx="705745" cy="282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13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CE6D511-03D5-4A19-AAB5-047DEC13256B}"/>
              </a:ext>
            </a:extLst>
          </p:cNvPr>
          <p:cNvSpPr/>
          <p:nvPr/>
        </p:nvSpPr>
        <p:spPr>
          <a:xfrm>
            <a:off x="9597627" y="231244"/>
            <a:ext cx="705745" cy="2822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47636435-E600-4A7F-A713-316E50B26EF5}"/>
              </a:ext>
            </a:extLst>
          </p:cNvPr>
          <p:cNvCxnSpPr>
            <a:cxnSpLocks/>
          </p:cNvCxnSpPr>
          <p:nvPr/>
        </p:nvCxnSpPr>
        <p:spPr>
          <a:xfrm>
            <a:off x="2082691" y="1247400"/>
            <a:ext cx="0" cy="647897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149AC8C9-F03B-40DD-A86A-33622DCF9454}"/>
              </a:ext>
            </a:extLst>
          </p:cNvPr>
          <p:cNvCxnSpPr>
            <a:cxnSpLocks/>
          </p:cNvCxnSpPr>
          <p:nvPr/>
        </p:nvCxnSpPr>
        <p:spPr>
          <a:xfrm>
            <a:off x="7309065" y="1247400"/>
            <a:ext cx="0" cy="647897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22B405C-40B3-466A-B9F8-47F1FF60DAE1}"/>
              </a:ext>
            </a:extLst>
          </p:cNvPr>
          <p:cNvSpPr/>
          <p:nvPr/>
        </p:nvSpPr>
        <p:spPr>
          <a:xfrm>
            <a:off x="2231781" y="166165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E0512CB-8324-4747-ABB0-A2E06DBC3716}"/>
              </a:ext>
            </a:extLst>
          </p:cNvPr>
          <p:cNvSpPr/>
          <p:nvPr/>
        </p:nvSpPr>
        <p:spPr>
          <a:xfrm>
            <a:off x="3295510" y="166165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81F17AB-9028-486F-8137-52C455158198}"/>
              </a:ext>
            </a:extLst>
          </p:cNvPr>
          <p:cNvSpPr/>
          <p:nvPr/>
        </p:nvSpPr>
        <p:spPr>
          <a:xfrm>
            <a:off x="4359239" y="166165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2D9CF03-6517-459D-8A37-8AE8C5CC4F4D}"/>
              </a:ext>
            </a:extLst>
          </p:cNvPr>
          <p:cNvSpPr/>
          <p:nvPr/>
        </p:nvSpPr>
        <p:spPr>
          <a:xfrm>
            <a:off x="5390254" y="166598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74048E4-3686-4549-95B4-4F811D94B45F}"/>
              </a:ext>
            </a:extLst>
          </p:cNvPr>
          <p:cNvSpPr/>
          <p:nvPr/>
        </p:nvSpPr>
        <p:spPr>
          <a:xfrm>
            <a:off x="7446626" y="166598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F4FD41B-87BD-44B9-82C1-CC238E2B7871}"/>
              </a:ext>
            </a:extLst>
          </p:cNvPr>
          <p:cNvSpPr/>
          <p:nvPr/>
        </p:nvSpPr>
        <p:spPr>
          <a:xfrm>
            <a:off x="1168049" y="168283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D4B4854-C48A-4548-A0F5-F19439302844}"/>
              </a:ext>
            </a:extLst>
          </p:cNvPr>
          <p:cNvSpPr/>
          <p:nvPr/>
        </p:nvSpPr>
        <p:spPr>
          <a:xfrm>
            <a:off x="136035" y="169182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6F5A41B-814E-4A4D-9CE0-15D517207CEF}"/>
              </a:ext>
            </a:extLst>
          </p:cNvPr>
          <p:cNvSpPr/>
          <p:nvPr/>
        </p:nvSpPr>
        <p:spPr>
          <a:xfrm>
            <a:off x="8513944" y="166598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0D06C40-33FF-49A7-84EA-D74144611E12}"/>
              </a:ext>
            </a:extLst>
          </p:cNvPr>
          <p:cNvSpPr/>
          <p:nvPr/>
        </p:nvSpPr>
        <p:spPr>
          <a:xfrm>
            <a:off x="2231781" y="190134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813317-2B6A-4FBD-A71E-27ABB891E34F}"/>
              </a:ext>
            </a:extLst>
          </p:cNvPr>
          <p:cNvSpPr/>
          <p:nvPr/>
        </p:nvSpPr>
        <p:spPr>
          <a:xfrm>
            <a:off x="3295510" y="190134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A1D2C0C-5092-44EE-88A5-469A91716116}"/>
              </a:ext>
            </a:extLst>
          </p:cNvPr>
          <p:cNvSpPr/>
          <p:nvPr/>
        </p:nvSpPr>
        <p:spPr>
          <a:xfrm>
            <a:off x="4359239" y="190134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FE3BFF3-15EC-420B-AD25-C52C9F43A3F8}"/>
              </a:ext>
            </a:extLst>
          </p:cNvPr>
          <p:cNvSpPr/>
          <p:nvPr/>
        </p:nvSpPr>
        <p:spPr>
          <a:xfrm>
            <a:off x="7446626" y="190567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8C71067-1FE0-4ABD-B0D1-B7361ED6EF37}"/>
              </a:ext>
            </a:extLst>
          </p:cNvPr>
          <p:cNvSpPr/>
          <p:nvPr/>
        </p:nvSpPr>
        <p:spPr>
          <a:xfrm>
            <a:off x="6412050" y="190567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2126F12-777B-488F-B8BD-68A33A394351}"/>
              </a:ext>
            </a:extLst>
          </p:cNvPr>
          <p:cNvSpPr/>
          <p:nvPr/>
        </p:nvSpPr>
        <p:spPr>
          <a:xfrm>
            <a:off x="1168049" y="192252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3D9582D-407E-4454-A775-C015CA85C87F}"/>
              </a:ext>
            </a:extLst>
          </p:cNvPr>
          <p:cNvSpPr/>
          <p:nvPr/>
        </p:nvSpPr>
        <p:spPr>
          <a:xfrm>
            <a:off x="136035" y="193151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051FE0C-EA73-42A1-A7DB-CAB28FA150CB}"/>
              </a:ext>
            </a:extLst>
          </p:cNvPr>
          <p:cNvSpPr/>
          <p:nvPr/>
        </p:nvSpPr>
        <p:spPr>
          <a:xfrm>
            <a:off x="8513944" y="190567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CF46E2-D74F-4E79-A7C0-2ADB8F0B74E1}"/>
              </a:ext>
            </a:extLst>
          </p:cNvPr>
          <p:cNvSpPr/>
          <p:nvPr/>
        </p:nvSpPr>
        <p:spPr>
          <a:xfrm>
            <a:off x="2231781" y="211489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9893408-115E-4596-8ECE-982D86E3753F}"/>
              </a:ext>
            </a:extLst>
          </p:cNvPr>
          <p:cNvSpPr/>
          <p:nvPr/>
        </p:nvSpPr>
        <p:spPr>
          <a:xfrm>
            <a:off x="3295510" y="211489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56EF23A-E41B-4AD1-B205-D55986D124C3}"/>
              </a:ext>
            </a:extLst>
          </p:cNvPr>
          <p:cNvSpPr/>
          <p:nvPr/>
        </p:nvSpPr>
        <p:spPr>
          <a:xfrm>
            <a:off x="4359239" y="211489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86CAEB-B4E6-4B48-9B48-B65B3CD2E9FE}"/>
              </a:ext>
            </a:extLst>
          </p:cNvPr>
          <p:cNvSpPr/>
          <p:nvPr/>
        </p:nvSpPr>
        <p:spPr>
          <a:xfrm>
            <a:off x="7446626" y="211922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ADBA09A-ECE2-4678-A617-66E286387B78}"/>
              </a:ext>
            </a:extLst>
          </p:cNvPr>
          <p:cNvSpPr/>
          <p:nvPr/>
        </p:nvSpPr>
        <p:spPr>
          <a:xfrm>
            <a:off x="1168049" y="213607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E9CAD29-B581-454B-8C65-FB4AB218D6DE}"/>
              </a:ext>
            </a:extLst>
          </p:cNvPr>
          <p:cNvSpPr/>
          <p:nvPr/>
        </p:nvSpPr>
        <p:spPr>
          <a:xfrm>
            <a:off x="136035" y="214506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6CA108-3292-44DF-8969-1486207E9EBE}"/>
              </a:ext>
            </a:extLst>
          </p:cNvPr>
          <p:cNvSpPr/>
          <p:nvPr/>
        </p:nvSpPr>
        <p:spPr>
          <a:xfrm>
            <a:off x="8513944" y="211922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45729C-1F2E-445C-A7A0-4E282F65D3EC}"/>
              </a:ext>
            </a:extLst>
          </p:cNvPr>
          <p:cNvSpPr/>
          <p:nvPr/>
        </p:nvSpPr>
        <p:spPr>
          <a:xfrm>
            <a:off x="2231781" y="235428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EFEB9C7-ECEE-4496-A742-0752EF64A54E}"/>
              </a:ext>
            </a:extLst>
          </p:cNvPr>
          <p:cNvSpPr/>
          <p:nvPr/>
        </p:nvSpPr>
        <p:spPr>
          <a:xfrm>
            <a:off x="3295510" y="235428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3E7F31D-D8E2-4D28-A25A-223130EFA518}"/>
              </a:ext>
            </a:extLst>
          </p:cNvPr>
          <p:cNvSpPr/>
          <p:nvPr/>
        </p:nvSpPr>
        <p:spPr>
          <a:xfrm>
            <a:off x="5390254" y="235861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8FC0AB8-7458-4B18-8B9E-E50320174A02}"/>
              </a:ext>
            </a:extLst>
          </p:cNvPr>
          <p:cNvSpPr/>
          <p:nvPr/>
        </p:nvSpPr>
        <p:spPr>
          <a:xfrm>
            <a:off x="7446626" y="235861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72E3E78-7F4A-411D-8F51-D64CA39A9B13}"/>
              </a:ext>
            </a:extLst>
          </p:cNvPr>
          <p:cNvSpPr/>
          <p:nvPr/>
        </p:nvSpPr>
        <p:spPr>
          <a:xfrm>
            <a:off x="6412050" y="235861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0648086-1C73-402E-9BB3-2239DE0A102C}"/>
              </a:ext>
            </a:extLst>
          </p:cNvPr>
          <p:cNvSpPr/>
          <p:nvPr/>
        </p:nvSpPr>
        <p:spPr>
          <a:xfrm>
            <a:off x="1168049" y="237546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80FB741-ED1C-4773-8738-7B5E1267CF77}"/>
              </a:ext>
            </a:extLst>
          </p:cNvPr>
          <p:cNvSpPr/>
          <p:nvPr/>
        </p:nvSpPr>
        <p:spPr>
          <a:xfrm>
            <a:off x="136035" y="238445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ADB20EB-A4D6-4F12-BB12-3483737652D0}"/>
              </a:ext>
            </a:extLst>
          </p:cNvPr>
          <p:cNvSpPr/>
          <p:nvPr/>
        </p:nvSpPr>
        <p:spPr>
          <a:xfrm>
            <a:off x="8513944" y="235861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B0D7EA4-4BC6-45C1-906F-576EF5C33BB2}"/>
              </a:ext>
            </a:extLst>
          </p:cNvPr>
          <p:cNvSpPr/>
          <p:nvPr/>
        </p:nvSpPr>
        <p:spPr>
          <a:xfrm>
            <a:off x="2231781" y="260984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0178B85-2DF1-4689-9519-42C0E63A4803}"/>
              </a:ext>
            </a:extLst>
          </p:cNvPr>
          <p:cNvSpPr/>
          <p:nvPr/>
        </p:nvSpPr>
        <p:spPr>
          <a:xfrm>
            <a:off x="3295510" y="260984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0533615-FE45-4357-BA2A-D33185EF8B84}"/>
              </a:ext>
            </a:extLst>
          </p:cNvPr>
          <p:cNvSpPr/>
          <p:nvPr/>
        </p:nvSpPr>
        <p:spPr>
          <a:xfrm>
            <a:off x="5390254" y="261417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ECBE95A-70C6-4A46-86A8-0FE02A998B37}"/>
              </a:ext>
            </a:extLst>
          </p:cNvPr>
          <p:cNvSpPr/>
          <p:nvPr/>
        </p:nvSpPr>
        <p:spPr>
          <a:xfrm>
            <a:off x="7446626" y="261417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DBDB8EB-2A15-46F2-8A84-A3DB89F134C1}"/>
              </a:ext>
            </a:extLst>
          </p:cNvPr>
          <p:cNvSpPr/>
          <p:nvPr/>
        </p:nvSpPr>
        <p:spPr>
          <a:xfrm>
            <a:off x="1168049" y="263102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76448E7-F639-4A90-A9AC-726B25B56095}"/>
              </a:ext>
            </a:extLst>
          </p:cNvPr>
          <p:cNvSpPr/>
          <p:nvPr/>
        </p:nvSpPr>
        <p:spPr>
          <a:xfrm>
            <a:off x="136035" y="264000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41B9A63-1899-4185-9F1C-9D25F334AB14}"/>
              </a:ext>
            </a:extLst>
          </p:cNvPr>
          <p:cNvSpPr/>
          <p:nvPr/>
        </p:nvSpPr>
        <p:spPr>
          <a:xfrm>
            <a:off x="8513944" y="261417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806DD82-2237-4281-8C44-E3968DE14829}"/>
              </a:ext>
            </a:extLst>
          </p:cNvPr>
          <p:cNvSpPr/>
          <p:nvPr/>
        </p:nvSpPr>
        <p:spPr>
          <a:xfrm>
            <a:off x="2248147" y="286539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9F86E8F-65D4-4C81-92DD-BBCE2BBC704C}"/>
              </a:ext>
            </a:extLst>
          </p:cNvPr>
          <p:cNvSpPr/>
          <p:nvPr/>
        </p:nvSpPr>
        <p:spPr>
          <a:xfrm>
            <a:off x="3311876" y="286539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DDE4A7D-E01A-4312-97E4-53656B3BA5EF}"/>
              </a:ext>
            </a:extLst>
          </p:cNvPr>
          <p:cNvSpPr/>
          <p:nvPr/>
        </p:nvSpPr>
        <p:spPr>
          <a:xfrm>
            <a:off x="7462992" y="286973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3239428-71E6-41E3-80E9-FA502FBD0213}"/>
              </a:ext>
            </a:extLst>
          </p:cNvPr>
          <p:cNvSpPr/>
          <p:nvPr/>
        </p:nvSpPr>
        <p:spPr>
          <a:xfrm>
            <a:off x="6428416" y="286973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5A2BCF5-DFBD-4735-BE53-CE59A60CAA82}"/>
              </a:ext>
            </a:extLst>
          </p:cNvPr>
          <p:cNvSpPr/>
          <p:nvPr/>
        </p:nvSpPr>
        <p:spPr>
          <a:xfrm>
            <a:off x="1184415" y="2886578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1448CCF-206E-48FA-B0E7-4D134C906457}"/>
              </a:ext>
            </a:extLst>
          </p:cNvPr>
          <p:cNvSpPr/>
          <p:nvPr/>
        </p:nvSpPr>
        <p:spPr>
          <a:xfrm>
            <a:off x="152401" y="289556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2BE0ECD-A794-44BE-A481-6F68637BB0EE}"/>
              </a:ext>
            </a:extLst>
          </p:cNvPr>
          <p:cNvSpPr/>
          <p:nvPr/>
        </p:nvSpPr>
        <p:spPr>
          <a:xfrm>
            <a:off x="8530310" y="286973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BA0E00F-DE60-43DF-9D8E-53A5144E60BD}"/>
              </a:ext>
            </a:extLst>
          </p:cNvPr>
          <p:cNvSpPr/>
          <p:nvPr/>
        </p:nvSpPr>
        <p:spPr>
          <a:xfrm>
            <a:off x="2248147" y="311250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A737D3-9F0C-481B-B97D-F068E86123F9}"/>
              </a:ext>
            </a:extLst>
          </p:cNvPr>
          <p:cNvSpPr/>
          <p:nvPr/>
        </p:nvSpPr>
        <p:spPr>
          <a:xfrm>
            <a:off x="3311876" y="311250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24426F8-39F8-4C68-98E6-7C9D5BB825C4}"/>
              </a:ext>
            </a:extLst>
          </p:cNvPr>
          <p:cNvSpPr/>
          <p:nvPr/>
        </p:nvSpPr>
        <p:spPr>
          <a:xfrm>
            <a:off x="7462992" y="311683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BFA718D-EF4D-46AC-8C7E-EA1FAC1A0857}"/>
              </a:ext>
            </a:extLst>
          </p:cNvPr>
          <p:cNvSpPr/>
          <p:nvPr/>
        </p:nvSpPr>
        <p:spPr>
          <a:xfrm>
            <a:off x="1184415" y="313368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8FAA3B8-8501-4F5C-B959-1EC06DBC8D18}"/>
              </a:ext>
            </a:extLst>
          </p:cNvPr>
          <p:cNvSpPr/>
          <p:nvPr/>
        </p:nvSpPr>
        <p:spPr>
          <a:xfrm>
            <a:off x="152401" y="314267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AA887D3-5843-4D30-A8CB-57132DE9E7AC}"/>
              </a:ext>
            </a:extLst>
          </p:cNvPr>
          <p:cNvSpPr/>
          <p:nvPr/>
        </p:nvSpPr>
        <p:spPr>
          <a:xfrm>
            <a:off x="8530310" y="311683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3F45689-AC75-4719-9722-5D6D88B28144}"/>
              </a:ext>
            </a:extLst>
          </p:cNvPr>
          <p:cNvSpPr/>
          <p:nvPr/>
        </p:nvSpPr>
        <p:spPr>
          <a:xfrm>
            <a:off x="2248147" y="335604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0D137E8-5973-4307-86A5-4A5BC09F9308}"/>
              </a:ext>
            </a:extLst>
          </p:cNvPr>
          <p:cNvSpPr/>
          <p:nvPr/>
        </p:nvSpPr>
        <p:spPr>
          <a:xfrm>
            <a:off x="4375605" y="335604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E64A98D-A482-4511-A074-3E84C3AF428A}"/>
              </a:ext>
            </a:extLst>
          </p:cNvPr>
          <p:cNvSpPr/>
          <p:nvPr/>
        </p:nvSpPr>
        <p:spPr>
          <a:xfrm>
            <a:off x="5406620" y="336038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B96609B-C4ED-4703-9D42-D5C0853025F6}"/>
              </a:ext>
            </a:extLst>
          </p:cNvPr>
          <p:cNvSpPr/>
          <p:nvPr/>
        </p:nvSpPr>
        <p:spPr>
          <a:xfrm>
            <a:off x="7462992" y="336038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41E54F4-A8D4-4DE3-A9DE-8EC870795BB3}"/>
              </a:ext>
            </a:extLst>
          </p:cNvPr>
          <p:cNvSpPr/>
          <p:nvPr/>
        </p:nvSpPr>
        <p:spPr>
          <a:xfrm>
            <a:off x="6428416" y="336038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DC436AD-FA90-4F6B-9936-1FA4DBE58850}"/>
              </a:ext>
            </a:extLst>
          </p:cNvPr>
          <p:cNvSpPr/>
          <p:nvPr/>
        </p:nvSpPr>
        <p:spPr>
          <a:xfrm>
            <a:off x="1184415" y="337722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0EC76BA-033E-419F-9704-6CE088915BF5}"/>
              </a:ext>
            </a:extLst>
          </p:cNvPr>
          <p:cNvSpPr/>
          <p:nvPr/>
        </p:nvSpPr>
        <p:spPr>
          <a:xfrm>
            <a:off x="152401" y="338621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ED2DB79-2076-403A-9F68-09A50510C596}"/>
              </a:ext>
            </a:extLst>
          </p:cNvPr>
          <p:cNvSpPr/>
          <p:nvPr/>
        </p:nvSpPr>
        <p:spPr>
          <a:xfrm>
            <a:off x="8530310" y="336038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634CCEF-6E6F-434C-B2F3-8587DD14B9EE}"/>
              </a:ext>
            </a:extLst>
          </p:cNvPr>
          <p:cNvSpPr/>
          <p:nvPr/>
        </p:nvSpPr>
        <p:spPr>
          <a:xfrm>
            <a:off x="2248147" y="357226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3623DB2-8E33-4D25-8B37-C3234C2E0403}"/>
              </a:ext>
            </a:extLst>
          </p:cNvPr>
          <p:cNvSpPr/>
          <p:nvPr/>
        </p:nvSpPr>
        <p:spPr>
          <a:xfrm>
            <a:off x="4375605" y="357226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A6C1DE3-D976-4680-B7FB-840BFAC6E893}"/>
              </a:ext>
            </a:extLst>
          </p:cNvPr>
          <p:cNvSpPr/>
          <p:nvPr/>
        </p:nvSpPr>
        <p:spPr>
          <a:xfrm>
            <a:off x="5406620" y="357659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2617C26-7464-48A3-813F-29750179693E}"/>
              </a:ext>
            </a:extLst>
          </p:cNvPr>
          <p:cNvSpPr/>
          <p:nvPr/>
        </p:nvSpPr>
        <p:spPr>
          <a:xfrm>
            <a:off x="7462992" y="357659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CBFABD4-1F20-44FB-B5B2-0275721EC98A}"/>
              </a:ext>
            </a:extLst>
          </p:cNvPr>
          <p:cNvSpPr/>
          <p:nvPr/>
        </p:nvSpPr>
        <p:spPr>
          <a:xfrm>
            <a:off x="1184415" y="359344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40BEDF1-B1E8-47C9-847B-922DFCE25DC7}"/>
              </a:ext>
            </a:extLst>
          </p:cNvPr>
          <p:cNvSpPr/>
          <p:nvPr/>
        </p:nvSpPr>
        <p:spPr>
          <a:xfrm>
            <a:off x="152401" y="360243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04698D6-9EAE-44B8-9E14-7668D2EEE837}"/>
              </a:ext>
            </a:extLst>
          </p:cNvPr>
          <p:cNvSpPr/>
          <p:nvPr/>
        </p:nvSpPr>
        <p:spPr>
          <a:xfrm>
            <a:off x="8530310" y="357659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BA38CFF-AC3C-4354-8986-9C18320EAA72}"/>
              </a:ext>
            </a:extLst>
          </p:cNvPr>
          <p:cNvSpPr/>
          <p:nvPr/>
        </p:nvSpPr>
        <p:spPr>
          <a:xfrm>
            <a:off x="2248147" y="379965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CE49EA4-292C-4F1F-BE2A-EC542E8D33E4}"/>
              </a:ext>
            </a:extLst>
          </p:cNvPr>
          <p:cNvSpPr/>
          <p:nvPr/>
        </p:nvSpPr>
        <p:spPr>
          <a:xfrm>
            <a:off x="4375605" y="379965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399F1D8-FF98-431B-89AD-445801B445D9}"/>
              </a:ext>
            </a:extLst>
          </p:cNvPr>
          <p:cNvSpPr/>
          <p:nvPr/>
        </p:nvSpPr>
        <p:spPr>
          <a:xfrm>
            <a:off x="7462992" y="380398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DEDE083-4B4E-4F17-ACC8-2D6F04EA1BD8}"/>
              </a:ext>
            </a:extLst>
          </p:cNvPr>
          <p:cNvSpPr/>
          <p:nvPr/>
        </p:nvSpPr>
        <p:spPr>
          <a:xfrm>
            <a:off x="6428416" y="380398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4BD533F-A436-41EE-BD52-6CD18465D25E}"/>
              </a:ext>
            </a:extLst>
          </p:cNvPr>
          <p:cNvSpPr/>
          <p:nvPr/>
        </p:nvSpPr>
        <p:spPr>
          <a:xfrm>
            <a:off x="1184415" y="382083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03E203C-DD3F-4962-B358-582AED4E6DE5}"/>
              </a:ext>
            </a:extLst>
          </p:cNvPr>
          <p:cNvSpPr/>
          <p:nvPr/>
        </p:nvSpPr>
        <p:spPr>
          <a:xfrm>
            <a:off x="152401" y="382982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6D3FF95-BD05-4A40-828C-352EEA5059AD}"/>
              </a:ext>
            </a:extLst>
          </p:cNvPr>
          <p:cNvSpPr/>
          <p:nvPr/>
        </p:nvSpPr>
        <p:spPr>
          <a:xfrm>
            <a:off x="8530310" y="380398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D7F9510-D8F4-4E9C-A829-50DB3FB5AAFC}"/>
              </a:ext>
            </a:extLst>
          </p:cNvPr>
          <p:cNvSpPr/>
          <p:nvPr/>
        </p:nvSpPr>
        <p:spPr>
          <a:xfrm>
            <a:off x="2248147" y="403934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0B25F3B-D855-497A-9A57-BB9E4FFF999B}"/>
              </a:ext>
            </a:extLst>
          </p:cNvPr>
          <p:cNvSpPr/>
          <p:nvPr/>
        </p:nvSpPr>
        <p:spPr>
          <a:xfrm>
            <a:off x="4375605" y="403934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C8AB32B-1BDE-4E97-A0FF-837DB6CBCD4F}"/>
              </a:ext>
            </a:extLst>
          </p:cNvPr>
          <p:cNvSpPr/>
          <p:nvPr/>
        </p:nvSpPr>
        <p:spPr>
          <a:xfrm>
            <a:off x="7462992" y="404367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113C99C-F10E-443E-903B-FACE330A0F7C}"/>
              </a:ext>
            </a:extLst>
          </p:cNvPr>
          <p:cNvSpPr/>
          <p:nvPr/>
        </p:nvSpPr>
        <p:spPr>
          <a:xfrm>
            <a:off x="1184415" y="406052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E6A7B04-FAAC-4945-9F6D-71BE55B9C236}"/>
              </a:ext>
            </a:extLst>
          </p:cNvPr>
          <p:cNvSpPr/>
          <p:nvPr/>
        </p:nvSpPr>
        <p:spPr>
          <a:xfrm>
            <a:off x="152401" y="406951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102AA2C-B75A-4431-AC2C-BEB2ADBF2B31}"/>
              </a:ext>
            </a:extLst>
          </p:cNvPr>
          <p:cNvSpPr/>
          <p:nvPr/>
        </p:nvSpPr>
        <p:spPr>
          <a:xfrm>
            <a:off x="8530310" y="404367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FEF2487-0255-406F-8492-BFA3831B5E3B}"/>
              </a:ext>
            </a:extLst>
          </p:cNvPr>
          <p:cNvSpPr/>
          <p:nvPr/>
        </p:nvSpPr>
        <p:spPr>
          <a:xfrm>
            <a:off x="2248147" y="425892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5429740-C3BD-4904-B9CF-B866C49F28A8}"/>
              </a:ext>
            </a:extLst>
          </p:cNvPr>
          <p:cNvSpPr/>
          <p:nvPr/>
        </p:nvSpPr>
        <p:spPr>
          <a:xfrm>
            <a:off x="5406620" y="426326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5B7CA76-4CDF-465E-B99C-EF7B90B1A59A}"/>
              </a:ext>
            </a:extLst>
          </p:cNvPr>
          <p:cNvSpPr/>
          <p:nvPr/>
        </p:nvSpPr>
        <p:spPr>
          <a:xfrm>
            <a:off x="7462992" y="426326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A281BB9-D566-469B-BF36-5E80ADB1B643}"/>
              </a:ext>
            </a:extLst>
          </p:cNvPr>
          <p:cNvSpPr/>
          <p:nvPr/>
        </p:nvSpPr>
        <p:spPr>
          <a:xfrm>
            <a:off x="6428416" y="426326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65017F1-C0EB-43CD-93F9-D22B5DBA6871}"/>
              </a:ext>
            </a:extLst>
          </p:cNvPr>
          <p:cNvSpPr/>
          <p:nvPr/>
        </p:nvSpPr>
        <p:spPr>
          <a:xfrm>
            <a:off x="1184415" y="428010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D164DA7-AB70-4D24-9866-9E1DCE1F439F}"/>
              </a:ext>
            </a:extLst>
          </p:cNvPr>
          <p:cNvSpPr/>
          <p:nvPr/>
        </p:nvSpPr>
        <p:spPr>
          <a:xfrm>
            <a:off x="152401" y="428909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75746A5-C826-4E36-9673-C692C68C31C7}"/>
              </a:ext>
            </a:extLst>
          </p:cNvPr>
          <p:cNvSpPr/>
          <p:nvPr/>
        </p:nvSpPr>
        <p:spPr>
          <a:xfrm>
            <a:off x="8530310" y="426326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BE15B44-F0DF-4A8C-AF4E-947891D7419E}"/>
              </a:ext>
            </a:extLst>
          </p:cNvPr>
          <p:cNvSpPr/>
          <p:nvPr/>
        </p:nvSpPr>
        <p:spPr>
          <a:xfrm>
            <a:off x="2248147" y="448431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1BD53C4-6B26-4FC4-9826-857A189F7E2E}"/>
              </a:ext>
            </a:extLst>
          </p:cNvPr>
          <p:cNvSpPr/>
          <p:nvPr/>
        </p:nvSpPr>
        <p:spPr>
          <a:xfrm>
            <a:off x="5406620" y="448865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B137A8A-6928-4B39-9004-AD8D1C307856}"/>
              </a:ext>
            </a:extLst>
          </p:cNvPr>
          <p:cNvSpPr/>
          <p:nvPr/>
        </p:nvSpPr>
        <p:spPr>
          <a:xfrm>
            <a:off x="7462992" y="448865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7194CA1-9EA8-40D2-9A21-F0846B21D861}"/>
              </a:ext>
            </a:extLst>
          </p:cNvPr>
          <p:cNvSpPr/>
          <p:nvPr/>
        </p:nvSpPr>
        <p:spPr>
          <a:xfrm>
            <a:off x="1184415" y="450549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33059EE-80A9-4710-A281-9CE4E6438573}"/>
              </a:ext>
            </a:extLst>
          </p:cNvPr>
          <p:cNvSpPr/>
          <p:nvPr/>
        </p:nvSpPr>
        <p:spPr>
          <a:xfrm>
            <a:off x="152401" y="451448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B344BDA-D134-4586-9BBE-CC06048C0C29}"/>
              </a:ext>
            </a:extLst>
          </p:cNvPr>
          <p:cNvSpPr/>
          <p:nvPr/>
        </p:nvSpPr>
        <p:spPr>
          <a:xfrm>
            <a:off x="8530310" y="448865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3224B21-1FB8-42A3-87B7-2297BB2FAC17}"/>
              </a:ext>
            </a:extLst>
          </p:cNvPr>
          <p:cNvSpPr/>
          <p:nvPr/>
        </p:nvSpPr>
        <p:spPr>
          <a:xfrm>
            <a:off x="2248147" y="472298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58A0EF6-85F9-45FA-B380-399D88B2A571}"/>
              </a:ext>
            </a:extLst>
          </p:cNvPr>
          <p:cNvSpPr/>
          <p:nvPr/>
        </p:nvSpPr>
        <p:spPr>
          <a:xfrm>
            <a:off x="7462992" y="472731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D21F31C-F3C7-4E76-8DF2-61F5C8067A27}"/>
              </a:ext>
            </a:extLst>
          </p:cNvPr>
          <p:cNvSpPr/>
          <p:nvPr/>
        </p:nvSpPr>
        <p:spPr>
          <a:xfrm>
            <a:off x="6428416" y="472731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B69C555-9CA9-409D-89F0-D489DB8E0B4C}"/>
              </a:ext>
            </a:extLst>
          </p:cNvPr>
          <p:cNvSpPr/>
          <p:nvPr/>
        </p:nvSpPr>
        <p:spPr>
          <a:xfrm>
            <a:off x="1184415" y="474416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A32BD6B-F908-463F-9CB7-2BD2CBE9F514}"/>
              </a:ext>
            </a:extLst>
          </p:cNvPr>
          <p:cNvSpPr/>
          <p:nvPr/>
        </p:nvSpPr>
        <p:spPr>
          <a:xfrm>
            <a:off x="152401" y="475315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2775B8B-6FFA-4176-8854-AED81A6DE4AB}"/>
              </a:ext>
            </a:extLst>
          </p:cNvPr>
          <p:cNvSpPr/>
          <p:nvPr/>
        </p:nvSpPr>
        <p:spPr>
          <a:xfrm>
            <a:off x="8530310" y="472731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9D013CC5-9176-45BA-AF77-640F57FFFF2A}"/>
              </a:ext>
            </a:extLst>
          </p:cNvPr>
          <p:cNvSpPr/>
          <p:nvPr/>
        </p:nvSpPr>
        <p:spPr>
          <a:xfrm>
            <a:off x="2248147" y="495102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5D9F0C5-7478-4582-B627-53E7D29A1672}"/>
              </a:ext>
            </a:extLst>
          </p:cNvPr>
          <p:cNvSpPr/>
          <p:nvPr/>
        </p:nvSpPr>
        <p:spPr>
          <a:xfrm>
            <a:off x="7462992" y="495535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3961003-5B96-46AF-A9C2-D5CC76E6B6A8}"/>
              </a:ext>
            </a:extLst>
          </p:cNvPr>
          <p:cNvSpPr/>
          <p:nvPr/>
        </p:nvSpPr>
        <p:spPr>
          <a:xfrm>
            <a:off x="1184415" y="497220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F8D7162-3622-422A-BD91-F6B21C2B4B37}"/>
              </a:ext>
            </a:extLst>
          </p:cNvPr>
          <p:cNvSpPr/>
          <p:nvPr/>
        </p:nvSpPr>
        <p:spPr>
          <a:xfrm>
            <a:off x="152401" y="498119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AEA5F0B-A040-4C31-81A2-202B69A23636}"/>
              </a:ext>
            </a:extLst>
          </p:cNvPr>
          <p:cNvSpPr/>
          <p:nvPr/>
        </p:nvSpPr>
        <p:spPr>
          <a:xfrm>
            <a:off x="8530310" y="495535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cxnSp>
        <p:nvCxnSpPr>
          <p:cNvPr id="288" name="Connecteur droit 287">
            <a:extLst>
              <a:ext uri="{FF2B5EF4-FFF2-40B4-BE49-F238E27FC236}">
                <a16:creationId xmlns:a16="http://schemas.microsoft.com/office/drawing/2014/main" id="{5915D420-E85A-43F1-8A3C-8F73A756DE30}"/>
              </a:ext>
            </a:extLst>
          </p:cNvPr>
          <p:cNvCxnSpPr/>
          <p:nvPr/>
        </p:nvCxnSpPr>
        <p:spPr>
          <a:xfrm>
            <a:off x="593224" y="3221878"/>
            <a:ext cx="72170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A9F5C8EC-1C38-4D9B-9382-928C555E3537}"/>
              </a:ext>
            </a:extLst>
          </p:cNvPr>
          <p:cNvCxnSpPr/>
          <p:nvPr/>
        </p:nvCxnSpPr>
        <p:spPr>
          <a:xfrm>
            <a:off x="625953" y="5042259"/>
            <a:ext cx="72170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9E446921-60FA-459F-9616-0B548C159478}"/>
              </a:ext>
            </a:extLst>
          </p:cNvPr>
          <p:cNvCxnSpPr/>
          <p:nvPr/>
        </p:nvCxnSpPr>
        <p:spPr>
          <a:xfrm>
            <a:off x="634135" y="4802920"/>
            <a:ext cx="72170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4BFE57B-4635-42CC-8879-B32C2E120607}"/>
              </a:ext>
            </a:extLst>
          </p:cNvPr>
          <p:cNvSpPr/>
          <p:nvPr/>
        </p:nvSpPr>
        <p:spPr>
          <a:xfrm>
            <a:off x="9782239" y="1841652"/>
            <a:ext cx="2257359" cy="147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-1</a:t>
            </a:r>
          </a:p>
          <a:p>
            <a:pPr algn="ctr"/>
            <a:r>
              <a:rPr lang="fr-CA" dirty="0"/>
              <a:t>-3</a:t>
            </a:r>
          </a:p>
          <a:p>
            <a:pPr algn="ctr"/>
            <a:r>
              <a:rPr lang="fr-CA" dirty="0"/>
              <a:t>-7</a:t>
            </a:r>
            <a:endParaRPr lang="en-CA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9A8E2DC4-7E76-48FA-89F4-16E7C4990BA9}"/>
              </a:ext>
            </a:extLst>
          </p:cNvPr>
          <p:cNvSpPr/>
          <p:nvPr/>
        </p:nvSpPr>
        <p:spPr>
          <a:xfrm>
            <a:off x="3295510" y="525786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88340ADE-283F-4620-A3EE-5AAD1123C775}"/>
              </a:ext>
            </a:extLst>
          </p:cNvPr>
          <p:cNvSpPr/>
          <p:nvPr/>
        </p:nvSpPr>
        <p:spPr>
          <a:xfrm>
            <a:off x="4359239" y="525786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D5AEA7A2-6C25-40B4-9181-48378A2F1F30}"/>
              </a:ext>
            </a:extLst>
          </p:cNvPr>
          <p:cNvSpPr/>
          <p:nvPr/>
        </p:nvSpPr>
        <p:spPr>
          <a:xfrm>
            <a:off x="5390254" y="526219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21F8A875-1EF9-4243-A1DF-C967BE05F946}"/>
              </a:ext>
            </a:extLst>
          </p:cNvPr>
          <p:cNvSpPr/>
          <p:nvPr/>
        </p:nvSpPr>
        <p:spPr>
          <a:xfrm>
            <a:off x="7446626" y="526219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31DA91C-2994-4396-A821-330F19CA57EB}"/>
              </a:ext>
            </a:extLst>
          </p:cNvPr>
          <p:cNvSpPr/>
          <p:nvPr/>
        </p:nvSpPr>
        <p:spPr>
          <a:xfrm>
            <a:off x="6412050" y="526219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A968BC8-79A5-426A-9226-A60390038660}"/>
              </a:ext>
            </a:extLst>
          </p:cNvPr>
          <p:cNvSpPr/>
          <p:nvPr/>
        </p:nvSpPr>
        <p:spPr>
          <a:xfrm>
            <a:off x="1168049" y="527904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7D49C144-1604-4C2F-B912-1975AD541339}"/>
              </a:ext>
            </a:extLst>
          </p:cNvPr>
          <p:cNvSpPr/>
          <p:nvPr/>
        </p:nvSpPr>
        <p:spPr>
          <a:xfrm>
            <a:off x="136035" y="528803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1DE1EA39-9461-458F-B009-3F517A415B0D}"/>
              </a:ext>
            </a:extLst>
          </p:cNvPr>
          <p:cNvSpPr/>
          <p:nvPr/>
        </p:nvSpPr>
        <p:spPr>
          <a:xfrm>
            <a:off x="8513944" y="526219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BEF44FF8-DA96-4F9F-AADB-51ACA7FDD66C}"/>
              </a:ext>
            </a:extLst>
          </p:cNvPr>
          <p:cNvSpPr/>
          <p:nvPr/>
        </p:nvSpPr>
        <p:spPr>
          <a:xfrm>
            <a:off x="3295510" y="549755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00FE948E-845C-4849-BB5B-4FB2C75863E8}"/>
              </a:ext>
            </a:extLst>
          </p:cNvPr>
          <p:cNvSpPr/>
          <p:nvPr/>
        </p:nvSpPr>
        <p:spPr>
          <a:xfrm>
            <a:off x="4359239" y="549755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1B00EBB-23F5-48D9-8210-9909A07DA362}"/>
              </a:ext>
            </a:extLst>
          </p:cNvPr>
          <p:cNvSpPr/>
          <p:nvPr/>
        </p:nvSpPr>
        <p:spPr>
          <a:xfrm>
            <a:off x="5390254" y="550188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BE4DB55D-DA9E-4F3A-97A0-AF2B0F268E77}"/>
              </a:ext>
            </a:extLst>
          </p:cNvPr>
          <p:cNvSpPr/>
          <p:nvPr/>
        </p:nvSpPr>
        <p:spPr>
          <a:xfrm>
            <a:off x="7446626" y="550188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858A5E2-A254-4D95-A1F6-1C1FD13D3593}"/>
              </a:ext>
            </a:extLst>
          </p:cNvPr>
          <p:cNvSpPr/>
          <p:nvPr/>
        </p:nvSpPr>
        <p:spPr>
          <a:xfrm>
            <a:off x="1168049" y="551873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B3F7B4A-6223-402C-96FF-82DDBBACF97C}"/>
              </a:ext>
            </a:extLst>
          </p:cNvPr>
          <p:cNvSpPr/>
          <p:nvPr/>
        </p:nvSpPr>
        <p:spPr>
          <a:xfrm>
            <a:off x="136035" y="552772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4D9AF015-B9B9-4647-ACB4-39D933FB4E16}"/>
              </a:ext>
            </a:extLst>
          </p:cNvPr>
          <p:cNvSpPr/>
          <p:nvPr/>
        </p:nvSpPr>
        <p:spPr>
          <a:xfrm>
            <a:off x="8513944" y="550188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079059C4-0B01-4835-A5C1-5153D407D4A9}"/>
              </a:ext>
            </a:extLst>
          </p:cNvPr>
          <p:cNvSpPr/>
          <p:nvPr/>
        </p:nvSpPr>
        <p:spPr>
          <a:xfrm>
            <a:off x="3295510" y="573724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58E7055-73A0-46FE-B0A5-6A49BC76B862}"/>
              </a:ext>
            </a:extLst>
          </p:cNvPr>
          <p:cNvSpPr/>
          <p:nvPr/>
        </p:nvSpPr>
        <p:spPr>
          <a:xfrm>
            <a:off x="4359239" y="573724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485CC529-9F19-4CCF-8F61-3C38DC50A39C}"/>
              </a:ext>
            </a:extLst>
          </p:cNvPr>
          <p:cNvSpPr/>
          <p:nvPr/>
        </p:nvSpPr>
        <p:spPr>
          <a:xfrm>
            <a:off x="7446626" y="574157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A1F76371-5AEB-48AD-B4F0-1E894AFC92DF}"/>
              </a:ext>
            </a:extLst>
          </p:cNvPr>
          <p:cNvSpPr/>
          <p:nvPr/>
        </p:nvSpPr>
        <p:spPr>
          <a:xfrm>
            <a:off x="6412050" y="574157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2533E80-ADE4-43E1-A746-170565B7211E}"/>
              </a:ext>
            </a:extLst>
          </p:cNvPr>
          <p:cNvSpPr/>
          <p:nvPr/>
        </p:nvSpPr>
        <p:spPr>
          <a:xfrm>
            <a:off x="1168049" y="575842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22512D2-B168-4590-BAB9-4FACD81AACCD}"/>
              </a:ext>
            </a:extLst>
          </p:cNvPr>
          <p:cNvSpPr/>
          <p:nvPr/>
        </p:nvSpPr>
        <p:spPr>
          <a:xfrm>
            <a:off x="136035" y="576741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73F83511-4C00-41C3-A5E9-B98DA1565705}"/>
              </a:ext>
            </a:extLst>
          </p:cNvPr>
          <p:cNvSpPr/>
          <p:nvPr/>
        </p:nvSpPr>
        <p:spPr>
          <a:xfrm>
            <a:off x="8513944" y="574157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4502953A-1D23-4CDC-B6BD-24544E0D2927}"/>
              </a:ext>
            </a:extLst>
          </p:cNvPr>
          <p:cNvSpPr/>
          <p:nvPr/>
        </p:nvSpPr>
        <p:spPr>
          <a:xfrm>
            <a:off x="3295510" y="5950798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AD6AC272-C885-4ADA-8361-B6230EA1ABDC}"/>
              </a:ext>
            </a:extLst>
          </p:cNvPr>
          <p:cNvSpPr/>
          <p:nvPr/>
        </p:nvSpPr>
        <p:spPr>
          <a:xfrm>
            <a:off x="4359239" y="5950798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B1F72223-8320-46F1-95D5-F5A538E4945E}"/>
              </a:ext>
            </a:extLst>
          </p:cNvPr>
          <p:cNvSpPr/>
          <p:nvPr/>
        </p:nvSpPr>
        <p:spPr>
          <a:xfrm>
            <a:off x="7446626" y="595513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0F5954B-D486-4E1C-AD66-1238DF54B820}"/>
              </a:ext>
            </a:extLst>
          </p:cNvPr>
          <p:cNvSpPr/>
          <p:nvPr/>
        </p:nvSpPr>
        <p:spPr>
          <a:xfrm>
            <a:off x="1168049" y="597197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E070BF7E-F335-42B8-AF54-398C2144C9DB}"/>
              </a:ext>
            </a:extLst>
          </p:cNvPr>
          <p:cNvSpPr/>
          <p:nvPr/>
        </p:nvSpPr>
        <p:spPr>
          <a:xfrm>
            <a:off x="136035" y="598096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AFE9A517-8967-4E2D-A969-30B39B135997}"/>
              </a:ext>
            </a:extLst>
          </p:cNvPr>
          <p:cNvSpPr/>
          <p:nvPr/>
        </p:nvSpPr>
        <p:spPr>
          <a:xfrm>
            <a:off x="8513944" y="595513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A666D29E-B3C0-43A0-B2CD-21051C36F4C5}"/>
              </a:ext>
            </a:extLst>
          </p:cNvPr>
          <p:cNvSpPr/>
          <p:nvPr/>
        </p:nvSpPr>
        <p:spPr>
          <a:xfrm>
            <a:off x="3295510" y="619018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28AEE23E-8094-4B6F-B8E3-D1299CFA6C18}"/>
              </a:ext>
            </a:extLst>
          </p:cNvPr>
          <p:cNvSpPr/>
          <p:nvPr/>
        </p:nvSpPr>
        <p:spPr>
          <a:xfrm>
            <a:off x="5390254" y="6194518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189F20DD-EF75-4136-A206-AC51C807BA4B}"/>
              </a:ext>
            </a:extLst>
          </p:cNvPr>
          <p:cNvSpPr/>
          <p:nvPr/>
        </p:nvSpPr>
        <p:spPr>
          <a:xfrm>
            <a:off x="7446626" y="6194518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1F70AFFC-E88F-46FF-8453-784EDC708AB8}"/>
              </a:ext>
            </a:extLst>
          </p:cNvPr>
          <p:cNvSpPr/>
          <p:nvPr/>
        </p:nvSpPr>
        <p:spPr>
          <a:xfrm>
            <a:off x="6412050" y="6194518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F274A98C-15BA-45D0-A520-229265EFAADF}"/>
              </a:ext>
            </a:extLst>
          </p:cNvPr>
          <p:cNvSpPr/>
          <p:nvPr/>
        </p:nvSpPr>
        <p:spPr>
          <a:xfrm>
            <a:off x="1168049" y="621136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66B10A6B-FD75-4192-8F93-0EC4DECA2AD7}"/>
              </a:ext>
            </a:extLst>
          </p:cNvPr>
          <p:cNvSpPr/>
          <p:nvPr/>
        </p:nvSpPr>
        <p:spPr>
          <a:xfrm>
            <a:off x="136035" y="622035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AD4B882F-B465-42F8-B317-B87AED748CBE}"/>
              </a:ext>
            </a:extLst>
          </p:cNvPr>
          <p:cNvSpPr/>
          <p:nvPr/>
        </p:nvSpPr>
        <p:spPr>
          <a:xfrm>
            <a:off x="8513944" y="6194518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DD66A039-4A23-4F8C-B564-F431F37E6A31}"/>
              </a:ext>
            </a:extLst>
          </p:cNvPr>
          <p:cNvSpPr/>
          <p:nvPr/>
        </p:nvSpPr>
        <p:spPr>
          <a:xfrm>
            <a:off x="3295510" y="644574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61F79A2-F37D-49D8-B947-FBAF721FB7AA}"/>
              </a:ext>
            </a:extLst>
          </p:cNvPr>
          <p:cNvSpPr/>
          <p:nvPr/>
        </p:nvSpPr>
        <p:spPr>
          <a:xfrm>
            <a:off x="5390254" y="645007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238FB54C-2C53-4DAE-B53B-372A6363F8A7}"/>
              </a:ext>
            </a:extLst>
          </p:cNvPr>
          <p:cNvSpPr/>
          <p:nvPr/>
        </p:nvSpPr>
        <p:spPr>
          <a:xfrm>
            <a:off x="7446626" y="645007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0A9F0A9A-5B3B-470E-85C0-35DB3E59A4E5}"/>
              </a:ext>
            </a:extLst>
          </p:cNvPr>
          <p:cNvSpPr/>
          <p:nvPr/>
        </p:nvSpPr>
        <p:spPr>
          <a:xfrm>
            <a:off x="1168049" y="646692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3B920B4-340C-4B7E-A823-E075E6C404D3}"/>
              </a:ext>
            </a:extLst>
          </p:cNvPr>
          <p:cNvSpPr/>
          <p:nvPr/>
        </p:nvSpPr>
        <p:spPr>
          <a:xfrm>
            <a:off x="136035" y="647591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B50CE88D-F21D-44A6-B12B-1750378564E5}"/>
              </a:ext>
            </a:extLst>
          </p:cNvPr>
          <p:cNvSpPr/>
          <p:nvPr/>
        </p:nvSpPr>
        <p:spPr>
          <a:xfrm>
            <a:off x="8513944" y="645007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48581570-E008-42C2-AEBD-A670A1C3F126}"/>
              </a:ext>
            </a:extLst>
          </p:cNvPr>
          <p:cNvSpPr/>
          <p:nvPr/>
        </p:nvSpPr>
        <p:spPr>
          <a:xfrm>
            <a:off x="3311876" y="670130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B512B971-BD00-4610-8187-7088E9F041E6}"/>
              </a:ext>
            </a:extLst>
          </p:cNvPr>
          <p:cNvSpPr/>
          <p:nvPr/>
        </p:nvSpPr>
        <p:spPr>
          <a:xfrm>
            <a:off x="7462992" y="670563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3F05D692-1609-4DF6-AC0C-4D441D609368}"/>
              </a:ext>
            </a:extLst>
          </p:cNvPr>
          <p:cNvSpPr/>
          <p:nvPr/>
        </p:nvSpPr>
        <p:spPr>
          <a:xfrm>
            <a:off x="6428416" y="670563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9AE2FC61-9466-4C8F-B1F4-97BED0B5EF20}"/>
              </a:ext>
            </a:extLst>
          </p:cNvPr>
          <p:cNvSpPr/>
          <p:nvPr/>
        </p:nvSpPr>
        <p:spPr>
          <a:xfrm>
            <a:off x="1184415" y="6722480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DB162B0-A074-4CDA-9CA1-CCB62BF1FAD4}"/>
              </a:ext>
            </a:extLst>
          </p:cNvPr>
          <p:cNvSpPr/>
          <p:nvPr/>
        </p:nvSpPr>
        <p:spPr>
          <a:xfrm>
            <a:off x="152401" y="673146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9C4218FA-6F35-4F17-97EF-7E448E7EF4E5}"/>
              </a:ext>
            </a:extLst>
          </p:cNvPr>
          <p:cNvSpPr/>
          <p:nvPr/>
        </p:nvSpPr>
        <p:spPr>
          <a:xfrm>
            <a:off x="8530310" y="670563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D4A3D3D-0FD3-4A0F-9C0A-8DE317E7787E}"/>
              </a:ext>
            </a:extLst>
          </p:cNvPr>
          <p:cNvSpPr/>
          <p:nvPr/>
        </p:nvSpPr>
        <p:spPr>
          <a:xfrm>
            <a:off x="3311876" y="694840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6</a:t>
            </a:r>
            <a:endParaRPr lang="en-CA" dirty="0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0471A633-A201-4016-979B-E4B8B3BD25C5}"/>
              </a:ext>
            </a:extLst>
          </p:cNvPr>
          <p:cNvSpPr/>
          <p:nvPr/>
        </p:nvSpPr>
        <p:spPr>
          <a:xfrm>
            <a:off x="7462992" y="6952738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E39D2B3-21E6-44B9-BC96-0DDB0D44A065}"/>
              </a:ext>
            </a:extLst>
          </p:cNvPr>
          <p:cNvSpPr/>
          <p:nvPr/>
        </p:nvSpPr>
        <p:spPr>
          <a:xfrm>
            <a:off x="1184415" y="696958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FB114A3B-E506-40D7-AD93-F8F21E16BBC9}"/>
              </a:ext>
            </a:extLst>
          </p:cNvPr>
          <p:cNvSpPr/>
          <p:nvPr/>
        </p:nvSpPr>
        <p:spPr>
          <a:xfrm>
            <a:off x="152401" y="697857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D2B36221-1EE5-4098-B506-6A1434949D8B}"/>
              </a:ext>
            </a:extLst>
          </p:cNvPr>
          <p:cNvSpPr/>
          <p:nvPr/>
        </p:nvSpPr>
        <p:spPr>
          <a:xfrm>
            <a:off x="8530310" y="6952738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7738ACE-0F01-4567-8B85-E6A06FFE990E}"/>
              </a:ext>
            </a:extLst>
          </p:cNvPr>
          <p:cNvSpPr/>
          <p:nvPr/>
        </p:nvSpPr>
        <p:spPr>
          <a:xfrm>
            <a:off x="4375605" y="719194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0DF46DEE-08CC-48FC-A790-B4AB72758D92}"/>
              </a:ext>
            </a:extLst>
          </p:cNvPr>
          <p:cNvSpPr/>
          <p:nvPr/>
        </p:nvSpPr>
        <p:spPr>
          <a:xfrm>
            <a:off x="5406620" y="719628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1DC844D4-36B3-4ADF-BCB0-A1A48FE6F9C0}"/>
              </a:ext>
            </a:extLst>
          </p:cNvPr>
          <p:cNvSpPr/>
          <p:nvPr/>
        </p:nvSpPr>
        <p:spPr>
          <a:xfrm>
            <a:off x="7462992" y="719628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126DF40B-2D12-4DF7-9983-437611E63B60}"/>
              </a:ext>
            </a:extLst>
          </p:cNvPr>
          <p:cNvSpPr/>
          <p:nvPr/>
        </p:nvSpPr>
        <p:spPr>
          <a:xfrm>
            <a:off x="6428416" y="719628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938698B4-1172-4030-A0EC-2C316E407730}"/>
              </a:ext>
            </a:extLst>
          </p:cNvPr>
          <p:cNvSpPr/>
          <p:nvPr/>
        </p:nvSpPr>
        <p:spPr>
          <a:xfrm>
            <a:off x="1184415" y="7213128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7CFB94BD-F53C-4EE5-B36E-380C78C0F01C}"/>
              </a:ext>
            </a:extLst>
          </p:cNvPr>
          <p:cNvSpPr/>
          <p:nvPr/>
        </p:nvSpPr>
        <p:spPr>
          <a:xfrm>
            <a:off x="152401" y="722211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EB1EFF6F-60F4-454A-AE52-7D8482ECC7E7}"/>
              </a:ext>
            </a:extLst>
          </p:cNvPr>
          <p:cNvSpPr/>
          <p:nvPr/>
        </p:nvSpPr>
        <p:spPr>
          <a:xfrm>
            <a:off x="8530310" y="719628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9890F15C-6F92-4639-B44B-4AA5F0E69613}"/>
              </a:ext>
            </a:extLst>
          </p:cNvPr>
          <p:cNvSpPr/>
          <p:nvPr/>
        </p:nvSpPr>
        <p:spPr>
          <a:xfrm>
            <a:off x="4375605" y="7408168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4B2BC47E-4F94-4AA5-BC1D-C0C2F2604DF5}"/>
              </a:ext>
            </a:extLst>
          </p:cNvPr>
          <p:cNvSpPr/>
          <p:nvPr/>
        </p:nvSpPr>
        <p:spPr>
          <a:xfrm>
            <a:off x="5406620" y="741250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AF3B91AA-A85E-4919-869D-97E1D5BC6A9A}"/>
              </a:ext>
            </a:extLst>
          </p:cNvPr>
          <p:cNvSpPr/>
          <p:nvPr/>
        </p:nvSpPr>
        <p:spPr>
          <a:xfrm>
            <a:off x="7462992" y="741250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503F3C94-6B21-4875-934F-360A84E84107}"/>
              </a:ext>
            </a:extLst>
          </p:cNvPr>
          <p:cNvSpPr/>
          <p:nvPr/>
        </p:nvSpPr>
        <p:spPr>
          <a:xfrm>
            <a:off x="1184415" y="742934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F59584C9-2DFF-4378-BAB6-AB48810A4F55}"/>
              </a:ext>
            </a:extLst>
          </p:cNvPr>
          <p:cNvSpPr/>
          <p:nvPr/>
        </p:nvSpPr>
        <p:spPr>
          <a:xfrm>
            <a:off x="152401" y="743833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1158BA11-B737-4EBD-81FC-FB8DD978779C}"/>
              </a:ext>
            </a:extLst>
          </p:cNvPr>
          <p:cNvSpPr/>
          <p:nvPr/>
        </p:nvSpPr>
        <p:spPr>
          <a:xfrm>
            <a:off x="8530310" y="741250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C50066DF-2521-4DD3-87A6-1A70A4A7B90A}"/>
              </a:ext>
            </a:extLst>
          </p:cNvPr>
          <p:cNvSpPr/>
          <p:nvPr/>
        </p:nvSpPr>
        <p:spPr>
          <a:xfrm>
            <a:off x="4375605" y="763555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A339D92C-5B8F-4710-B964-E2F0B830F934}"/>
              </a:ext>
            </a:extLst>
          </p:cNvPr>
          <p:cNvSpPr/>
          <p:nvPr/>
        </p:nvSpPr>
        <p:spPr>
          <a:xfrm>
            <a:off x="7462992" y="763988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2738483-7D35-4C90-B9D4-F73302F71B41}"/>
              </a:ext>
            </a:extLst>
          </p:cNvPr>
          <p:cNvSpPr/>
          <p:nvPr/>
        </p:nvSpPr>
        <p:spPr>
          <a:xfrm>
            <a:off x="6428416" y="763988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C6F3B641-DCD9-4157-86EB-D0D1767E9ECC}"/>
              </a:ext>
            </a:extLst>
          </p:cNvPr>
          <p:cNvSpPr/>
          <p:nvPr/>
        </p:nvSpPr>
        <p:spPr>
          <a:xfrm>
            <a:off x="1184415" y="765673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C3459F80-0CD7-4878-86D1-3F2AE6C4270F}"/>
              </a:ext>
            </a:extLst>
          </p:cNvPr>
          <p:cNvSpPr/>
          <p:nvPr/>
        </p:nvSpPr>
        <p:spPr>
          <a:xfrm>
            <a:off x="152401" y="766572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D070A0D-0908-4967-988A-7060A703E24D}"/>
              </a:ext>
            </a:extLst>
          </p:cNvPr>
          <p:cNvSpPr/>
          <p:nvPr/>
        </p:nvSpPr>
        <p:spPr>
          <a:xfrm>
            <a:off x="8530310" y="763988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8F24A711-276D-4387-8961-567BCFB02E84}"/>
              </a:ext>
            </a:extLst>
          </p:cNvPr>
          <p:cNvSpPr/>
          <p:nvPr/>
        </p:nvSpPr>
        <p:spPr>
          <a:xfrm>
            <a:off x="4375605" y="787524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7</a:t>
            </a:r>
            <a:endParaRPr lang="en-CA" dirty="0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F66041B-4C1C-420B-85F3-18FC30D6CFC6}"/>
              </a:ext>
            </a:extLst>
          </p:cNvPr>
          <p:cNvSpPr/>
          <p:nvPr/>
        </p:nvSpPr>
        <p:spPr>
          <a:xfrm>
            <a:off x="7462992" y="787957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25DA30DF-DFD8-44D7-BE9E-F1E3CAD21A12}"/>
              </a:ext>
            </a:extLst>
          </p:cNvPr>
          <p:cNvSpPr/>
          <p:nvPr/>
        </p:nvSpPr>
        <p:spPr>
          <a:xfrm>
            <a:off x="1184415" y="7896425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EFCCCD77-D28E-44B8-A78A-B5D33A3E9D77}"/>
              </a:ext>
            </a:extLst>
          </p:cNvPr>
          <p:cNvSpPr/>
          <p:nvPr/>
        </p:nvSpPr>
        <p:spPr>
          <a:xfrm>
            <a:off x="152401" y="790541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ECBCA708-AB58-4079-BC73-98B8E20626BE}"/>
              </a:ext>
            </a:extLst>
          </p:cNvPr>
          <p:cNvSpPr/>
          <p:nvPr/>
        </p:nvSpPr>
        <p:spPr>
          <a:xfrm>
            <a:off x="8530310" y="7879579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C7E2CC5F-86FF-40DC-9D2A-819AFED8DDF5}"/>
              </a:ext>
            </a:extLst>
          </p:cNvPr>
          <p:cNvSpPr/>
          <p:nvPr/>
        </p:nvSpPr>
        <p:spPr>
          <a:xfrm>
            <a:off x="5406620" y="809916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50C79560-83C0-4710-AD5D-0840707D066F}"/>
              </a:ext>
            </a:extLst>
          </p:cNvPr>
          <p:cNvSpPr/>
          <p:nvPr/>
        </p:nvSpPr>
        <p:spPr>
          <a:xfrm>
            <a:off x="7462992" y="809916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4FDFD3E-6B86-4B3D-8867-CED1CF3A0F24}"/>
              </a:ext>
            </a:extLst>
          </p:cNvPr>
          <p:cNvSpPr/>
          <p:nvPr/>
        </p:nvSpPr>
        <p:spPr>
          <a:xfrm>
            <a:off x="6428416" y="809916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49420EF3-A0B3-4B19-A7CA-875A65B36BD1}"/>
              </a:ext>
            </a:extLst>
          </p:cNvPr>
          <p:cNvSpPr/>
          <p:nvPr/>
        </p:nvSpPr>
        <p:spPr>
          <a:xfrm>
            <a:off x="1184415" y="8116008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9DB3561A-5CB1-4284-B5F2-128335F6029C}"/>
              </a:ext>
            </a:extLst>
          </p:cNvPr>
          <p:cNvSpPr/>
          <p:nvPr/>
        </p:nvSpPr>
        <p:spPr>
          <a:xfrm>
            <a:off x="152401" y="812499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3CA9D735-72C0-4BAF-8844-B3EDA947A411}"/>
              </a:ext>
            </a:extLst>
          </p:cNvPr>
          <p:cNvSpPr/>
          <p:nvPr/>
        </p:nvSpPr>
        <p:spPr>
          <a:xfrm>
            <a:off x="8530310" y="809916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C8D34368-6047-443D-83B1-12CD187EB6A8}"/>
              </a:ext>
            </a:extLst>
          </p:cNvPr>
          <p:cNvSpPr/>
          <p:nvPr/>
        </p:nvSpPr>
        <p:spPr>
          <a:xfrm>
            <a:off x="5406620" y="832455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8</a:t>
            </a:r>
            <a:endParaRPr lang="en-CA" dirty="0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4D6034C2-DE24-4737-B05A-086EBCB8932F}"/>
              </a:ext>
            </a:extLst>
          </p:cNvPr>
          <p:cNvSpPr/>
          <p:nvPr/>
        </p:nvSpPr>
        <p:spPr>
          <a:xfrm>
            <a:off x="7462992" y="832455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AB7C5EBE-1E57-42A1-99AD-9985E0ED1707}"/>
              </a:ext>
            </a:extLst>
          </p:cNvPr>
          <p:cNvSpPr/>
          <p:nvPr/>
        </p:nvSpPr>
        <p:spPr>
          <a:xfrm>
            <a:off x="1184415" y="8341398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3513D225-832D-43C5-9322-B8A5262BA234}"/>
              </a:ext>
            </a:extLst>
          </p:cNvPr>
          <p:cNvSpPr/>
          <p:nvPr/>
        </p:nvSpPr>
        <p:spPr>
          <a:xfrm>
            <a:off x="152401" y="835038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6C30F001-FF41-4B56-B3DF-EBE0D25EBB12}"/>
              </a:ext>
            </a:extLst>
          </p:cNvPr>
          <p:cNvSpPr/>
          <p:nvPr/>
        </p:nvSpPr>
        <p:spPr>
          <a:xfrm>
            <a:off x="8530310" y="8324552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CFEFDF49-A086-4459-8F62-790AA6B9984D}"/>
              </a:ext>
            </a:extLst>
          </p:cNvPr>
          <p:cNvSpPr/>
          <p:nvPr/>
        </p:nvSpPr>
        <p:spPr>
          <a:xfrm>
            <a:off x="7462992" y="856322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0A333B2-A5A7-4924-B40F-E26B18334DFD}"/>
              </a:ext>
            </a:extLst>
          </p:cNvPr>
          <p:cNvSpPr/>
          <p:nvPr/>
        </p:nvSpPr>
        <p:spPr>
          <a:xfrm>
            <a:off x="6428416" y="856322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9</a:t>
            </a:r>
            <a:endParaRPr lang="en-CA" dirty="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B212643A-A04C-4C5B-8302-E753B499466E}"/>
              </a:ext>
            </a:extLst>
          </p:cNvPr>
          <p:cNvSpPr/>
          <p:nvPr/>
        </p:nvSpPr>
        <p:spPr>
          <a:xfrm>
            <a:off x="1184415" y="8580067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9A3D853-9940-4975-98EB-29654981EEC7}"/>
              </a:ext>
            </a:extLst>
          </p:cNvPr>
          <p:cNvSpPr/>
          <p:nvPr/>
        </p:nvSpPr>
        <p:spPr>
          <a:xfrm>
            <a:off x="152401" y="8589056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0CDBDA6F-B059-4D9B-AA83-1297F5DA1E81}"/>
              </a:ext>
            </a:extLst>
          </p:cNvPr>
          <p:cNvSpPr/>
          <p:nvPr/>
        </p:nvSpPr>
        <p:spPr>
          <a:xfrm>
            <a:off x="8530310" y="8563221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80AD204-9D21-4915-B268-6C24C6FE850F}"/>
              </a:ext>
            </a:extLst>
          </p:cNvPr>
          <p:cNvSpPr/>
          <p:nvPr/>
        </p:nvSpPr>
        <p:spPr>
          <a:xfrm>
            <a:off x="7462992" y="8791258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10</a:t>
            </a:r>
            <a:endParaRPr lang="en-CA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137E88AD-122F-4C74-8D77-AAF7EE1D82F6}"/>
              </a:ext>
            </a:extLst>
          </p:cNvPr>
          <p:cNvSpPr/>
          <p:nvPr/>
        </p:nvSpPr>
        <p:spPr>
          <a:xfrm>
            <a:off x="1184415" y="8808104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C57FA312-301F-4222-9A52-EC7101916063}"/>
              </a:ext>
            </a:extLst>
          </p:cNvPr>
          <p:cNvSpPr/>
          <p:nvPr/>
        </p:nvSpPr>
        <p:spPr>
          <a:xfrm>
            <a:off x="152401" y="8817093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722F47D2-C7F2-43FB-B38D-71ABE0DD59B3}"/>
              </a:ext>
            </a:extLst>
          </p:cNvPr>
          <p:cNvSpPr/>
          <p:nvPr/>
        </p:nvSpPr>
        <p:spPr>
          <a:xfrm>
            <a:off x="8530310" y="8791258"/>
            <a:ext cx="705745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13</a:t>
            </a:r>
            <a:endParaRPr lang="en-CA" dirty="0"/>
          </a:p>
        </p:txBody>
      </p:sp>
      <p:cxnSp>
        <p:nvCxnSpPr>
          <p:cNvPr id="404" name="Connecteur droit 403">
            <a:extLst>
              <a:ext uri="{FF2B5EF4-FFF2-40B4-BE49-F238E27FC236}">
                <a16:creationId xmlns:a16="http://schemas.microsoft.com/office/drawing/2014/main" id="{84A78AFE-398E-4D9B-93A9-EEE1EC6ED646}"/>
              </a:ext>
            </a:extLst>
          </p:cNvPr>
          <p:cNvCxnSpPr/>
          <p:nvPr/>
        </p:nvCxnSpPr>
        <p:spPr>
          <a:xfrm>
            <a:off x="593224" y="7057780"/>
            <a:ext cx="72170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5" name="Connecteur droit 404">
            <a:extLst>
              <a:ext uri="{FF2B5EF4-FFF2-40B4-BE49-F238E27FC236}">
                <a16:creationId xmlns:a16="http://schemas.microsoft.com/office/drawing/2014/main" id="{99BC4CC2-A816-48E3-B0E9-D6A81D616E81}"/>
              </a:ext>
            </a:extLst>
          </p:cNvPr>
          <p:cNvCxnSpPr/>
          <p:nvPr/>
        </p:nvCxnSpPr>
        <p:spPr>
          <a:xfrm>
            <a:off x="625953" y="8878161"/>
            <a:ext cx="72170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6" name="Connecteur droit 405">
            <a:extLst>
              <a:ext uri="{FF2B5EF4-FFF2-40B4-BE49-F238E27FC236}">
                <a16:creationId xmlns:a16="http://schemas.microsoft.com/office/drawing/2014/main" id="{6B6E10B5-1C32-48F8-8458-ADAEDCCCAD2C}"/>
              </a:ext>
            </a:extLst>
          </p:cNvPr>
          <p:cNvCxnSpPr/>
          <p:nvPr/>
        </p:nvCxnSpPr>
        <p:spPr>
          <a:xfrm>
            <a:off x="634135" y="8638822"/>
            <a:ext cx="72170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7" name="Connecteur droit 406">
            <a:extLst>
              <a:ext uri="{FF2B5EF4-FFF2-40B4-BE49-F238E27FC236}">
                <a16:creationId xmlns:a16="http://schemas.microsoft.com/office/drawing/2014/main" id="{90128F1A-B006-4CE8-8D4E-833096717011}"/>
              </a:ext>
            </a:extLst>
          </p:cNvPr>
          <p:cNvCxnSpPr/>
          <p:nvPr/>
        </p:nvCxnSpPr>
        <p:spPr>
          <a:xfrm>
            <a:off x="634135" y="8215375"/>
            <a:ext cx="72170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0" name="Connecteur droit 409">
            <a:extLst>
              <a:ext uri="{FF2B5EF4-FFF2-40B4-BE49-F238E27FC236}">
                <a16:creationId xmlns:a16="http://schemas.microsoft.com/office/drawing/2014/main" id="{FA5CD4AC-1FD4-4402-9C6C-09F29201E283}"/>
              </a:ext>
            </a:extLst>
          </p:cNvPr>
          <p:cNvCxnSpPr/>
          <p:nvPr/>
        </p:nvCxnSpPr>
        <p:spPr>
          <a:xfrm>
            <a:off x="634135" y="8405619"/>
            <a:ext cx="72170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295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746</Words>
  <Application>Microsoft Office PowerPoint</Application>
  <PresentationFormat>Grand écran</PresentationFormat>
  <Paragraphs>678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Hurel</dc:creator>
  <cp:lastModifiedBy>Arnaud Hurel</cp:lastModifiedBy>
  <cp:revision>19</cp:revision>
  <dcterms:created xsi:type="dcterms:W3CDTF">2020-12-10T09:30:48Z</dcterms:created>
  <dcterms:modified xsi:type="dcterms:W3CDTF">2020-12-11T00:50:28Z</dcterms:modified>
</cp:coreProperties>
</file>