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D5F6-0F1D-C45A-113F-9E953910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5C8D00-0A49-CCD6-123D-58F11DBB3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C34E2-4023-071D-9F0D-361A004B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78A29-0153-E256-4667-226B3715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7779A-1044-E618-5A89-A9EBC4DE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2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70914-3E17-F3F5-5B67-8A02396E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DC5110-74C2-3356-DC1B-6248F207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5586E7-6F55-5A05-2E78-FB03B1E0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9EF8B-63CE-9AAA-1257-0B396FD6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6228C-79AD-861A-C716-27E57114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6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15305F-D7BE-AB4B-6FA1-80A61CEC6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FA4157-FAAA-BB46-E0D4-2157AF6D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794B3-B282-1541-729A-C3E7E745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C59AC-5B6D-EB7D-D0D4-B79E6B0C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25655-D5AC-2779-C332-CB8FAA43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E29F6-7E75-DE8A-8F08-DD9AF46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C85AD-1CB0-7F9C-744B-4F117257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7DF546-2329-4755-C887-47BF5D62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9DDB09-805D-A4DA-2303-499A4FFC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50568D-EB25-7FDA-E4A2-4DD29936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9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2EC08-3781-83DA-AE90-581AC088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97415-8EE7-55A5-7E79-86B557F7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F1F83-4F51-1837-5493-F13A2FCA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2D9BD7-74B0-1D03-917A-8E4E8459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239-E5B7-836F-9D31-1DBF0F1F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6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31777-47EF-DBF4-43C7-5555FD25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813E4-B809-FF42-FDD0-6DD59D58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EEC7B3-460D-B1B6-71CF-EBF3147A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1077-3D0A-D7CF-074A-35BD5E12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888A5-1BAB-E72E-A730-8DAA499D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075984-B0E0-974E-D13E-AA3B533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3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63F42-4EF7-08FD-744D-6A2A5FB8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4A2D5-C1FC-D5DD-CFB0-8DB913F7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C6EEEB-4AF0-DDC1-BC71-5F9AF9C0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9193F7-4767-0DCF-58D2-BF6AEFE05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A1C1C7-ED6D-C7D2-A3DE-C1D0E10F6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944A81-A410-6AD5-9484-7A61B13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A8723C-29D4-1E13-361F-D6D493C5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41C163-979E-B808-EF9C-4BF60009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5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682CC-38AB-9A3A-CA4D-9B4A12F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A6CAC5-29D3-8C4E-10C0-267C28D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52B007-9007-6A23-1644-F48A8CB1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A39B2F-6570-FF7B-2B37-3B2AEF34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19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1872D9-49CB-C92F-AF15-6F6AF79F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9062AC-1BA3-0825-DDD7-B0493745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6A90B2-9D7F-83E6-928B-2D2BD299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82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EC354-A93E-E93A-F14F-A8A0CB3A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6FBD9-688D-BD8F-7FDF-17AF00AD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3B86BF-E420-9912-9059-210B5DCA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309A53-4957-391B-F3CA-8E7D15F5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26A10-590C-DD0B-FC67-C9E4EF7B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EC9DC-E306-393F-F837-F0B0BEAD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3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4BF52-3AF2-9855-0B4A-873BC27F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17AA87-3C3B-5208-3FFA-B13E1F378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3DF92A-D21F-43C3-8DF1-DA3409AF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C8A1D-6CF3-3393-1EA7-D079AED4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F14C1-416A-0FCB-27B7-1D43A07E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FBBDCB-8842-07C0-15E8-88D6B93D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36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318DB1-BCB7-EF19-AE73-5B83EE1D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4BB1F0-0708-32BB-13BD-33683E8E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D028-3DBA-8B1B-5B90-47452580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458E-E6EF-4039-8D0A-011D40B614A3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D0F0E-D189-AD99-E670-91CD557D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B7D0E-4EB3-2F37-4428-BAE20E29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1F7F-E4B4-43BE-A6C4-5AF9709ED1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4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omplete Collection of Data Science Cheat Sheets - Part 1">
            <a:extLst>
              <a:ext uri="{FF2B5EF4-FFF2-40B4-BE49-F238E27FC236}">
                <a16:creationId xmlns:a16="http://schemas.microsoft.com/office/drawing/2014/main" id="{BBDFF0B2-239B-F6F2-3E9F-62FC6672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8" y="1466515"/>
            <a:ext cx="6338751" cy="361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E1DF3A-51E9-E167-1401-925E8E688201}"/>
              </a:ext>
            </a:extLst>
          </p:cNvPr>
          <p:cNvSpPr txBox="1"/>
          <p:nvPr/>
        </p:nvSpPr>
        <p:spPr>
          <a:xfrm>
            <a:off x="5477691" y="1105988"/>
            <a:ext cx="541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Interview presentation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D964AA-E71D-1A19-91E9-64EB15FC11D7}"/>
              </a:ext>
            </a:extLst>
          </p:cNvPr>
          <p:cNvSpPr txBox="1"/>
          <p:nvPr/>
        </p:nvSpPr>
        <p:spPr>
          <a:xfrm>
            <a:off x="8011886" y="2770319"/>
            <a:ext cx="288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/>
              <a:t>Aqsone</a:t>
            </a:r>
            <a:endParaRPr lang="en-US" sz="3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D7462-FF2D-B30C-4EFD-D05503FAA82B}"/>
              </a:ext>
            </a:extLst>
          </p:cNvPr>
          <p:cNvSpPr txBox="1"/>
          <p:nvPr/>
        </p:nvSpPr>
        <p:spPr>
          <a:xfrm>
            <a:off x="6766559" y="5604200"/>
            <a:ext cx="412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Arnaud HUREL – 22/10/2022</a:t>
            </a:r>
          </a:p>
        </p:txBody>
      </p:sp>
    </p:spTree>
    <p:extLst>
      <p:ext uri="{BB962C8B-B14F-4D97-AF65-F5344CB8AC3E}">
        <p14:creationId xmlns:p14="http://schemas.microsoft.com/office/powerpoint/2010/main" val="361353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E5AF33-FC54-E32E-AAEF-1C3E6015C43B}"/>
              </a:ext>
            </a:extLst>
          </p:cNvPr>
          <p:cNvSpPr txBox="1"/>
          <p:nvPr/>
        </p:nvSpPr>
        <p:spPr>
          <a:xfrm>
            <a:off x="470263" y="269966"/>
            <a:ext cx="1125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/>
              <a:t>Background &amp; Goal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70837A-C865-C5F3-0940-4096B64BE548}"/>
              </a:ext>
            </a:extLst>
          </p:cNvPr>
          <p:cNvCxnSpPr>
            <a:cxnSpLocks/>
          </p:cNvCxnSpPr>
          <p:nvPr/>
        </p:nvCxnSpPr>
        <p:spPr>
          <a:xfrm>
            <a:off x="5212080" y="966651"/>
            <a:ext cx="176784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936A13-D2BB-0E7A-E5A0-ABCE2B989DA0}"/>
              </a:ext>
            </a:extLst>
          </p:cNvPr>
          <p:cNvSpPr/>
          <p:nvPr/>
        </p:nvSpPr>
        <p:spPr>
          <a:xfrm>
            <a:off x="1184366" y="2751908"/>
            <a:ext cx="4027714" cy="2621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Science Interview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Car selling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D4027-3C02-269C-6DAB-9192A28627FC}"/>
              </a:ext>
            </a:extLst>
          </p:cNvPr>
          <p:cNvSpPr/>
          <p:nvPr/>
        </p:nvSpPr>
        <p:spPr>
          <a:xfrm>
            <a:off x="6979920" y="2751908"/>
            <a:ext cx="4027714" cy="262128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 science skills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Predict the price of a car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Analayze</a:t>
            </a:r>
            <a:r>
              <a:rPr lang="en-US" dirty="0"/>
              <a:t> feature used and see improvement that can be done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7D86D10-E909-2360-494D-3DD10AFA82B6}"/>
              </a:ext>
            </a:extLst>
          </p:cNvPr>
          <p:cNvSpPr/>
          <p:nvPr/>
        </p:nvSpPr>
        <p:spPr>
          <a:xfrm>
            <a:off x="2708366" y="1672045"/>
            <a:ext cx="900000" cy="90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8E1285-41F1-AFA5-FB34-51A1B1169120}"/>
              </a:ext>
            </a:extLst>
          </p:cNvPr>
          <p:cNvSpPr/>
          <p:nvPr/>
        </p:nvSpPr>
        <p:spPr>
          <a:xfrm>
            <a:off x="8691634" y="1672045"/>
            <a:ext cx="900000" cy="90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que 11" descr="Carte avec repère contour">
            <a:extLst>
              <a:ext uri="{FF2B5EF4-FFF2-40B4-BE49-F238E27FC236}">
                <a16:creationId xmlns:a16="http://schemas.microsoft.com/office/drawing/2014/main" id="{9C7212F6-6407-DD30-CE06-6CC6C7FB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8366" y="1762045"/>
            <a:ext cx="720000" cy="720000"/>
          </a:xfrm>
          <a:prstGeom prst="rect">
            <a:avLst/>
          </a:prstGeom>
        </p:spPr>
      </p:pic>
      <p:pic>
        <p:nvPicPr>
          <p:cNvPr id="14" name="Graphique 13" descr="Mille avec un remplissage uni">
            <a:extLst>
              <a:ext uri="{FF2B5EF4-FFF2-40B4-BE49-F238E27FC236}">
                <a16:creationId xmlns:a16="http://schemas.microsoft.com/office/drawing/2014/main" id="{75FC89DE-2095-44CF-E4D0-750D07991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1634" y="176204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E5AF33-FC54-E32E-AAEF-1C3E6015C43B}"/>
              </a:ext>
            </a:extLst>
          </p:cNvPr>
          <p:cNvSpPr txBox="1"/>
          <p:nvPr/>
        </p:nvSpPr>
        <p:spPr>
          <a:xfrm>
            <a:off x="470263" y="269966"/>
            <a:ext cx="1125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/>
              <a:t>Data that we had at our disposal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70837A-C865-C5F3-0940-4096B64BE548}"/>
              </a:ext>
            </a:extLst>
          </p:cNvPr>
          <p:cNvCxnSpPr>
            <a:cxnSpLocks/>
          </p:cNvCxnSpPr>
          <p:nvPr/>
        </p:nvCxnSpPr>
        <p:spPr>
          <a:xfrm>
            <a:off x="5212080" y="966651"/>
            <a:ext cx="176784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C1632A24-558E-55E7-D526-BE39AE08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" y="1465092"/>
            <a:ext cx="10415451" cy="243989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1FF7BF8-54D3-A75C-4AA5-B286CFFF5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48" y="4034457"/>
            <a:ext cx="3179036" cy="233338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B61CD90-BFA3-22F5-116A-BC873BD4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4084665"/>
            <a:ext cx="3179036" cy="228317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D193336-86DC-4370-0660-3033B1A76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906" y="4084665"/>
            <a:ext cx="2885803" cy="22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E5AF33-FC54-E32E-AAEF-1C3E6015C43B}"/>
              </a:ext>
            </a:extLst>
          </p:cNvPr>
          <p:cNvSpPr txBox="1"/>
          <p:nvPr/>
        </p:nvSpPr>
        <p:spPr>
          <a:xfrm>
            <a:off x="470263" y="269966"/>
            <a:ext cx="1125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/>
              <a:t>What we did we do?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70837A-C865-C5F3-0940-4096B64BE548}"/>
              </a:ext>
            </a:extLst>
          </p:cNvPr>
          <p:cNvCxnSpPr>
            <a:cxnSpLocks/>
          </p:cNvCxnSpPr>
          <p:nvPr/>
        </p:nvCxnSpPr>
        <p:spPr>
          <a:xfrm>
            <a:off x="5212080" y="966651"/>
            <a:ext cx="176784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5FB27A2-95D6-EB35-B1CF-F95B487E0ABC}"/>
              </a:ext>
            </a:extLst>
          </p:cNvPr>
          <p:cNvSpPr/>
          <p:nvPr/>
        </p:nvSpPr>
        <p:spPr>
          <a:xfrm>
            <a:off x="1254034" y="1750423"/>
            <a:ext cx="2438400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1AB897-1CC4-5BE2-8DFC-484EDAB92A3F}"/>
              </a:ext>
            </a:extLst>
          </p:cNvPr>
          <p:cNvSpPr/>
          <p:nvPr/>
        </p:nvSpPr>
        <p:spPr>
          <a:xfrm>
            <a:off x="4850674" y="1750423"/>
            <a:ext cx="2438400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transformation</a:t>
            </a:r>
          </a:p>
          <a:p>
            <a:pPr marL="285750" indent="-285750">
              <a:buFontTx/>
              <a:buChar char="-"/>
            </a:pPr>
            <a:r>
              <a:rPr lang="en-US"/>
              <a:t>Dummies</a:t>
            </a:r>
          </a:p>
          <a:p>
            <a:pPr marL="285750" indent="-285750">
              <a:buFontTx/>
              <a:buChar char="-"/>
            </a:pPr>
            <a:r>
              <a:rPr lang="en-US"/>
              <a:t>Min/max scaler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8FA3B37-1796-1A44-3BB3-4511A7D403C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692434" y="239921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5A07416-DE37-DFDA-DE52-82B252D9274F}"/>
              </a:ext>
            </a:extLst>
          </p:cNvPr>
          <p:cNvSpPr/>
          <p:nvPr/>
        </p:nvSpPr>
        <p:spPr>
          <a:xfrm>
            <a:off x="8286206" y="1750422"/>
            <a:ext cx="2438400" cy="129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a ML model to predict the selling price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028520C-9E24-A52E-0190-46FFC7AA49E9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7289074" y="2399211"/>
            <a:ext cx="997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2BF1789A-BA08-A94D-CF04-7EF210CD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4" y="3298390"/>
            <a:ext cx="3035171" cy="23207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0EDEC0-B353-68EA-CF3E-B32B8C84FF7B}"/>
              </a:ext>
            </a:extLst>
          </p:cNvPr>
          <p:cNvSpPr/>
          <p:nvPr/>
        </p:nvSpPr>
        <p:spPr>
          <a:xfrm>
            <a:off x="7511143" y="4670917"/>
            <a:ext cx="3513908" cy="757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 70 / 30 split has been done to test the model</a:t>
            </a:r>
          </a:p>
        </p:txBody>
      </p:sp>
    </p:spTree>
    <p:extLst>
      <p:ext uri="{BB962C8B-B14F-4D97-AF65-F5344CB8AC3E}">
        <p14:creationId xmlns:p14="http://schemas.microsoft.com/office/powerpoint/2010/main" val="243064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E5AF33-FC54-E32E-AAEF-1C3E6015C43B}"/>
              </a:ext>
            </a:extLst>
          </p:cNvPr>
          <p:cNvSpPr txBox="1"/>
          <p:nvPr/>
        </p:nvSpPr>
        <p:spPr>
          <a:xfrm>
            <a:off x="470263" y="269966"/>
            <a:ext cx="1125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/>
              <a:t>How could we improve it ?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70837A-C865-C5F3-0940-4096B64BE548}"/>
              </a:ext>
            </a:extLst>
          </p:cNvPr>
          <p:cNvCxnSpPr>
            <a:cxnSpLocks/>
          </p:cNvCxnSpPr>
          <p:nvPr/>
        </p:nvCxnSpPr>
        <p:spPr>
          <a:xfrm>
            <a:off x="5212080" y="966651"/>
            <a:ext cx="176784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02F099-2D91-6D84-5178-5E93A657AD70}"/>
              </a:ext>
            </a:extLst>
          </p:cNvPr>
          <p:cNvSpPr/>
          <p:nvPr/>
        </p:nvSpPr>
        <p:spPr>
          <a:xfrm>
            <a:off x="1959428" y="2177148"/>
            <a:ext cx="9048205" cy="25428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 more data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Extracting features from unused variables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Look at other metrics to measure the accuracy of the prediction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 other ML model and fine tune parameters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 validation instead of an 70/30</a:t>
            </a:r>
          </a:p>
        </p:txBody>
      </p:sp>
    </p:spTree>
    <p:extLst>
      <p:ext uri="{BB962C8B-B14F-4D97-AF65-F5344CB8AC3E}">
        <p14:creationId xmlns:p14="http://schemas.microsoft.com/office/powerpoint/2010/main" val="23788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E5AF33-FC54-E32E-AAEF-1C3E6015C43B}"/>
              </a:ext>
            </a:extLst>
          </p:cNvPr>
          <p:cNvSpPr txBox="1"/>
          <p:nvPr/>
        </p:nvSpPr>
        <p:spPr>
          <a:xfrm>
            <a:off x="470263" y="269966"/>
            <a:ext cx="1125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/>
              <a:t>Thanks for watching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70837A-C865-C5F3-0940-4096B64BE548}"/>
              </a:ext>
            </a:extLst>
          </p:cNvPr>
          <p:cNvCxnSpPr>
            <a:cxnSpLocks/>
          </p:cNvCxnSpPr>
          <p:nvPr/>
        </p:nvCxnSpPr>
        <p:spPr>
          <a:xfrm>
            <a:off x="5212080" y="966651"/>
            <a:ext cx="176784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Thx GIFs - Get the best GIF on GIPHY">
            <a:extLst>
              <a:ext uri="{FF2B5EF4-FFF2-40B4-BE49-F238E27FC236}">
                <a16:creationId xmlns:a16="http://schemas.microsoft.com/office/drawing/2014/main" id="{BE454C69-C5F3-A686-3988-73B6F2BAB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301750"/>
            <a:ext cx="51054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768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119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5</cp:revision>
  <dcterms:created xsi:type="dcterms:W3CDTF">2022-10-22T15:07:04Z</dcterms:created>
  <dcterms:modified xsi:type="dcterms:W3CDTF">2022-10-22T22:16:29Z</dcterms:modified>
</cp:coreProperties>
</file>