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720" r:id="rId3"/>
    <p:sldMasterId id="214748374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6" r:id="rId14"/>
    <p:sldId id="265" r:id="rId15"/>
    <p:sldId id="267" r:id="rId16"/>
    <p:sldId id="268" r:id="rId17"/>
    <p:sldId id="269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 autoAdjust="0"/>
    <p:restoredTop sz="94693" autoAdjust="0"/>
  </p:normalViewPr>
  <p:slideViewPr>
    <p:cSldViewPr>
      <p:cViewPr varScale="1">
        <p:scale>
          <a:sx n="97" d="100"/>
          <a:sy n="97" d="100"/>
        </p:scale>
        <p:origin x="-39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48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FC78799-3FB1-4F6A-96F9-658088B330DB}" type="datetimeFigureOut">
              <a:rPr lang="fr-CA" smtClean="0"/>
              <a:t>2011-10-20</a:t>
            </a:fld>
            <a:endParaRPr lang="fr-CA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52DFB6-DB3F-4C3F-B005-160408E2FE87}" type="slidenum">
              <a:rPr lang="fr-CA" smtClean="0"/>
              <a:t>‹N°›</a:t>
            </a:fld>
            <a:endParaRPr lang="fr-CA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fr-CA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8799-3FB1-4F6A-96F9-658088B330DB}" type="datetimeFigureOut">
              <a:rPr lang="fr-CA" smtClean="0"/>
              <a:t>2011-10-20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2DFB6-DB3F-4C3F-B005-160408E2FE87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8799-3FB1-4F6A-96F9-658088B330DB}" type="datetimeFigureOut">
              <a:rPr lang="fr-CA" smtClean="0"/>
              <a:t>2011-10-20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852DFB6-DB3F-4C3F-B005-160408E2FE87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r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25" name="Sous-titr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31" name="Espace réservé de la date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5FC78799-3FB1-4F6A-96F9-658088B330DB}" type="datetimeFigureOut">
              <a:rPr lang="fr-CA" smtClean="0"/>
              <a:t>2011-10-20</a:t>
            </a:fld>
            <a:endParaRPr lang="fr-CA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fr-CA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2852DFB6-DB3F-4C3F-B005-160408E2FE87}" type="slidenum">
              <a:rPr lang="fr-CA" smtClean="0"/>
              <a:t>‹N°›</a:t>
            </a:fld>
            <a:endParaRPr lang="fr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C78799-3FB1-4F6A-96F9-658088B330DB}" type="datetimeFigureOut">
              <a:rPr lang="fr-CA" smtClean="0"/>
              <a:t>2011-10-20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52DFB6-DB3F-4C3F-B005-160408E2FE87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FC78799-3FB1-4F6A-96F9-658088B330DB}" type="datetimeFigureOut">
              <a:rPr lang="fr-CA" smtClean="0"/>
              <a:t>2011-10-20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2852DFB6-DB3F-4C3F-B005-160408E2FE87}" type="slidenum">
              <a:rPr lang="fr-CA" smtClean="0"/>
              <a:t>‹N°›</a:t>
            </a:fld>
            <a:endParaRPr lang="fr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C78799-3FB1-4F6A-96F9-658088B330DB}" type="datetimeFigureOut">
              <a:rPr lang="fr-CA" smtClean="0"/>
              <a:t>2011-10-20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52DFB6-DB3F-4C3F-B005-160408E2FE87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C78799-3FB1-4F6A-96F9-658088B330DB}" type="datetimeFigureOut">
              <a:rPr lang="fr-CA" smtClean="0"/>
              <a:t>2011-10-20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52DFB6-DB3F-4C3F-B005-160408E2FE87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C78799-3FB1-4F6A-96F9-658088B330DB}" type="datetimeFigureOut">
              <a:rPr lang="fr-CA" smtClean="0"/>
              <a:t>2011-10-20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52DFB6-DB3F-4C3F-B005-160408E2FE87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FC78799-3FB1-4F6A-96F9-658088B330DB}" type="datetimeFigureOut">
              <a:rPr lang="fr-CA" smtClean="0"/>
              <a:t>2011-10-20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52DFB6-DB3F-4C3F-B005-160408E2FE87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C78799-3FB1-4F6A-96F9-658088B330DB}" type="datetimeFigureOut">
              <a:rPr lang="fr-CA" smtClean="0"/>
              <a:t>2011-10-20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52DFB6-DB3F-4C3F-B005-160408E2FE87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8799-3FB1-4F6A-96F9-658088B330DB}" type="datetimeFigureOut">
              <a:rPr lang="fr-CA" smtClean="0"/>
              <a:t>2011-10-20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2DFB6-DB3F-4C3F-B005-160408E2FE87}" type="slidenum">
              <a:rPr lang="fr-CA" smtClean="0"/>
              <a:t>‹N°›</a:t>
            </a:fld>
            <a:endParaRPr lang="fr-C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C78799-3FB1-4F6A-96F9-658088B330DB}" type="datetimeFigureOut">
              <a:rPr lang="fr-CA" smtClean="0"/>
              <a:t>2011-10-20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52DFB6-DB3F-4C3F-B005-160408E2FE87}" type="slidenum">
              <a:rPr lang="fr-CA" smtClean="0"/>
              <a:t>‹N°›</a:t>
            </a:fld>
            <a:endParaRPr lang="fr-CA"/>
          </a:p>
        </p:txBody>
      </p:sp>
      <p:sp>
        <p:nvSpPr>
          <p:cNvPr id="10" name="Espace réservé pour une image 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C78799-3FB1-4F6A-96F9-658088B330DB}" type="datetimeFigureOut">
              <a:rPr lang="fr-CA" smtClean="0"/>
              <a:t>2011-10-20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52DFB6-DB3F-4C3F-B005-160408E2FE87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5FC78799-3FB1-4F6A-96F9-658088B330DB}" type="datetimeFigureOut">
              <a:rPr lang="fr-CA" smtClean="0"/>
              <a:t>2011-10-20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852DFB6-DB3F-4C3F-B005-160408E2FE87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r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25" name="Sous-titr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31" name="Espace réservé de la date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5FC78799-3FB1-4F6A-96F9-658088B330DB}" type="datetimeFigureOut">
              <a:rPr lang="fr-CA" smtClean="0"/>
              <a:t>2011-10-20</a:t>
            </a:fld>
            <a:endParaRPr lang="fr-CA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fr-CA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2852DFB6-DB3F-4C3F-B005-160408E2FE87}" type="slidenum">
              <a:rPr lang="fr-CA" smtClean="0"/>
              <a:t>‹N°›</a:t>
            </a:fld>
            <a:endParaRPr lang="fr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C78799-3FB1-4F6A-96F9-658088B330DB}" type="datetimeFigureOut">
              <a:rPr lang="fr-CA" smtClean="0"/>
              <a:t>2011-10-20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52DFB6-DB3F-4C3F-B005-160408E2FE87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FC78799-3FB1-4F6A-96F9-658088B330DB}" type="datetimeFigureOut">
              <a:rPr lang="fr-CA" smtClean="0"/>
              <a:t>2011-10-20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2852DFB6-DB3F-4C3F-B005-160408E2FE87}" type="slidenum">
              <a:rPr lang="fr-CA" smtClean="0"/>
              <a:t>‹N°›</a:t>
            </a:fld>
            <a:endParaRPr lang="fr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C78799-3FB1-4F6A-96F9-658088B330DB}" type="datetimeFigureOut">
              <a:rPr lang="fr-CA" smtClean="0"/>
              <a:t>2011-10-20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52DFB6-DB3F-4C3F-B005-160408E2FE87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C78799-3FB1-4F6A-96F9-658088B330DB}" type="datetimeFigureOut">
              <a:rPr lang="fr-CA" smtClean="0"/>
              <a:t>2011-10-20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52DFB6-DB3F-4C3F-B005-160408E2FE87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C78799-3FB1-4F6A-96F9-658088B330DB}" type="datetimeFigureOut">
              <a:rPr lang="fr-CA" smtClean="0"/>
              <a:t>2011-10-20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52DFB6-DB3F-4C3F-B005-160408E2FE87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FC78799-3FB1-4F6A-96F9-658088B330DB}" type="datetimeFigureOut">
              <a:rPr lang="fr-CA" smtClean="0"/>
              <a:t>2011-10-20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52DFB6-DB3F-4C3F-B005-160408E2FE87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FC78799-3FB1-4F6A-96F9-658088B330DB}" type="datetimeFigureOut">
              <a:rPr lang="fr-CA" smtClean="0"/>
              <a:t>2011-10-20</a:t>
            </a:fld>
            <a:endParaRPr lang="fr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852DFB6-DB3F-4C3F-B005-160408E2FE87}" type="slidenum">
              <a:rPr lang="fr-CA" smtClean="0"/>
              <a:t>‹N°›</a:t>
            </a:fld>
            <a:endParaRPr lang="fr-CA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CA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C78799-3FB1-4F6A-96F9-658088B330DB}" type="datetimeFigureOut">
              <a:rPr lang="fr-CA" smtClean="0"/>
              <a:t>2011-10-20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52DFB6-DB3F-4C3F-B005-160408E2FE87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C78799-3FB1-4F6A-96F9-658088B330DB}" type="datetimeFigureOut">
              <a:rPr lang="fr-CA" smtClean="0"/>
              <a:t>2011-10-20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52DFB6-DB3F-4C3F-B005-160408E2FE87}" type="slidenum">
              <a:rPr lang="fr-CA" smtClean="0"/>
              <a:t>‹N°›</a:t>
            </a:fld>
            <a:endParaRPr lang="fr-CA"/>
          </a:p>
        </p:txBody>
      </p:sp>
      <p:sp>
        <p:nvSpPr>
          <p:cNvPr id="10" name="Espace réservé pour une image 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C78799-3FB1-4F6A-96F9-658088B330DB}" type="datetimeFigureOut">
              <a:rPr lang="fr-CA" smtClean="0"/>
              <a:t>2011-10-20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52DFB6-DB3F-4C3F-B005-160408E2FE87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5FC78799-3FB1-4F6A-96F9-658088B330DB}" type="datetimeFigureOut">
              <a:rPr lang="fr-CA" smtClean="0"/>
              <a:t>2011-10-20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852DFB6-DB3F-4C3F-B005-160408E2FE87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8799-3FB1-4F6A-96F9-658088B330DB}" type="datetimeFigureOut">
              <a:rPr lang="fr-CA" smtClean="0"/>
              <a:t>2011-10-20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2DFB6-DB3F-4C3F-B005-160408E2FE87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8799-3FB1-4F6A-96F9-658088B330DB}" type="datetimeFigureOut">
              <a:rPr lang="fr-CA" smtClean="0"/>
              <a:t>2011-10-20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2DFB6-DB3F-4C3F-B005-160408E2FE87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8799-3FB1-4F6A-96F9-658088B330DB}" type="datetimeFigureOut">
              <a:rPr lang="fr-CA" smtClean="0"/>
              <a:t>2011-10-20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2DFB6-DB3F-4C3F-B005-160408E2FE87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8799-3FB1-4F6A-96F9-658088B330DB}" type="datetimeFigureOut">
              <a:rPr lang="fr-CA" smtClean="0"/>
              <a:t>2011-10-20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2DFB6-DB3F-4C3F-B005-160408E2FE87}" type="slidenum">
              <a:rPr lang="fr-CA" smtClean="0"/>
              <a:t>‹N°›</a:t>
            </a:fld>
            <a:endParaRPr lang="fr-C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8799-3FB1-4F6A-96F9-658088B330DB}" type="datetimeFigureOut">
              <a:rPr lang="fr-CA" smtClean="0"/>
              <a:t>2011-10-20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2DFB6-DB3F-4C3F-B005-160408E2FE87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8799-3FB1-4F6A-96F9-658088B330DB}" type="datetimeFigureOut">
              <a:rPr lang="fr-CA" smtClean="0"/>
              <a:t>2011-10-20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2DFB6-DB3F-4C3F-B005-160408E2FE87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8799-3FB1-4F6A-96F9-658088B330DB}" type="datetimeFigureOut">
              <a:rPr lang="fr-CA" smtClean="0"/>
              <a:t>2011-10-20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2DFB6-DB3F-4C3F-B005-160408E2FE87}" type="slidenum">
              <a:rPr lang="fr-CA" smtClean="0"/>
              <a:t>‹N°›</a:t>
            </a:fld>
            <a:endParaRPr lang="fr-C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8799-3FB1-4F6A-96F9-658088B330DB}" type="datetimeFigureOut">
              <a:rPr lang="fr-CA" smtClean="0"/>
              <a:t>2011-10-20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2DFB6-DB3F-4C3F-B005-160408E2FE87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8799-3FB1-4F6A-96F9-658088B330DB}" type="datetimeFigureOut">
              <a:rPr lang="fr-CA" smtClean="0"/>
              <a:t>2011-10-20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52DFB6-DB3F-4C3F-B005-160408E2FE87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8799-3FB1-4F6A-96F9-658088B330DB}" type="datetimeFigureOut">
              <a:rPr lang="fr-CA" smtClean="0"/>
              <a:t>2011-10-20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2DFB6-DB3F-4C3F-B005-160408E2FE87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8799-3FB1-4F6A-96F9-658088B330DB}" type="datetimeFigureOut">
              <a:rPr lang="fr-CA" smtClean="0"/>
              <a:t>2011-10-20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2DFB6-DB3F-4C3F-B005-160408E2FE87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8799-3FB1-4F6A-96F9-658088B330DB}" type="datetimeFigureOut">
              <a:rPr lang="fr-CA" smtClean="0"/>
              <a:t>2011-10-20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2DFB6-DB3F-4C3F-B005-160408E2FE87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8799-3FB1-4F6A-96F9-658088B330DB}" type="datetimeFigureOut">
              <a:rPr lang="fr-CA" smtClean="0"/>
              <a:t>2011-10-20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2DFB6-DB3F-4C3F-B005-160408E2FE87}" type="slidenum">
              <a:rPr lang="fr-CA" smtClean="0"/>
              <a:t>‹N°›</a:t>
            </a:fld>
            <a:endParaRPr lang="fr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8799-3FB1-4F6A-96F9-658088B330DB}" type="datetimeFigureOut">
              <a:rPr lang="fr-CA" smtClean="0"/>
              <a:t>2011-10-20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2DFB6-DB3F-4C3F-B005-160408E2FE87}" type="slidenum">
              <a:rPr lang="fr-CA" smtClean="0"/>
              <a:t>‹N°›</a:t>
            </a:fld>
            <a:endParaRPr lang="fr-C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8799-3FB1-4F6A-96F9-658088B330DB}" type="datetimeFigureOut">
              <a:rPr lang="fr-CA" smtClean="0"/>
              <a:t>2011-10-20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2DFB6-DB3F-4C3F-B005-160408E2FE87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8799-3FB1-4F6A-96F9-658088B330DB}" type="datetimeFigureOut">
              <a:rPr lang="fr-CA" smtClean="0"/>
              <a:t>2011-10-20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52DFB6-DB3F-4C3F-B005-160408E2FE87}" type="slidenum">
              <a:rPr lang="fr-CA" smtClean="0"/>
              <a:t>‹N°›</a:t>
            </a:fld>
            <a:endParaRPr lang="fr-CA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8799-3FB1-4F6A-96F9-658088B330DB}" type="datetimeFigureOut">
              <a:rPr lang="fr-CA" smtClean="0"/>
              <a:t>2011-10-20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2DFB6-DB3F-4C3F-B005-160408E2FE87}" type="slidenum">
              <a:rPr lang="fr-CA" smtClean="0"/>
              <a:t>‹N°›</a:t>
            </a:fld>
            <a:endParaRPr lang="fr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5FC78799-3FB1-4F6A-96F9-658088B330DB}" type="datetimeFigureOut">
              <a:rPr lang="fr-CA" smtClean="0"/>
              <a:t>2011-10-20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2852DFB6-DB3F-4C3F-B005-160408E2FE87}" type="slidenum">
              <a:rPr lang="fr-CA" smtClean="0"/>
              <a:t>‹N°›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Espace réservé du titre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1" name="Espace réservé du texte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7" name="Espace réservé de la date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5FC78799-3FB1-4F6A-96F9-658088B330DB}" type="datetimeFigureOut">
              <a:rPr lang="fr-CA" smtClean="0"/>
              <a:t>2011-10-20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fr-CA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2852DFB6-DB3F-4C3F-B005-160408E2FE87}" type="slidenum">
              <a:rPr lang="fr-CA" smtClean="0"/>
              <a:t>‹N°›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Espace réservé du titre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1" name="Espace réservé du texte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7" name="Espace réservé de la date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5FC78799-3FB1-4F6A-96F9-658088B330DB}" type="datetimeFigureOut">
              <a:rPr lang="fr-CA" smtClean="0"/>
              <a:t>2011-10-20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fr-CA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2852DFB6-DB3F-4C3F-B005-160408E2FE87}" type="slidenum">
              <a:rPr lang="fr-CA" smtClean="0"/>
              <a:t>‹N°›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FC78799-3FB1-4F6A-96F9-658088B330DB}" type="datetimeFigureOut">
              <a:rPr lang="fr-CA" smtClean="0"/>
              <a:t>2011-10-20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852DFB6-DB3F-4C3F-B005-160408E2FE87}" type="slidenum">
              <a:rPr lang="fr-CA" smtClean="0"/>
              <a:t>‹N°›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Projet final</a:t>
            </a:r>
          </a:p>
          <a:p>
            <a:r>
              <a:rPr lang="fr-CA" dirty="0" smtClean="0"/>
              <a:t>B63</a:t>
            </a:r>
          </a:p>
          <a:p>
            <a:r>
              <a:rPr lang="fr-CA" dirty="0" smtClean="0"/>
              <a:t>automne 2011</a:t>
            </a:r>
            <a:endParaRPr lang="fr-CA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b="1" dirty="0" smtClean="0"/>
              <a:t>Les envahisseurs</a:t>
            </a:r>
            <a:r>
              <a:rPr lang="fr-CA" dirty="0" smtClean="0"/>
              <a:t/>
            </a:r>
            <a:br>
              <a:rPr lang="fr-CA" dirty="0" smtClean="0"/>
            </a:br>
            <a:r>
              <a:rPr lang="fr-CA" sz="2800" dirty="0" smtClean="0"/>
              <a:t>un jeu de défilement vertical</a:t>
            </a:r>
            <a:br>
              <a:rPr lang="fr-CA" sz="2800" dirty="0" smtClean="0"/>
            </a:br>
            <a:r>
              <a:rPr lang="fr-CA" sz="2800" dirty="0" smtClean="0"/>
              <a:t>(première partie)</a:t>
            </a:r>
            <a:endParaRPr lang="fr-CA" sz="2800" dirty="0"/>
          </a:p>
        </p:txBody>
      </p:sp>
    </p:spTree>
    <p:extLst>
      <p:ext uri="{BB962C8B-B14F-4D97-AF65-F5344CB8AC3E}">
        <p14:creationId xmlns:p14="http://schemas.microsoft.com/office/powerpoint/2010/main" val="3954339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Amélioration</a:t>
            </a:r>
            <a:r>
              <a:rPr lang="fr-CA" baseline="0" dirty="0" smtClean="0"/>
              <a:t> (power-up)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eaLnBrk="1" latinLnBrk="0" hangingPunct="1"/>
            <a:r>
              <a:rPr kumimoji="0" lang="fr-CA" sz="26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jeu peut offrir divers options permettant d'améliorer les chances du joueur</a:t>
            </a:r>
          </a:p>
          <a:p>
            <a:pPr lvl="1"/>
            <a:r>
              <a:rPr lang="fr-CA" dirty="0" smtClean="0">
                <a:solidFill>
                  <a:schemeClr val="tx1"/>
                </a:solidFill>
              </a:rPr>
              <a:t>Ramasser objets spéciaux </a:t>
            </a:r>
            <a:r>
              <a:rPr lang="fr-CA" dirty="0" err="1" smtClean="0">
                <a:solidFill>
                  <a:schemeClr val="tx1"/>
                </a:solidFill>
              </a:rPr>
              <a:t>fournissants</a:t>
            </a:r>
            <a:r>
              <a:rPr lang="fr-CA" dirty="0" smtClean="0">
                <a:solidFill>
                  <a:schemeClr val="tx1"/>
                </a:solidFill>
              </a:rPr>
              <a:t> un avantage immédiat</a:t>
            </a:r>
          </a:p>
          <a:p>
            <a:pPr lvl="1"/>
            <a:r>
              <a:rPr lang="fr-CA" dirty="0" smtClean="0">
                <a:solidFill>
                  <a:schemeClr val="tx1"/>
                </a:solidFill>
                <a:effectLst/>
              </a:rPr>
              <a:t>Ramasser des boni – échangeable contre des améliorations de puissance de feu, de vie, </a:t>
            </a:r>
            <a:r>
              <a:rPr lang="fr-CA" dirty="0" err="1" smtClean="0">
                <a:solidFill>
                  <a:schemeClr val="tx1"/>
                </a:solidFill>
                <a:effectLst/>
              </a:rPr>
              <a:t>etc</a:t>
            </a:r>
            <a:endParaRPr lang="fr-CA" dirty="0" smtClean="0">
              <a:solidFill>
                <a:schemeClr val="tx1"/>
              </a:solidFill>
              <a:effectLst/>
            </a:endParaRPr>
          </a:p>
          <a:p>
            <a:r>
              <a:rPr lang="fr-CA" dirty="0" smtClean="0"/>
              <a:t>On peut avoir la possibilité d'atteindre des niveaux d'excellence</a:t>
            </a:r>
          </a:p>
          <a:p>
            <a:endParaRPr lang="fr-CA" dirty="0" smtClean="0">
              <a:effectLst/>
            </a:endParaRP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503417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Head up display (</a:t>
            </a:r>
            <a:r>
              <a:rPr lang="fr-CA" dirty="0" err="1" smtClean="0"/>
              <a:t>hud</a:t>
            </a:r>
            <a:r>
              <a:rPr lang="fr-CA" dirty="0" smtClean="0"/>
              <a:t>)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Informations</a:t>
            </a:r>
          </a:p>
          <a:p>
            <a:pPr lvl="1"/>
            <a:r>
              <a:rPr lang="fr-CA" dirty="0" smtClean="0"/>
              <a:t>À quelle vague on est rendu</a:t>
            </a:r>
          </a:p>
          <a:p>
            <a:pPr lvl="1"/>
            <a:r>
              <a:rPr lang="fr-CA" dirty="0" smtClean="0"/>
              <a:t>Notre score</a:t>
            </a:r>
          </a:p>
          <a:p>
            <a:pPr lvl="1"/>
            <a:r>
              <a:rPr lang="fr-CA" dirty="0" smtClean="0"/>
              <a:t>Nos acquis (s'il y a lieu, power-up, boni, </a:t>
            </a:r>
            <a:r>
              <a:rPr lang="fr-CA" dirty="0" err="1" smtClean="0"/>
              <a:t>etc</a:t>
            </a:r>
            <a:r>
              <a:rPr lang="fr-CA" dirty="0" smtClean="0"/>
              <a:t>)</a:t>
            </a:r>
          </a:p>
          <a:p>
            <a:r>
              <a:rPr lang="fr-CA" dirty="0" smtClean="0"/>
              <a:t>Contrôles</a:t>
            </a:r>
          </a:p>
          <a:p>
            <a:pPr lvl="1"/>
            <a:r>
              <a:rPr lang="fr-CA" dirty="0" smtClean="0"/>
              <a:t>Terminer</a:t>
            </a:r>
          </a:p>
          <a:p>
            <a:pPr lvl="1"/>
            <a:r>
              <a:rPr lang="fr-CA" dirty="0" smtClean="0"/>
              <a:t>Recommencer</a:t>
            </a:r>
          </a:p>
          <a:p>
            <a:pPr lvl="1"/>
            <a:r>
              <a:rPr lang="fr-CA" dirty="0" smtClean="0"/>
              <a:t>Pause</a:t>
            </a:r>
          </a:p>
          <a:p>
            <a:pPr lvl="1"/>
            <a:r>
              <a:rPr lang="fr-CA" dirty="0" smtClean="0"/>
              <a:t>Info (sur le </a:t>
            </a:r>
            <a:r>
              <a:rPr lang="fr-CA" dirty="0" err="1" smtClean="0"/>
              <a:t>gameplay</a:t>
            </a:r>
            <a:r>
              <a:rPr lang="fr-CA" dirty="0" smtClean="0"/>
              <a:t>)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36015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Attentes Techniques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 smtClean="0"/>
              <a:t>Xhtml</a:t>
            </a:r>
            <a:endParaRPr lang="fr-CA" dirty="0" smtClean="0"/>
          </a:p>
          <a:p>
            <a:r>
              <a:rPr lang="fr-CA" dirty="0" smtClean="0"/>
              <a:t>Feuille de style externe</a:t>
            </a:r>
          </a:p>
          <a:p>
            <a:r>
              <a:rPr lang="fr-CA" dirty="0" err="1" smtClean="0"/>
              <a:t>Javascript</a:t>
            </a:r>
            <a:r>
              <a:rPr lang="fr-CA" dirty="0" smtClean="0"/>
              <a:t>  externe</a:t>
            </a:r>
            <a:endParaRPr lang="fr-CA" dirty="0"/>
          </a:p>
          <a:p>
            <a:r>
              <a:rPr lang="fr-CA" dirty="0" err="1" smtClean="0"/>
              <a:t>Javascript</a:t>
            </a:r>
            <a:r>
              <a:rPr lang="fr-CA" dirty="0" smtClean="0"/>
              <a:t> orienté-objet</a:t>
            </a:r>
          </a:p>
          <a:p>
            <a:r>
              <a:rPr lang="fr-CA" dirty="0" smtClean="0"/>
              <a:t>MVC</a:t>
            </a:r>
          </a:p>
          <a:p>
            <a:r>
              <a:rPr lang="fr-CA" dirty="0" smtClean="0"/>
              <a:t>Multi fureteur</a:t>
            </a:r>
          </a:p>
          <a:p>
            <a:endParaRPr lang="fr-CA" dirty="0" smtClean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288525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recommendations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KISS</a:t>
            </a:r>
          </a:p>
          <a:p>
            <a:r>
              <a:rPr lang="fr-CA" dirty="0" smtClean="0"/>
              <a:t>Direct (droit au but)</a:t>
            </a:r>
          </a:p>
          <a:p>
            <a:r>
              <a:rPr lang="fr-CA" dirty="0" smtClean="0"/>
              <a:t>Prioriser correctement</a:t>
            </a:r>
          </a:p>
          <a:p>
            <a:r>
              <a:rPr lang="fr-CA" dirty="0" smtClean="0"/>
              <a:t>Tester souvent, morceau par morceau, ligne par ligne</a:t>
            </a:r>
          </a:p>
          <a:p>
            <a:r>
              <a:rPr lang="fr-CA" dirty="0" err="1" smtClean="0"/>
              <a:t>Alert</a:t>
            </a:r>
            <a:r>
              <a:rPr lang="fr-CA" dirty="0" smtClean="0"/>
              <a:t>() est un ami</a:t>
            </a:r>
          </a:p>
          <a:p>
            <a:r>
              <a:rPr lang="fr-CA" dirty="0" smtClean="0"/>
              <a:t>Nommer les choses convenablement (réduit la documentation requise de n%)</a:t>
            </a:r>
          </a:p>
          <a:p>
            <a:r>
              <a:rPr lang="fr-CA" dirty="0" smtClean="0"/>
              <a:t>Commenter si les noms de choses ne suffisent pas à savoir ce qui se passe</a:t>
            </a:r>
          </a:p>
          <a:p>
            <a:r>
              <a:rPr lang="fr-CA" dirty="0" smtClean="0"/>
              <a:t>KISS (encore, oui!)</a:t>
            </a:r>
          </a:p>
          <a:p>
            <a:r>
              <a:rPr lang="fr-CA" dirty="0" smtClean="0"/>
              <a:t>Demander au prof… (il sait pas tout mais </a:t>
            </a:r>
            <a:r>
              <a:rPr lang="fr-CA" smtClean="0"/>
              <a:t>il essaie!)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277002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Évaluations</a:t>
            </a:r>
            <a:endParaRPr lang="fr-CA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1034699"/>
              </p:ext>
            </p:extLst>
          </p:nvPr>
        </p:nvGraphicFramePr>
        <p:xfrm>
          <a:off x="822325" y="1100138"/>
          <a:ext cx="752157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315"/>
                <a:gridCol w="1504315"/>
                <a:gridCol w="1504315"/>
                <a:gridCol w="1504315"/>
                <a:gridCol w="1504315"/>
              </a:tblGrid>
              <a:tr h="370840"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SPRINT 1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SPRINT2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SPRINT 3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smtClean="0"/>
                        <a:t>Durée*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4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6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7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600" dirty="0" smtClean="0"/>
                        <a:t>Total par partie</a:t>
                      </a:r>
                      <a:endParaRPr lang="fr-CA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smtClean="0"/>
                        <a:t>jeu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A" dirty="0" smtClean="0"/>
                        <a:t>30%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A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5%**</a:t>
                      </a:r>
                      <a:endParaRPr lang="fr-CA" i="1" baseline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A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5%**</a:t>
                      </a:r>
                      <a:endParaRPr lang="fr-CA" i="1" baseline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40%</a:t>
                      </a:r>
                      <a:endParaRPr lang="fr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smtClean="0"/>
                        <a:t>serveur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A" dirty="0" smtClean="0"/>
                        <a:t>30%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A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5%**</a:t>
                      </a:r>
                      <a:endParaRPr lang="fr-CA" i="1" baseline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35%</a:t>
                      </a:r>
                      <a:endParaRPr lang="fr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smtClean="0"/>
                        <a:t>RTS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A" dirty="0" smtClean="0"/>
                        <a:t>40%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40%</a:t>
                      </a:r>
                      <a:endParaRPr lang="fr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CA" sz="1400" dirty="0" smtClean="0"/>
                        <a:t>Total par SPRINT</a:t>
                      </a:r>
                      <a:endParaRPr lang="fr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A" dirty="0" smtClean="0"/>
                        <a:t>30%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A" dirty="0" smtClean="0"/>
                        <a:t>35%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A" dirty="0" smtClean="0"/>
                        <a:t>50%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dirty="0" smtClean="0"/>
                        <a:t>115%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899592" y="3501008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* 	En bloc de 3 périodes</a:t>
            </a:r>
          </a:p>
          <a:p>
            <a:r>
              <a:rPr lang="fr-CA" dirty="0" smtClean="0"/>
              <a:t>**	points boni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977612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Une site web pour héberger un jeu de type "Défilement vertical", traduction libre de "</a:t>
            </a:r>
            <a:r>
              <a:rPr lang="fr-CA" i="1" dirty="0" smtClean="0"/>
              <a:t>Vertical scroller</a:t>
            </a:r>
            <a:r>
              <a:rPr lang="fr-CA" dirty="0" smtClean="0"/>
              <a:t>"</a:t>
            </a:r>
          </a:p>
          <a:p>
            <a:r>
              <a:rPr lang="fr-CA" dirty="0" smtClean="0"/>
              <a:t>Le site comporte </a:t>
            </a:r>
          </a:p>
          <a:p>
            <a:pPr lvl="1"/>
            <a:r>
              <a:rPr lang="fr-CA" dirty="0" smtClean="0"/>
              <a:t>une page d'entrée qui permet, </a:t>
            </a:r>
          </a:p>
          <a:p>
            <a:pPr lvl="2"/>
            <a:r>
              <a:rPr lang="fr-CA" dirty="0" smtClean="0"/>
              <a:t>d'</a:t>
            </a:r>
            <a:r>
              <a:rPr lang="fr-CA" dirty="0" err="1" smtClean="0"/>
              <a:t>accèder</a:t>
            </a:r>
            <a:r>
              <a:rPr lang="fr-CA" dirty="0" smtClean="0"/>
              <a:t> au jeu</a:t>
            </a:r>
          </a:p>
          <a:p>
            <a:pPr lvl="3"/>
            <a:r>
              <a:rPr lang="fr-CA" dirty="0" smtClean="0"/>
              <a:t>Choisir nouvelle partie (peut-être une de 3 ou quelque chose du genre)</a:t>
            </a:r>
          </a:p>
          <a:p>
            <a:pPr lvl="3"/>
            <a:r>
              <a:rPr lang="fr-CA" dirty="0" smtClean="0"/>
              <a:t>Ou partie enregistrer (dans des cookies)</a:t>
            </a:r>
          </a:p>
          <a:p>
            <a:pPr lvl="2"/>
            <a:r>
              <a:rPr lang="fr-CA" dirty="0" smtClean="0"/>
              <a:t>d'accéder à la page d'instructions</a:t>
            </a:r>
          </a:p>
          <a:p>
            <a:pPr lvl="2"/>
            <a:r>
              <a:rPr lang="fr-CA" dirty="0"/>
              <a:t>d</a:t>
            </a:r>
            <a:r>
              <a:rPr lang="fr-CA" dirty="0" smtClean="0"/>
              <a:t>'accéder à la page des pouvoirs</a:t>
            </a:r>
          </a:p>
          <a:p>
            <a:pPr lvl="1"/>
            <a:r>
              <a:rPr lang="fr-CA" dirty="0" smtClean="0"/>
              <a:t>Une page de jeu</a:t>
            </a:r>
          </a:p>
          <a:p>
            <a:pPr lvl="1"/>
            <a:r>
              <a:rPr lang="fr-CA" dirty="0" smtClean="0"/>
              <a:t>Une page instructions</a:t>
            </a:r>
          </a:p>
          <a:p>
            <a:pPr lvl="1"/>
            <a:r>
              <a:rPr lang="fr-CA" dirty="0" smtClean="0"/>
              <a:t>Une page choix de pouvoir (power-up)</a:t>
            </a:r>
          </a:p>
          <a:p>
            <a:pPr marL="365760" lvl="1" indent="0">
              <a:buNone/>
            </a:pPr>
            <a:endParaRPr lang="fr-CA" dirty="0" smtClean="0"/>
          </a:p>
          <a:p>
            <a:pPr lvl="1"/>
            <a:endParaRPr lang="fr-CA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Concepts du site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09093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La page jeu comporte un aire de jeu</a:t>
            </a:r>
          </a:p>
          <a:p>
            <a:r>
              <a:rPr lang="fr-CA" dirty="0" smtClean="0"/>
              <a:t>Un HUD qui contient des informations </a:t>
            </a:r>
          </a:p>
          <a:p>
            <a:pPr lvl="1"/>
            <a:r>
              <a:rPr lang="fr-CA" dirty="0" smtClean="0"/>
              <a:t>jeu sélectionné</a:t>
            </a:r>
          </a:p>
          <a:p>
            <a:pPr lvl="1"/>
            <a:r>
              <a:rPr lang="fr-CA" dirty="0" smtClean="0"/>
              <a:t>état de nos ressources</a:t>
            </a:r>
          </a:p>
          <a:p>
            <a:pPr lvl="1"/>
            <a:r>
              <a:rPr lang="fr-CA" dirty="0" smtClean="0"/>
              <a:t>Pointage</a:t>
            </a:r>
          </a:p>
          <a:p>
            <a:pPr lvl="1"/>
            <a:r>
              <a:rPr lang="fr-CA" dirty="0" err="1" smtClean="0"/>
              <a:t>etc</a:t>
            </a:r>
            <a:endParaRPr lang="fr-CA" dirty="0" smtClean="0"/>
          </a:p>
          <a:p>
            <a:r>
              <a:rPr lang="fr-CA" dirty="0" smtClean="0"/>
              <a:t>Une palette de boutons permettant de</a:t>
            </a:r>
          </a:p>
          <a:p>
            <a:pPr lvl="1"/>
            <a:r>
              <a:rPr lang="fr-CA" dirty="0" smtClean="0"/>
              <a:t>Suspendre/reprendre le jeu</a:t>
            </a:r>
          </a:p>
          <a:p>
            <a:pPr lvl="1"/>
            <a:r>
              <a:rPr lang="fr-CA" dirty="0" smtClean="0"/>
              <a:t>De terminer le jeu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Page jeu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573268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Cette page contient les informations sur le jeu</a:t>
            </a:r>
          </a:p>
          <a:p>
            <a:pPr lvl="1"/>
            <a:r>
              <a:rPr lang="fr-CA" dirty="0" smtClean="0"/>
              <a:t>Comment jouer</a:t>
            </a:r>
          </a:p>
          <a:p>
            <a:pPr lvl="2"/>
            <a:r>
              <a:rPr lang="fr-CA" dirty="0" smtClean="0"/>
              <a:t>Les déplacements</a:t>
            </a:r>
          </a:p>
          <a:p>
            <a:pPr lvl="2"/>
            <a:r>
              <a:rPr lang="fr-CA" dirty="0" smtClean="0"/>
              <a:t>Les points</a:t>
            </a:r>
          </a:p>
          <a:p>
            <a:pPr lvl="1"/>
            <a:r>
              <a:rPr lang="fr-CA" dirty="0" smtClean="0"/>
              <a:t>Les méchants rencontrés</a:t>
            </a:r>
          </a:p>
          <a:p>
            <a:pPr lvl="1"/>
            <a:r>
              <a:rPr lang="fr-CA" dirty="0" smtClean="0"/>
              <a:t>Les ressources rencontrées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Page instructions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656725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En ramassant certaines ressources disponibles on peut requérir des mises-à-niveaux de notre vaisseau</a:t>
            </a:r>
          </a:p>
          <a:p>
            <a:pPr lvl="1"/>
            <a:r>
              <a:rPr lang="fr-CA" dirty="0" smtClean="0"/>
              <a:t>Meilleure vitesse</a:t>
            </a:r>
          </a:p>
          <a:p>
            <a:pPr lvl="1"/>
            <a:r>
              <a:rPr lang="fr-CA" dirty="0" smtClean="0"/>
              <a:t>Meilleures armes</a:t>
            </a:r>
          </a:p>
          <a:p>
            <a:pPr lvl="1"/>
            <a:r>
              <a:rPr lang="fr-CA" dirty="0" err="1" smtClean="0"/>
              <a:t>Etc</a:t>
            </a:r>
            <a:endParaRPr lang="fr-CA" dirty="0" smtClean="0"/>
          </a:p>
          <a:p>
            <a:r>
              <a:rPr lang="fr-CA" dirty="0" smtClean="0"/>
              <a:t>On pourrait permettre de modifier l'attribution de power-up acquis par boni entre chaque vague</a:t>
            </a:r>
            <a:endParaRPr lang="fr-CA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Page des pouvoirs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196040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Exigences pour le site</a:t>
            </a:r>
            <a:endParaRPr lang="fr-CA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Ne surchargez pas les pages inutilement</a:t>
            </a:r>
          </a:p>
          <a:p>
            <a:r>
              <a:rPr lang="fr-CA" dirty="0" smtClean="0"/>
              <a:t>Distribuez le contenu adéquatement</a:t>
            </a:r>
          </a:p>
          <a:p>
            <a:r>
              <a:rPr lang="fr-CA" dirty="0" smtClean="0"/>
              <a:t>Restez dynamique, que vos pages le soi aussi</a:t>
            </a:r>
          </a:p>
          <a:p>
            <a:pPr lvl="1"/>
            <a:r>
              <a:rPr lang="fr-CA" dirty="0" smtClean="0"/>
              <a:t>(si on change la taille de la fenêtre, la fenêtre devrait s'adapter de manière appropriée. À vous de déterminer ce qui est approprié!)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870366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Exigences pour le jeu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Le jeu se déroule dans une balise </a:t>
            </a:r>
            <a:r>
              <a:rPr lang="fr-CA" dirty="0" err="1" smtClean="0"/>
              <a:t>canvas</a:t>
            </a:r>
            <a:r>
              <a:rPr lang="fr-CA" dirty="0" smtClean="0"/>
              <a:t> (html5)</a:t>
            </a:r>
          </a:p>
          <a:p>
            <a:r>
              <a:rPr lang="fr-CA" dirty="0" smtClean="0"/>
              <a:t>Le jeu se programme en </a:t>
            </a:r>
            <a:r>
              <a:rPr lang="fr-CA" dirty="0" err="1" smtClean="0"/>
              <a:t>javascript</a:t>
            </a:r>
            <a:r>
              <a:rPr lang="fr-CA" dirty="0" smtClean="0"/>
              <a:t>, qui manipule de context2D</a:t>
            </a:r>
          </a:p>
          <a:p>
            <a:r>
              <a:rPr lang="fr-CA" dirty="0" smtClean="0"/>
              <a:t>L'architecture MVC n'est PAS une option, mais une obligation!!!</a:t>
            </a:r>
          </a:p>
          <a:p>
            <a:r>
              <a:rPr lang="fr-CA" dirty="0" smtClean="0"/>
              <a:t>Utilisez les cookies pour préserver l'information, entre les pages, entre les sessions de jeu!</a:t>
            </a:r>
          </a:p>
          <a:p>
            <a:r>
              <a:rPr lang="fr-CA" dirty="0" smtClean="0"/>
              <a:t>Le code </a:t>
            </a:r>
            <a:r>
              <a:rPr lang="fr-CA" dirty="0" err="1" smtClean="0"/>
              <a:t>javascript</a:t>
            </a:r>
            <a:r>
              <a:rPr lang="fr-CA" dirty="0" smtClean="0"/>
              <a:t> doit être maximalement orienté objet… de préférence par prototype!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385873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Règles du jeu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But du jeu</a:t>
            </a:r>
          </a:p>
          <a:p>
            <a:pPr lvl="1"/>
            <a:r>
              <a:rPr lang="fr-CA" dirty="0" smtClean="0"/>
              <a:t>Que votre vaisseau évite de se faire frapper par les ennemis qui tombent du haut de l'aire de jeu.</a:t>
            </a:r>
          </a:p>
          <a:p>
            <a:pPr lvl="1"/>
            <a:r>
              <a:rPr lang="fr-CA" dirty="0" smtClean="0"/>
              <a:t>Vous pouvez déplacer votre vaisseau de gauche à droite, de haut en bas sans sortir de l'aire de jeu.</a:t>
            </a:r>
          </a:p>
          <a:p>
            <a:r>
              <a:rPr lang="fr-CA" dirty="0" smtClean="0"/>
              <a:t>Vagues d'ennemis</a:t>
            </a:r>
          </a:p>
          <a:p>
            <a:pPr lvl="1"/>
            <a:r>
              <a:rPr lang="fr-CA" dirty="0" smtClean="0"/>
              <a:t>Les ennemis arrivent par vagues successives. Chaque vague est </a:t>
            </a:r>
            <a:r>
              <a:rPr lang="fr-CA" dirty="0" err="1" smtClean="0"/>
              <a:t>incrémentalement</a:t>
            </a:r>
            <a:r>
              <a:rPr lang="fr-CA" dirty="0" smtClean="0"/>
              <a:t> plus difficile que la précédente.</a:t>
            </a:r>
          </a:p>
          <a:p>
            <a:r>
              <a:rPr lang="fr-CA" dirty="0" smtClean="0"/>
              <a:t>Sauvegarde</a:t>
            </a:r>
          </a:p>
          <a:p>
            <a:pPr lvl="1"/>
            <a:r>
              <a:rPr lang="fr-CA" dirty="0" smtClean="0"/>
              <a:t>L'état de la partie est automatiquement enregistré après la conclusion de chaque vague.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725561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Pointage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 dirty="0" smtClean="0"/>
              <a:t>Le pointage peut se faire de diverses façons</a:t>
            </a:r>
          </a:p>
          <a:p>
            <a:pPr lvl="1"/>
            <a:r>
              <a:rPr lang="fr-CA" dirty="0" smtClean="0"/>
              <a:t>Calculer des points pour chaque objet évité (ceux qui sortent de l'aire de jeu)</a:t>
            </a:r>
          </a:p>
          <a:p>
            <a:pPr lvl="1"/>
            <a:r>
              <a:rPr lang="fr-CA" dirty="0" smtClean="0"/>
              <a:t>Se débarrasser des objets (le faire exploser) en tirant dessus – et certains objets ont plus de valeur que d'autres</a:t>
            </a:r>
          </a:p>
          <a:p>
            <a:pPr lvl="1"/>
            <a:r>
              <a:rPr lang="fr-CA" dirty="0" smtClean="0"/>
              <a:t>Baser sur la durée du cheminement dans la vague (si on va plus rapidement, on gagne plus de points, </a:t>
            </a:r>
            <a:r>
              <a:rPr lang="fr-CA" dirty="0" err="1" smtClean="0"/>
              <a:t>etc</a:t>
            </a:r>
            <a:r>
              <a:rPr lang="fr-CA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568996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rille">
  <a:themeElements>
    <a:clrScheme name="Grille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lle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lle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228</TotalTime>
  <Words>674</Words>
  <Application>Microsoft Office PowerPoint</Application>
  <PresentationFormat>Affichage à l'écran (4:3)</PresentationFormat>
  <Paragraphs>123</Paragraphs>
  <Slides>14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4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Grille</vt:lpstr>
      <vt:lpstr>Opulent</vt:lpstr>
      <vt:lpstr>1_Opulent</vt:lpstr>
      <vt:lpstr>Angles</vt:lpstr>
      <vt:lpstr>Les envahisseurs un jeu de défilement vertical (première partie)</vt:lpstr>
      <vt:lpstr>Concepts du site</vt:lpstr>
      <vt:lpstr>Page jeu</vt:lpstr>
      <vt:lpstr>Page instructions</vt:lpstr>
      <vt:lpstr>Page des pouvoirs</vt:lpstr>
      <vt:lpstr>Exigences pour le site</vt:lpstr>
      <vt:lpstr>Exigences pour le jeu</vt:lpstr>
      <vt:lpstr>Règles du jeu</vt:lpstr>
      <vt:lpstr>Pointage</vt:lpstr>
      <vt:lpstr>Amélioration (power-up)</vt:lpstr>
      <vt:lpstr>Head up display (hud)</vt:lpstr>
      <vt:lpstr>Attentes Techniques</vt:lpstr>
      <vt:lpstr>recommendations</vt:lpstr>
      <vt:lpstr>Évaluations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envahisseurs un jeu de défilement vertical</dc:title>
  <dc:creator>cvm</dc:creator>
  <cp:lastModifiedBy>cvm</cp:lastModifiedBy>
  <cp:revision>21</cp:revision>
  <dcterms:created xsi:type="dcterms:W3CDTF">2011-10-17T15:19:56Z</dcterms:created>
  <dcterms:modified xsi:type="dcterms:W3CDTF">2011-10-20T18:08:19Z</dcterms:modified>
</cp:coreProperties>
</file>