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744" r:id="rId3"/>
  </p:sldMasterIdLst>
  <p:sldIdLst>
    <p:sldId id="256" r:id="rId4"/>
    <p:sldId id="271" r:id="rId5"/>
    <p:sldId id="257" r:id="rId6"/>
    <p:sldId id="259" r:id="rId7"/>
    <p:sldId id="258" r:id="rId8"/>
    <p:sldId id="260" r:id="rId9"/>
    <p:sldId id="270" r:id="rId10"/>
    <p:sldId id="261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 autoAdjust="0"/>
    <p:restoredTop sz="94693" autoAdjust="0"/>
  </p:normalViewPr>
  <p:slideViewPr>
    <p:cSldViewPr>
      <p:cViewPr varScale="1">
        <p:scale>
          <a:sx n="97" d="100"/>
          <a:sy n="97" d="100"/>
        </p:scale>
        <p:origin x="-39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48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FC78799-3FB1-4F6A-96F9-658088B330DB}" type="datetimeFigureOut">
              <a:rPr lang="fr-CA" smtClean="0"/>
              <a:t>2011-10-31</a:t>
            </a:fld>
            <a:endParaRPr lang="fr-CA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fr-CA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8799-3FB1-4F6A-96F9-658088B330DB}" type="datetimeFigureOut">
              <a:rPr lang="fr-CA" smtClean="0"/>
              <a:t>2011-10-31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8799-3FB1-4F6A-96F9-658088B330DB}" type="datetimeFigureOut">
              <a:rPr lang="fr-CA" smtClean="0"/>
              <a:t>2011-10-31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r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5" name="Sous-titr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31" name="Espace réservé de la date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FC78799-3FB1-4F6A-96F9-658088B330DB}" type="datetimeFigureOut">
              <a:rPr lang="fr-CA" smtClean="0"/>
              <a:t>2011-10-31</a:t>
            </a:fld>
            <a:endParaRPr lang="fr-CA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fr-CA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C78799-3FB1-4F6A-96F9-658088B330DB}" type="datetimeFigureOut">
              <a:rPr lang="fr-CA" smtClean="0"/>
              <a:t>2011-10-31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FC78799-3FB1-4F6A-96F9-658088B330DB}" type="datetimeFigureOut">
              <a:rPr lang="fr-CA" smtClean="0"/>
              <a:t>2011-10-31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C78799-3FB1-4F6A-96F9-658088B330DB}" type="datetimeFigureOut">
              <a:rPr lang="fr-CA" smtClean="0"/>
              <a:t>2011-10-31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C78799-3FB1-4F6A-96F9-658088B330DB}" type="datetimeFigureOut">
              <a:rPr lang="fr-CA" smtClean="0"/>
              <a:t>2011-10-31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C78799-3FB1-4F6A-96F9-658088B330DB}" type="datetimeFigureOut">
              <a:rPr lang="fr-CA" smtClean="0"/>
              <a:t>2011-10-31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FC78799-3FB1-4F6A-96F9-658088B330DB}" type="datetimeFigureOut">
              <a:rPr lang="fr-CA" smtClean="0"/>
              <a:t>2011-10-31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C78799-3FB1-4F6A-96F9-658088B330DB}" type="datetimeFigureOut">
              <a:rPr lang="fr-CA" smtClean="0"/>
              <a:t>2011-10-31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8799-3FB1-4F6A-96F9-658088B330DB}" type="datetimeFigureOut">
              <a:rPr lang="fr-CA" smtClean="0"/>
              <a:t>2011-10-31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C78799-3FB1-4F6A-96F9-658088B330DB}" type="datetimeFigureOut">
              <a:rPr lang="fr-CA" smtClean="0"/>
              <a:t>2011-10-31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  <p:sp>
        <p:nvSpPr>
          <p:cNvPr id="10" name="Espace réservé pour une image 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C78799-3FB1-4F6A-96F9-658088B330DB}" type="datetimeFigureOut">
              <a:rPr lang="fr-CA" smtClean="0"/>
              <a:t>2011-10-31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5FC78799-3FB1-4F6A-96F9-658088B330DB}" type="datetimeFigureOut">
              <a:rPr lang="fr-CA" smtClean="0"/>
              <a:t>2011-10-31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8799-3FB1-4F6A-96F9-658088B330DB}" type="datetimeFigureOut">
              <a:rPr lang="fr-CA" smtClean="0"/>
              <a:t>2011-10-31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8799-3FB1-4F6A-96F9-658088B330DB}" type="datetimeFigureOut">
              <a:rPr lang="fr-CA" smtClean="0"/>
              <a:t>2011-10-31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8799-3FB1-4F6A-96F9-658088B330DB}" type="datetimeFigureOut">
              <a:rPr lang="fr-CA" smtClean="0"/>
              <a:t>2011-10-31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8799-3FB1-4F6A-96F9-658088B330DB}" type="datetimeFigureOut">
              <a:rPr lang="fr-CA" smtClean="0"/>
              <a:t>2011-10-31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8799-3FB1-4F6A-96F9-658088B330DB}" type="datetimeFigureOut">
              <a:rPr lang="fr-CA" smtClean="0"/>
              <a:t>2011-10-31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8799-3FB1-4F6A-96F9-658088B330DB}" type="datetimeFigureOut">
              <a:rPr lang="fr-CA" smtClean="0"/>
              <a:t>2011-10-31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8799-3FB1-4F6A-96F9-658088B330DB}" type="datetimeFigureOut">
              <a:rPr lang="fr-CA" smtClean="0"/>
              <a:t>2011-10-31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FC78799-3FB1-4F6A-96F9-658088B330DB}" type="datetimeFigureOut">
              <a:rPr lang="fr-CA" smtClean="0"/>
              <a:t>2011-10-31</a:t>
            </a:fld>
            <a:endParaRPr lang="fr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CA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8799-3FB1-4F6A-96F9-658088B330DB}" type="datetimeFigureOut">
              <a:rPr lang="fr-CA" smtClean="0"/>
              <a:t>2011-10-31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8799-3FB1-4F6A-96F9-658088B330DB}" type="datetimeFigureOut">
              <a:rPr lang="fr-CA" smtClean="0"/>
              <a:t>2011-10-31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8799-3FB1-4F6A-96F9-658088B330DB}" type="datetimeFigureOut">
              <a:rPr lang="fr-CA" smtClean="0"/>
              <a:t>2011-10-31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8799-3FB1-4F6A-96F9-658088B330DB}" type="datetimeFigureOut">
              <a:rPr lang="fr-CA" smtClean="0"/>
              <a:t>2011-10-31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8799-3FB1-4F6A-96F9-658088B330DB}" type="datetimeFigureOut">
              <a:rPr lang="fr-CA" smtClean="0"/>
              <a:t>2011-10-31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8799-3FB1-4F6A-96F9-658088B330DB}" type="datetimeFigureOut">
              <a:rPr lang="fr-CA" smtClean="0"/>
              <a:t>2011-10-31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8799-3FB1-4F6A-96F9-658088B330DB}" type="datetimeFigureOut">
              <a:rPr lang="fr-CA" smtClean="0"/>
              <a:t>2011-10-31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8799-3FB1-4F6A-96F9-658088B330DB}" type="datetimeFigureOut">
              <a:rPr lang="fr-CA" smtClean="0"/>
              <a:t>2011-10-31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8799-3FB1-4F6A-96F9-658088B330DB}" type="datetimeFigureOut">
              <a:rPr lang="fr-CA" smtClean="0"/>
              <a:t>2011-10-31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8799-3FB1-4F6A-96F9-658088B330DB}" type="datetimeFigureOut">
              <a:rPr lang="fr-CA" smtClean="0"/>
              <a:t>2011-10-31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5FC78799-3FB1-4F6A-96F9-658088B330DB}" type="datetimeFigureOut">
              <a:rPr lang="fr-CA" smtClean="0"/>
              <a:t>2011-10-31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Espace réservé du titre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1" name="Espace réservé du texte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7" name="Espace réservé de la date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5FC78799-3FB1-4F6A-96F9-658088B330DB}" type="datetimeFigureOut">
              <a:rPr lang="fr-CA" smtClean="0"/>
              <a:t>2011-10-31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fr-CA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FC78799-3FB1-4F6A-96F9-658088B330DB}" type="datetimeFigureOut">
              <a:rPr lang="fr-CA" smtClean="0"/>
              <a:t>2011-10-31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852DFB6-DB3F-4C3F-B005-160408E2FE87}" type="slidenum">
              <a:rPr lang="fr-CA" smtClean="0"/>
              <a:t>‹N°›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Projet final</a:t>
            </a:r>
          </a:p>
          <a:p>
            <a:r>
              <a:rPr lang="fr-CA" dirty="0" smtClean="0"/>
              <a:t>B63</a:t>
            </a:r>
          </a:p>
          <a:p>
            <a:r>
              <a:rPr lang="fr-CA" dirty="0" smtClean="0"/>
              <a:t>automne 2011</a:t>
            </a:r>
            <a:endParaRPr lang="fr-CA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2816200"/>
          </a:xfrm>
        </p:spPr>
        <p:txBody>
          <a:bodyPr/>
          <a:lstStyle/>
          <a:p>
            <a:r>
              <a:rPr lang="fr-CA" b="1" dirty="0" smtClean="0"/>
              <a:t>Les envahisseurs</a:t>
            </a:r>
            <a:r>
              <a:rPr lang="fr-CA" dirty="0" smtClean="0"/>
              <a:t/>
            </a:r>
            <a:br>
              <a:rPr lang="fr-CA" dirty="0" smtClean="0"/>
            </a:br>
            <a:r>
              <a:rPr lang="fr-CA" sz="2800" dirty="0" smtClean="0"/>
              <a:t>un site de services spécialisés dans les jeux de défilement vertical en ligne</a:t>
            </a:r>
            <a:br>
              <a:rPr lang="fr-CA" sz="2800" dirty="0" smtClean="0"/>
            </a:br>
            <a:r>
              <a:rPr lang="fr-CA" sz="2800" dirty="0" smtClean="0"/>
              <a:t>(deuxième partie)</a:t>
            </a:r>
            <a:endParaRPr lang="fr-CA" sz="2800" dirty="0"/>
          </a:p>
        </p:txBody>
      </p:sp>
    </p:spTree>
    <p:extLst>
      <p:ext uri="{BB962C8B-B14F-4D97-AF65-F5344CB8AC3E}">
        <p14:creationId xmlns:p14="http://schemas.microsoft.com/office/powerpoint/2010/main" val="3954339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Recommendations</a:t>
            </a:r>
            <a:r>
              <a:rPr lang="fr-CA" dirty="0" smtClean="0"/>
              <a:t> </a:t>
            </a:r>
            <a:r>
              <a:rPr lang="fr-CA" sz="1600" dirty="0" smtClean="0"/>
              <a:t>(encore)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KISS</a:t>
            </a:r>
          </a:p>
          <a:p>
            <a:r>
              <a:rPr lang="fr-CA" dirty="0" smtClean="0"/>
              <a:t>Direct (droit au but)</a:t>
            </a:r>
          </a:p>
          <a:p>
            <a:r>
              <a:rPr lang="fr-CA" dirty="0" smtClean="0"/>
              <a:t>Prioriser correctement</a:t>
            </a:r>
          </a:p>
          <a:p>
            <a:r>
              <a:rPr lang="fr-CA" dirty="0" smtClean="0"/>
              <a:t>Tester souvent, morceau par morceau, ligne par ligne</a:t>
            </a:r>
          </a:p>
          <a:p>
            <a:r>
              <a:rPr lang="fr-CA" dirty="0" err="1" smtClean="0"/>
              <a:t>echo</a:t>
            </a:r>
            <a:r>
              <a:rPr lang="fr-CA" dirty="0" smtClean="0"/>
              <a:t>() </a:t>
            </a:r>
            <a:r>
              <a:rPr lang="fr-CA" dirty="0" smtClean="0"/>
              <a:t>est un </a:t>
            </a:r>
            <a:r>
              <a:rPr lang="fr-CA" dirty="0" smtClean="0"/>
              <a:t>ami (un nouvel ami…!)</a:t>
            </a:r>
            <a:endParaRPr lang="fr-CA" dirty="0" smtClean="0"/>
          </a:p>
          <a:p>
            <a:r>
              <a:rPr lang="fr-CA" dirty="0" smtClean="0"/>
              <a:t>Nommer les choses convenablement (réduit la documentation requise de n%)</a:t>
            </a:r>
          </a:p>
          <a:p>
            <a:r>
              <a:rPr lang="fr-CA" dirty="0" smtClean="0"/>
              <a:t>Commenter si les noms de choses ne suffisent pas à savoir ce qui se passe</a:t>
            </a:r>
          </a:p>
          <a:p>
            <a:r>
              <a:rPr lang="fr-CA" dirty="0" smtClean="0"/>
              <a:t>KISS (encore, oui!)</a:t>
            </a:r>
          </a:p>
          <a:p>
            <a:r>
              <a:rPr lang="fr-CA" dirty="0" smtClean="0"/>
              <a:t>Demander au prof… (il sait pas </a:t>
            </a:r>
            <a:r>
              <a:rPr lang="fr-CA" strike="sngStrike" dirty="0" smtClean="0"/>
              <a:t>tout</a:t>
            </a:r>
            <a:r>
              <a:rPr lang="fr-CA" dirty="0" smtClean="0"/>
              <a:t> </a:t>
            </a:r>
            <a:r>
              <a:rPr lang="fr-CA" dirty="0" smtClean="0"/>
              <a:t>grand-chose en PHP mais </a:t>
            </a:r>
            <a:r>
              <a:rPr lang="fr-CA" dirty="0" smtClean="0"/>
              <a:t>il </a:t>
            </a:r>
            <a:r>
              <a:rPr lang="fr-CA" dirty="0" smtClean="0"/>
              <a:t>essaie (encore plus fort…!))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277002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Évaluations </a:t>
            </a:r>
            <a:r>
              <a:rPr lang="fr-CA" sz="1800" dirty="0" smtClean="0"/>
              <a:t>(rappel)</a:t>
            </a:r>
            <a:endParaRPr lang="fr-CA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1034699"/>
              </p:ext>
            </p:extLst>
          </p:nvPr>
        </p:nvGraphicFramePr>
        <p:xfrm>
          <a:off x="822325" y="1100138"/>
          <a:ext cx="752157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315"/>
                <a:gridCol w="1504315"/>
                <a:gridCol w="1504315"/>
                <a:gridCol w="1504315"/>
                <a:gridCol w="1504315"/>
              </a:tblGrid>
              <a:tr h="370840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SPRINT 1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SPRINT2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SPRINT 3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Durée*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4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6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7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600" dirty="0" smtClean="0"/>
                        <a:t>Total par partie</a:t>
                      </a:r>
                      <a:endParaRPr lang="fr-C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jeu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A" dirty="0" smtClean="0"/>
                        <a:t>30%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A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5%**</a:t>
                      </a:r>
                      <a:endParaRPr lang="fr-CA" i="1" baseline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A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5%**</a:t>
                      </a:r>
                      <a:endParaRPr lang="fr-CA" i="1" baseline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40%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serveur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A" dirty="0" smtClean="0"/>
                        <a:t>30%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A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5%**</a:t>
                      </a:r>
                      <a:endParaRPr lang="fr-CA" i="1" baseline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35%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RTS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A" dirty="0" smtClean="0"/>
                        <a:t>40%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40%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CA" sz="1400" dirty="0" smtClean="0"/>
                        <a:t>Total par SPRINT</a:t>
                      </a:r>
                      <a:endParaRPr lang="fr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A" dirty="0" smtClean="0"/>
                        <a:t>30%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A" dirty="0" smtClean="0"/>
                        <a:t>35%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A" dirty="0" smtClean="0"/>
                        <a:t>50%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 smtClean="0"/>
                        <a:t>115%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899592" y="3501008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* 	En bloc de 3 périodes</a:t>
            </a:r>
          </a:p>
          <a:p>
            <a:r>
              <a:rPr lang="fr-CA" dirty="0" smtClean="0"/>
              <a:t>**	points boni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977612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La page d'entrée est maintenant celle d'un portail de jeux</a:t>
            </a:r>
          </a:p>
          <a:p>
            <a:r>
              <a:rPr lang="fr-CA" dirty="0" smtClean="0"/>
              <a:t>Initialement il y a au moins votre jeu qui s'y trouve</a:t>
            </a:r>
          </a:p>
          <a:p>
            <a:pPr lvl="1"/>
            <a:r>
              <a:rPr lang="fr-CA" dirty="0" smtClean="0"/>
              <a:t>Plus l'accès d'enregistrement</a:t>
            </a:r>
          </a:p>
          <a:p>
            <a:pPr lvl="1"/>
            <a:r>
              <a:rPr lang="fr-CA" dirty="0" smtClean="0"/>
              <a:t>Plus la possibilité de s'inscrire</a:t>
            </a:r>
          </a:p>
          <a:p>
            <a:pPr lvl="1"/>
            <a:r>
              <a:rPr lang="fr-CA" dirty="0" smtClean="0"/>
              <a:t>Plus la possibilité de devenir partenaire et fournisseur de jeu</a:t>
            </a:r>
          </a:p>
          <a:p>
            <a:r>
              <a:rPr lang="fr-CA" dirty="0" smtClean="0"/>
              <a:t>Cette page mène à la page d'accueil de chaque jeu 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Page d'entrée (modifiée)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121111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Modifier le site que vous avez créé dans la précédente section afin d'y ajouter les fonctionnalités suivantes:</a:t>
            </a:r>
          </a:p>
          <a:p>
            <a:pPr lvl="1"/>
            <a:r>
              <a:rPr lang="fr-CA" dirty="0" smtClean="0"/>
              <a:t>Inscription et enregistrement (login) des joueurs </a:t>
            </a:r>
          </a:p>
          <a:p>
            <a:pPr lvl="1"/>
            <a:r>
              <a:rPr lang="fr-CA" dirty="0" smtClean="0"/>
              <a:t>Conservation des listes de pointages</a:t>
            </a:r>
          </a:p>
          <a:p>
            <a:pPr lvl="1"/>
            <a:r>
              <a:rPr lang="fr-CA" dirty="0" smtClean="0"/>
              <a:t>Affichage des listes des meilleurs pointages</a:t>
            </a:r>
          </a:p>
          <a:p>
            <a:pPr lvl="1"/>
            <a:r>
              <a:rPr lang="fr-CA" dirty="0" smtClean="0"/>
              <a:t>Obtention de power up spéciaux, si certains niveaux de performance sont atteints (on peut jouer avec des ressources supérieures et/ou rencontrer des objets de jeu supplémentaires, </a:t>
            </a:r>
            <a:r>
              <a:rPr lang="fr-CA" dirty="0" err="1" smtClean="0"/>
              <a:t>etc</a:t>
            </a:r>
            <a:r>
              <a:rPr lang="fr-CA" dirty="0" smtClean="0"/>
              <a:t>)</a:t>
            </a:r>
          </a:p>
          <a:p>
            <a:r>
              <a:rPr lang="fr-CA" dirty="0" smtClean="0"/>
              <a:t>Il devrait demeurer possible de jouer au jeu sans s'enregistrer, avec les mêmes options.</a:t>
            </a:r>
          </a:p>
          <a:p>
            <a:pPr lvl="1"/>
            <a:endParaRPr lang="fr-CA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enregistrement du jouer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09093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Cette page contient le formulaire requis pour s'inscrire</a:t>
            </a:r>
          </a:p>
          <a:p>
            <a:pPr lvl="1"/>
            <a:r>
              <a:rPr lang="fr-CA" dirty="0" smtClean="0"/>
              <a:t>Le nom d'usager</a:t>
            </a:r>
          </a:p>
          <a:p>
            <a:pPr lvl="1"/>
            <a:r>
              <a:rPr lang="fr-CA" dirty="0" smtClean="0"/>
              <a:t>Le courriel</a:t>
            </a:r>
          </a:p>
          <a:p>
            <a:pPr lvl="1"/>
            <a:r>
              <a:rPr lang="fr-CA" dirty="0" smtClean="0"/>
              <a:t>Le mot de passe sont requis</a:t>
            </a:r>
          </a:p>
          <a:p>
            <a:r>
              <a:rPr lang="fr-CA" dirty="0" smtClean="0"/>
              <a:t>Attention de valider les nom d'usager pour éviter des doublons</a:t>
            </a:r>
          </a:p>
          <a:p>
            <a:r>
              <a:rPr lang="fr-CA" dirty="0" smtClean="0"/>
              <a:t>Valider également les adresses de courriel pour éviter les doublons</a:t>
            </a:r>
          </a:p>
          <a:p>
            <a:r>
              <a:rPr lang="fr-CA" dirty="0" smtClean="0"/>
              <a:t>Le serveur doit préserver ces informations pour valider les enregistrements ultérieurs</a:t>
            </a:r>
          </a:p>
          <a:p>
            <a:r>
              <a:rPr lang="fr-CA" dirty="0" smtClean="0"/>
              <a:t>On devrait pouvoir s'enregistrer à partir de la page d'entrée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Formulaire d'inscription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656725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La page de score permet de voir les résultats </a:t>
            </a:r>
            <a:r>
              <a:rPr lang="fr-CA" dirty="0" smtClean="0"/>
              <a:t>antérieurs pour un jeu spécifique</a:t>
            </a:r>
            <a:endParaRPr lang="fr-CA" dirty="0" smtClean="0"/>
          </a:p>
          <a:p>
            <a:r>
              <a:rPr lang="fr-CA" dirty="0" smtClean="0"/>
              <a:t>Cette page n'est accessible que si vous êtes dûment enregistré</a:t>
            </a:r>
          </a:p>
          <a:p>
            <a:r>
              <a:rPr lang="fr-CA" dirty="0" smtClean="0"/>
              <a:t>On peut visualiser les scores</a:t>
            </a:r>
          </a:p>
          <a:p>
            <a:pPr lvl="1"/>
            <a:r>
              <a:rPr lang="fr-CA" dirty="0" smtClean="0"/>
              <a:t>Faire afficher une liste ordonnée dont les items montre le score et le </a:t>
            </a:r>
            <a:r>
              <a:rPr lang="fr-CA" dirty="0" smtClean="0"/>
              <a:t>nom d'usager</a:t>
            </a:r>
          </a:p>
          <a:p>
            <a:pPr lvl="1"/>
            <a:r>
              <a:rPr lang="fr-CA" dirty="0" smtClean="0"/>
              <a:t>Ayez des sections (ou des choix)  par </a:t>
            </a:r>
            <a:r>
              <a:rPr lang="fr-CA" dirty="0" smtClean="0"/>
              <a:t>jour/mois/toujours</a:t>
            </a:r>
            <a:endParaRPr lang="fr-CA" dirty="0" smtClean="0"/>
          </a:p>
          <a:p>
            <a:pPr lvl="1"/>
            <a:r>
              <a:rPr lang="fr-CA" dirty="0" smtClean="0"/>
              <a:t>pour </a:t>
            </a:r>
            <a:r>
              <a:rPr lang="fr-CA" dirty="0"/>
              <a:t>tous </a:t>
            </a:r>
            <a:r>
              <a:rPr lang="fr-CA" dirty="0" smtClean="0"/>
              <a:t>les joueurs (ordonnés par pointage) ou pour soi seulement…</a:t>
            </a:r>
            <a:endParaRPr lang="fr-CA" dirty="0"/>
          </a:p>
          <a:p>
            <a:endParaRPr lang="fr-CA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Visualisation des scores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73268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Les joueurs inscrits disposent de nouveaux choix</a:t>
            </a:r>
          </a:p>
          <a:p>
            <a:r>
              <a:rPr lang="fr-CA" dirty="0" smtClean="0"/>
              <a:t>Ces choix doivent avoir une incidence sur le jeu</a:t>
            </a:r>
            <a:endParaRPr lang="fr-CA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Page des pouvoirs, modifiée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196040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On doit pouvoir ajouter un jeu, avec ses fichiers, et rendre celui-ci disponible sur la page </a:t>
            </a:r>
            <a:r>
              <a:rPr lang="fr-CA" dirty="0" smtClean="0"/>
              <a:t>d'entrée.</a:t>
            </a:r>
          </a:p>
          <a:p>
            <a:r>
              <a:rPr lang="fr-CA" dirty="0" smtClean="0"/>
              <a:t>On doit s'inscrire comme partenaire (et non comme membre) pour avoir ce droit.</a:t>
            </a:r>
          </a:p>
          <a:p>
            <a:r>
              <a:rPr lang="fr-CA" dirty="0" smtClean="0"/>
              <a:t>La page de </a:t>
            </a:r>
            <a:r>
              <a:rPr lang="fr-CA" dirty="0" err="1" smtClean="0"/>
              <a:t>téléversement</a:t>
            </a:r>
            <a:r>
              <a:rPr lang="fr-CA" dirty="0" smtClean="0"/>
              <a:t> devrait préciser ce qui est attendu pour pouvoir faire une mise en ligne</a:t>
            </a:r>
          </a:p>
          <a:p>
            <a:pPr lvl="1"/>
            <a:r>
              <a:rPr lang="fr-CA" dirty="0" smtClean="0"/>
              <a:t>Nom de l'auteur, son courriel</a:t>
            </a:r>
          </a:p>
          <a:p>
            <a:pPr lvl="1"/>
            <a:r>
              <a:rPr lang="fr-CA" dirty="0" smtClean="0"/>
              <a:t>Nom du jeu, son site de référence s'il y a lieu</a:t>
            </a:r>
          </a:p>
          <a:p>
            <a:pPr lvl="1"/>
            <a:r>
              <a:rPr lang="fr-CA" dirty="0" smtClean="0"/>
              <a:t>Image de référence (pour afficher sur la </a:t>
            </a:r>
            <a:r>
              <a:rPr lang="fr-CA" dirty="0" err="1" smtClean="0"/>
              <a:t>la</a:t>
            </a:r>
            <a:r>
              <a:rPr lang="fr-CA" dirty="0" smtClean="0"/>
              <a:t> page d'entrée en hyperlien)</a:t>
            </a:r>
          </a:p>
          <a:p>
            <a:pPr lvl="1"/>
            <a:r>
              <a:rPr lang="fr-CA" dirty="0" smtClean="0"/>
              <a:t>Structure de dossiers</a:t>
            </a:r>
          </a:p>
          <a:p>
            <a:pPr lvl="1"/>
            <a:r>
              <a:rPr lang="fr-CA" dirty="0" smtClean="0"/>
              <a:t>Listes des fichiers</a:t>
            </a:r>
          </a:p>
          <a:p>
            <a:r>
              <a:rPr lang="fr-CA" dirty="0" smtClean="0"/>
              <a:t>On y ajoutera la date d'ajout, si l'ajout fonctionne.</a:t>
            </a:r>
          </a:p>
          <a:p>
            <a:endParaRPr lang="fr-CA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Insertion d'un nouveau jeu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17170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Priorités</a:t>
            </a:r>
            <a:endParaRPr lang="fr-CA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Inscription et enregistrement</a:t>
            </a:r>
          </a:p>
          <a:p>
            <a:r>
              <a:rPr lang="fr-CA" dirty="0" smtClean="0"/>
              <a:t>Listes de pointage</a:t>
            </a:r>
          </a:p>
          <a:p>
            <a:r>
              <a:rPr lang="fr-CA" dirty="0" smtClean="0"/>
              <a:t>Ajout de jeu</a:t>
            </a:r>
            <a:endParaRPr lang="fr-CA" dirty="0" smtClean="0"/>
          </a:p>
          <a:p>
            <a:r>
              <a:rPr lang="fr-CA" dirty="0" smtClean="0"/>
              <a:t>Options supplémentaires pour membres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870366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Attentes Techniques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Serveur en PHP (on aurait pu utiliser Python mais bon…)</a:t>
            </a:r>
            <a:endParaRPr lang="fr-CA" dirty="0" smtClean="0"/>
          </a:p>
          <a:p>
            <a:endParaRPr lang="fr-CA" dirty="0" smtClean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2885250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rille">
  <a:themeElements>
    <a:clrScheme name="Grille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lle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ll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360</TotalTime>
  <Words>572</Words>
  <Application>Microsoft Office PowerPoint</Application>
  <PresentationFormat>Affichage à l'écran (4:3)</PresentationFormat>
  <Paragraphs>92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Grille</vt:lpstr>
      <vt:lpstr>Opulent</vt:lpstr>
      <vt:lpstr>Angles</vt:lpstr>
      <vt:lpstr>Les envahisseurs un site de services spécialisés dans les jeux de défilement vertical en ligne (deuxième partie)</vt:lpstr>
      <vt:lpstr>Page d'entrée (modifiée)</vt:lpstr>
      <vt:lpstr>enregistrement du jouer</vt:lpstr>
      <vt:lpstr>Formulaire d'inscription</vt:lpstr>
      <vt:lpstr>Visualisation des scores</vt:lpstr>
      <vt:lpstr>Page des pouvoirs, modifiée</vt:lpstr>
      <vt:lpstr>Insertion d'un nouveau jeu</vt:lpstr>
      <vt:lpstr>Priorités</vt:lpstr>
      <vt:lpstr>Attentes Techniques</vt:lpstr>
      <vt:lpstr>Recommendations (encore)</vt:lpstr>
      <vt:lpstr>Évaluations (rappel)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envahisseurs un jeu de défilement vertical</dc:title>
  <dc:creator>cvm</dc:creator>
  <cp:lastModifiedBy>cvm</cp:lastModifiedBy>
  <cp:revision>33</cp:revision>
  <dcterms:created xsi:type="dcterms:W3CDTF">2011-10-17T15:19:56Z</dcterms:created>
  <dcterms:modified xsi:type="dcterms:W3CDTF">2011-10-31T17:47:38Z</dcterms:modified>
</cp:coreProperties>
</file>