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70" r:id="rId4"/>
    <p:sldId id="271" r:id="rId5"/>
    <p:sldId id="261" r:id="rId6"/>
    <p:sldId id="272" r:id="rId7"/>
    <p:sldId id="27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93" autoAdjust="0"/>
  </p:normalViewPr>
  <p:slideViewPr>
    <p:cSldViewPr>
      <p:cViewPr varScale="1">
        <p:scale>
          <a:sx n="92" d="100"/>
          <a:sy n="92" d="100"/>
        </p:scale>
        <p:origin x="-9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CA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2011-11-04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Projet final</a:t>
            </a:r>
          </a:p>
          <a:p>
            <a:r>
              <a:rPr lang="fr-CA" dirty="0" smtClean="0"/>
              <a:t>B63</a:t>
            </a:r>
          </a:p>
          <a:p>
            <a:r>
              <a:rPr lang="fr-CA" dirty="0" smtClean="0"/>
              <a:t>automne 2011</a:t>
            </a:r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2816200"/>
          </a:xfrm>
        </p:spPr>
        <p:txBody>
          <a:bodyPr/>
          <a:lstStyle/>
          <a:p>
            <a:r>
              <a:rPr lang="fr-CA" b="1" dirty="0" smtClean="0"/>
              <a:t>Les envahisseurs (2)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2800" dirty="0" smtClean="0"/>
              <a:t>Addendum concernant l'ajout d'un jeu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95433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doit pouvoir ajouter un jeu, avec ses fichiers, et rendre celui-ci disponible sur la page d'entrée.</a:t>
            </a:r>
          </a:p>
          <a:p>
            <a:r>
              <a:rPr lang="fr-CA" dirty="0" smtClean="0"/>
              <a:t>On doit s'inscrire comme partenaire (et non comme membre) pour avoir ce droit.</a:t>
            </a:r>
          </a:p>
          <a:p>
            <a:r>
              <a:rPr lang="fr-CA" dirty="0" smtClean="0"/>
              <a:t>La page de </a:t>
            </a:r>
            <a:r>
              <a:rPr lang="fr-CA" dirty="0" err="1" smtClean="0"/>
              <a:t>téléversement</a:t>
            </a:r>
            <a:r>
              <a:rPr lang="fr-CA" dirty="0" smtClean="0"/>
              <a:t> devrait préciser ce qui est attendu pour pouvoir faire une mise en ligne</a:t>
            </a:r>
          </a:p>
          <a:p>
            <a:pPr lvl="1"/>
            <a:r>
              <a:rPr lang="fr-CA" dirty="0" smtClean="0"/>
              <a:t>Nom de l'auteur, son courriel</a:t>
            </a:r>
          </a:p>
          <a:p>
            <a:pPr lvl="1"/>
            <a:r>
              <a:rPr lang="fr-CA" dirty="0" smtClean="0"/>
              <a:t>Nom du jeu, son site de référence s'il y a lieu</a:t>
            </a:r>
          </a:p>
          <a:p>
            <a:pPr lvl="1"/>
            <a:r>
              <a:rPr lang="fr-CA" dirty="0" smtClean="0"/>
              <a:t>Image de référence (pour afficher sur la </a:t>
            </a:r>
            <a:r>
              <a:rPr lang="fr-CA" dirty="0" err="1" smtClean="0"/>
              <a:t>la</a:t>
            </a:r>
            <a:r>
              <a:rPr lang="fr-CA" dirty="0" smtClean="0"/>
              <a:t> page d'entrée en hyperlien)</a:t>
            </a:r>
          </a:p>
          <a:p>
            <a:pPr lvl="1"/>
            <a:r>
              <a:rPr lang="fr-CA" dirty="0" smtClean="0"/>
              <a:t>Structure de dossiers</a:t>
            </a:r>
          </a:p>
          <a:p>
            <a:pPr lvl="1"/>
            <a:r>
              <a:rPr lang="fr-CA" dirty="0" smtClean="0"/>
              <a:t>Listes des fichiers</a:t>
            </a:r>
          </a:p>
          <a:p>
            <a:r>
              <a:rPr lang="fr-CA" dirty="0" smtClean="0"/>
              <a:t>On y ajoutera la date d'ajout, si l'ajout fonctionne.</a:t>
            </a:r>
          </a:p>
          <a:p>
            <a:endParaRPr lang="fr-CA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Insertion d'un nouveau jeu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717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Pour ajouter un jeu, ce dernier doit être capable transmettre les informations pertinentes au serveur afin que ce dernier compile les résultats.</a:t>
            </a:r>
          </a:p>
          <a:p>
            <a:r>
              <a:rPr lang="fr-CA" dirty="0" smtClean="0"/>
              <a:t>C'est le joueur qui enverra ces informations en choisissant d'envoyer les résultats au site, par exemple en cliquant sur un bouton "Envoyer les résultats".</a:t>
            </a:r>
          </a:p>
          <a:p>
            <a:r>
              <a:rPr lang="fr-CA" dirty="0" smtClean="0"/>
              <a:t>Ce bouton sera un insert de type </a:t>
            </a:r>
            <a:r>
              <a:rPr lang="fr-CA" dirty="0" err="1" smtClean="0"/>
              <a:t>submit</a:t>
            </a:r>
            <a:r>
              <a:rPr lang="fr-CA" dirty="0" smtClean="0"/>
              <a:t> sur un formulaire qui contiendra les champs "nom" (du joueur), (nom du) "jeu", et "pointage".</a:t>
            </a:r>
          </a:p>
          <a:p>
            <a:r>
              <a:rPr lang="fr-CA" dirty="0" smtClean="0"/>
              <a:t>Lorsque le serveur recevra la page sur laquelle réside le jeu, in intègrera un formulaire dont l'attribut "action" pointera sur le script devant recevoir les informations.</a:t>
            </a:r>
            <a:endParaRPr lang="fr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Modification requise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3528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5660504" y="2142986"/>
            <a:ext cx="2223864" cy="1584176"/>
            <a:chOff x="5508104" y="1990586"/>
            <a:chExt cx="2223864" cy="1584176"/>
          </a:xfrm>
        </p:grpSpPr>
        <p:sp>
          <p:nvSpPr>
            <p:cNvPr id="36" name="Rectangle 35"/>
            <p:cNvSpPr/>
            <p:nvPr/>
          </p:nvSpPr>
          <p:spPr>
            <a:xfrm>
              <a:off x="5508104" y="1990586"/>
              <a:ext cx="2223864" cy="15841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sz="900" b="1" dirty="0" smtClean="0"/>
                <a:t>Mon portail de jeu</a:t>
              </a:r>
              <a:endParaRPr lang="fr-CA" sz="900" b="1" dirty="0"/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5793215" y="2234305"/>
              <a:ext cx="1682154" cy="1023621"/>
            </a:xfrm>
            <a:prstGeom prst="roundRect">
              <a:avLst>
                <a:gd name="adj" fmla="val 4156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 jeu à BILL</a:t>
              </a:r>
              <a:endParaRPr lang="fr-CA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853557" y="2446877"/>
              <a:ext cx="1564790" cy="762305"/>
            </a:xfrm>
            <a:prstGeom prst="roundRect">
              <a:avLst>
                <a:gd name="adj" fmla="val 4156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900" b="1"/>
            </a:p>
          </p:txBody>
        </p:sp>
        <p:sp>
          <p:nvSpPr>
            <p:cNvPr id="39" name="Émoticône 38"/>
            <p:cNvSpPr/>
            <p:nvPr/>
          </p:nvSpPr>
          <p:spPr>
            <a:xfrm>
              <a:off x="5964281" y="2453653"/>
              <a:ext cx="85533" cy="7311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900" b="1"/>
            </a:p>
          </p:txBody>
        </p:sp>
        <p:sp>
          <p:nvSpPr>
            <p:cNvPr id="40" name="Émoticône 39"/>
            <p:cNvSpPr/>
            <p:nvPr/>
          </p:nvSpPr>
          <p:spPr>
            <a:xfrm>
              <a:off x="7104724" y="2674039"/>
              <a:ext cx="85533" cy="7311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900" b="1"/>
            </a:p>
          </p:txBody>
        </p:sp>
        <p:sp>
          <p:nvSpPr>
            <p:cNvPr id="41" name="Émoticône 40"/>
            <p:cNvSpPr/>
            <p:nvPr/>
          </p:nvSpPr>
          <p:spPr>
            <a:xfrm>
              <a:off x="6228184" y="2563796"/>
              <a:ext cx="85533" cy="7311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900" b="1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990680" y="2356165"/>
              <a:ext cx="39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CA" sz="600" b="1" dirty="0" smtClean="0"/>
                <a:t>125$</a:t>
              </a:r>
            </a:p>
            <a:p>
              <a:pPr algn="r"/>
              <a:r>
                <a:rPr lang="fr-CA" sz="600" b="1" dirty="0" smtClean="0"/>
                <a:t>3 vies</a:t>
              </a:r>
              <a:endParaRPr lang="fr-CA" sz="600" b="1" dirty="0"/>
            </a:p>
          </p:txBody>
        </p:sp>
        <p:sp>
          <p:nvSpPr>
            <p:cNvPr id="43" name="Cadre 42"/>
            <p:cNvSpPr/>
            <p:nvPr/>
          </p:nvSpPr>
          <p:spPr>
            <a:xfrm>
              <a:off x="5793215" y="3331043"/>
              <a:ext cx="1682154" cy="17060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900" b="1" dirty="0" smtClean="0">
                  <a:solidFill>
                    <a:schemeClr val="tx1"/>
                  </a:solidFill>
                </a:rPr>
                <a:t>Envoyer mon score</a:t>
              </a:r>
              <a:endParaRPr lang="fr-CA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7104724" y="3379786"/>
              <a:ext cx="285111" cy="731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00" b="1" i="1" dirty="0" smtClean="0"/>
                <a:t>Envoyer</a:t>
              </a:r>
              <a:endParaRPr lang="fr-CA" sz="200" b="1" i="1" dirty="0"/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7095433" y="3370487"/>
              <a:ext cx="285111" cy="731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00" b="1" i="1" dirty="0" smtClean="0">
                  <a:solidFill>
                    <a:schemeClr val="tx1"/>
                  </a:solidFill>
                </a:rPr>
                <a:t>Envoyer</a:t>
              </a:r>
              <a:endParaRPr lang="fr-CA" sz="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6" name="Flèche vers le haut 45"/>
            <p:cNvSpPr/>
            <p:nvPr/>
          </p:nvSpPr>
          <p:spPr>
            <a:xfrm>
              <a:off x="6620036" y="3098577"/>
              <a:ext cx="45719" cy="45719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5508104" y="1990586"/>
            <a:ext cx="2223864" cy="1584176"/>
            <a:chOff x="5508104" y="1990586"/>
            <a:chExt cx="2223864" cy="1584176"/>
          </a:xfrm>
        </p:grpSpPr>
        <p:sp>
          <p:nvSpPr>
            <p:cNvPr id="18" name="Rectangle 17"/>
            <p:cNvSpPr/>
            <p:nvPr/>
          </p:nvSpPr>
          <p:spPr>
            <a:xfrm>
              <a:off x="5508104" y="1990586"/>
              <a:ext cx="2223864" cy="15841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sz="900" b="1" dirty="0" smtClean="0"/>
                <a:t>Mon portail de jeu</a:t>
              </a:r>
              <a:endParaRPr lang="fr-CA" sz="900" b="1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5793215" y="2234305"/>
              <a:ext cx="1682154" cy="1023621"/>
            </a:xfrm>
            <a:prstGeom prst="roundRect">
              <a:avLst>
                <a:gd name="adj" fmla="val 4156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 jeu à BILL</a:t>
              </a:r>
              <a:endParaRPr lang="fr-CA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5853557" y="2446877"/>
              <a:ext cx="1564790" cy="762305"/>
            </a:xfrm>
            <a:prstGeom prst="roundRect">
              <a:avLst>
                <a:gd name="adj" fmla="val 4156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900" b="1"/>
            </a:p>
          </p:txBody>
        </p:sp>
        <p:sp>
          <p:nvSpPr>
            <p:cNvPr id="22" name="Émoticône 21"/>
            <p:cNvSpPr/>
            <p:nvPr/>
          </p:nvSpPr>
          <p:spPr>
            <a:xfrm>
              <a:off x="5964281" y="2453653"/>
              <a:ext cx="85533" cy="7311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900" b="1"/>
            </a:p>
          </p:txBody>
        </p:sp>
        <p:sp>
          <p:nvSpPr>
            <p:cNvPr id="23" name="Émoticône 22"/>
            <p:cNvSpPr/>
            <p:nvPr/>
          </p:nvSpPr>
          <p:spPr>
            <a:xfrm>
              <a:off x="7104724" y="2674039"/>
              <a:ext cx="85533" cy="7311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900" b="1"/>
            </a:p>
          </p:txBody>
        </p:sp>
        <p:sp>
          <p:nvSpPr>
            <p:cNvPr id="24" name="Émoticône 23"/>
            <p:cNvSpPr/>
            <p:nvPr/>
          </p:nvSpPr>
          <p:spPr>
            <a:xfrm>
              <a:off x="6228184" y="2563796"/>
              <a:ext cx="85533" cy="7311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900" b="1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990680" y="2356165"/>
              <a:ext cx="39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CA" sz="600" b="1" dirty="0" smtClean="0"/>
                <a:t>125$</a:t>
              </a:r>
            </a:p>
            <a:p>
              <a:pPr algn="r"/>
              <a:r>
                <a:rPr lang="fr-CA" sz="600" b="1" dirty="0" smtClean="0"/>
                <a:t>3 vies</a:t>
              </a:r>
              <a:endParaRPr lang="fr-CA" sz="600" b="1" dirty="0"/>
            </a:p>
          </p:txBody>
        </p:sp>
        <p:sp>
          <p:nvSpPr>
            <p:cNvPr id="26" name="Cadre 25"/>
            <p:cNvSpPr/>
            <p:nvPr/>
          </p:nvSpPr>
          <p:spPr>
            <a:xfrm>
              <a:off x="5793215" y="3331043"/>
              <a:ext cx="1682154" cy="17060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900" b="1" dirty="0" smtClean="0">
                  <a:solidFill>
                    <a:schemeClr val="tx1"/>
                  </a:solidFill>
                </a:rPr>
                <a:t>Envoyer mon score</a:t>
              </a:r>
              <a:endParaRPr lang="fr-CA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7104724" y="3379786"/>
              <a:ext cx="285111" cy="731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00" b="1" i="1" dirty="0" smtClean="0"/>
                <a:t>Envoyer</a:t>
              </a:r>
              <a:endParaRPr lang="fr-CA" sz="200" b="1" i="1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7095433" y="3370487"/>
              <a:ext cx="285111" cy="731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00" b="1" i="1" dirty="0" smtClean="0">
                  <a:solidFill>
                    <a:schemeClr val="tx1"/>
                  </a:solidFill>
                </a:rPr>
                <a:t>Envoyer</a:t>
              </a:r>
              <a:endParaRPr lang="fr-CA" sz="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Flèche vers le haut 28"/>
            <p:cNvSpPr/>
            <p:nvPr/>
          </p:nvSpPr>
          <p:spPr>
            <a:xfrm>
              <a:off x="6620036" y="3098577"/>
              <a:ext cx="45719" cy="45719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Une page de jeu typique</a:t>
            </a:r>
            <a:endParaRPr lang="fr-CA" dirty="0"/>
          </a:p>
        </p:txBody>
      </p:sp>
      <p:grpSp>
        <p:nvGrpSpPr>
          <p:cNvPr id="16" name="Groupe 15"/>
          <p:cNvGrpSpPr/>
          <p:nvPr/>
        </p:nvGrpSpPr>
        <p:grpSpPr>
          <a:xfrm>
            <a:off x="539552" y="1530853"/>
            <a:ext cx="5217688" cy="4246726"/>
            <a:chOff x="539552" y="1556792"/>
            <a:chExt cx="5616624" cy="4680520"/>
          </a:xfrm>
        </p:grpSpPr>
        <p:sp>
          <p:nvSpPr>
            <p:cNvPr id="5" name="Rectangle 4"/>
            <p:cNvSpPr/>
            <p:nvPr/>
          </p:nvSpPr>
          <p:spPr>
            <a:xfrm>
              <a:off x="539552" y="1556792"/>
              <a:ext cx="5616624" cy="4680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b="1" dirty="0" smtClean="0"/>
                <a:t>Mon portail de jeu</a:t>
              </a:r>
              <a:endParaRPr lang="fr-CA" b="1" dirty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1259632" y="2276872"/>
              <a:ext cx="4248472" cy="3024336"/>
            </a:xfrm>
            <a:prstGeom prst="roundRect">
              <a:avLst>
                <a:gd name="adj" fmla="val 415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 jeu à JMD</a:t>
              </a:r>
              <a:endParaRPr lang="fr-CA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412032" y="2636912"/>
              <a:ext cx="3952056" cy="2520280"/>
            </a:xfrm>
            <a:prstGeom prst="roundRect">
              <a:avLst>
                <a:gd name="adj" fmla="val 415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b="1"/>
            </a:p>
          </p:txBody>
        </p:sp>
        <p:sp>
          <p:nvSpPr>
            <p:cNvPr id="8" name="Organigramme : Extraire 7"/>
            <p:cNvSpPr/>
            <p:nvPr/>
          </p:nvSpPr>
          <p:spPr>
            <a:xfrm>
              <a:off x="3275856" y="4653136"/>
              <a:ext cx="216024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b="1"/>
            </a:p>
          </p:txBody>
        </p:sp>
        <p:sp>
          <p:nvSpPr>
            <p:cNvPr id="9" name="Émoticône 8"/>
            <p:cNvSpPr/>
            <p:nvPr/>
          </p:nvSpPr>
          <p:spPr>
            <a:xfrm>
              <a:off x="1691680" y="2924944"/>
              <a:ext cx="216024" cy="21602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b="1"/>
            </a:p>
          </p:txBody>
        </p:sp>
        <p:sp>
          <p:nvSpPr>
            <p:cNvPr id="10" name="Émoticône 9"/>
            <p:cNvSpPr/>
            <p:nvPr/>
          </p:nvSpPr>
          <p:spPr>
            <a:xfrm>
              <a:off x="4572000" y="3576084"/>
              <a:ext cx="216024" cy="21602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b="1"/>
            </a:p>
          </p:txBody>
        </p:sp>
        <p:sp>
          <p:nvSpPr>
            <p:cNvPr id="11" name="Émoticône 10"/>
            <p:cNvSpPr/>
            <p:nvPr/>
          </p:nvSpPr>
          <p:spPr>
            <a:xfrm>
              <a:off x="3851920" y="2904926"/>
              <a:ext cx="216024" cy="21602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b="1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283968" y="2636912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CA" sz="1200" b="1" dirty="0" smtClean="0"/>
                <a:t>125$</a:t>
              </a:r>
            </a:p>
            <a:p>
              <a:pPr algn="r"/>
              <a:r>
                <a:rPr lang="fr-CA" sz="1200" b="1" dirty="0" smtClean="0"/>
                <a:t>3 vies</a:t>
              </a:r>
              <a:endParaRPr lang="fr-CA" sz="1200" b="1" dirty="0"/>
            </a:p>
          </p:txBody>
        </p:sp>
        <p:sp>
          <p:nvSpPr>
            <p:cNvPr id="13" name="Cadre 12"/>
            <p:cNvSpPr/>
            <p:nvPr/>
          </p:nvSpPr>
          <p:spPr>
            <a:xfrm>
              <a:off x="1259632" y="5517232"/>
              <a:ext cx="4248472" cy="504056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 smtClean="0">
                  <a:solidFill>
                    <a:schemeClr val="tx1"/>
                  </a:solidFill>
                </a:rPr>
                <a:t>Envoyer mon score</a:t>
              </a:r>
              <a:endParaRPr lang="fr-CA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4572000" y="5661248"/>
              <a:ext cx="720080" cy="21602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900" b="1" i="1" dirty="0" smtClean="0"/>
                <a:t>Envoyer</a:t>
              </a:r>
              <a:endParaRPr lang="fr-CA" sz="900" b="1" i="1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4548534" y="5633772"/>
              <a:ext cx="720080" cy="2160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900" b="1" i="1" dirty="0" smtClean="0">
                  <a:solidFill>
                    <a:schemeClr val="tx1"/>
                  </a:solidFill>
                </a:rPr>
                <a:t>Envoyer</a:t>
              </a:r>
              <a:endParaRPr lang="fr-CA" sz="9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248498" y="5993114"/>
            <a:ext cx="1033685" cy="24332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dirty="0" smtClean="0">
                <a:solidFill>
                  <a:schemeClr val="tx1"/>
                </a:solidFill>
              </a:rPr>
              <a:t>jean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13612" y="5992939"/>
            <a:ext cx="966791" cy="2435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dirty="0" err="1" smtClean="0">
                <a:solidFill>
                  <a:schemeClr val="tx1"/>
                </a:solidFill>
              </a:rPr>
              <a:t>jeuAJmd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2637" y="5992939"/>
            <a:ext cx="932793" cy="242628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dirty="0" smtClean="0">
                <a:solidFill>
                  <a:schemeClr val="tx1"/>
                </a:solidFill>
              </a:rPr>
              <a:t>125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2259" y="59560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Champs cachés</a:t>
            </a:r>
            <a:endParaRPr lang="fr-CA" dirty="0"/>
          </a:p>
        </p:txBody>
      </p:sp>
      <p:cxnSp>
        <p:nvCxnSpPr>
          <p:cNvPr id="35" name="Connecteur droit avec flèche 34"/>
          <p:cNvCxnSpPr>
            <a:stCxn id="33" idx="3"/>
          </p:cNvCxnSpPr>
          <p:nvPr/>
        </p:nvCxnSpPr>
        <p:spPr>
          <a:xfrm>
            <a:off x="1831456" y="6140703"/>
            <a:ext cx="34419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116681" y="1700808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/>
              <a:t>d</a:t>
            </a:r>
            <a:r>
              <a:rPr lang="en-CA" sz="1200" dirty="0" err="1" smtClean="0"/>
              <a:t>’autres</a:t>
            </a:r>
            <a:r>
              <a:rPr lang="en-CA" sz="1200" dirty="0" smtClean="0"/>
              <a:t> </a:t>
            </a:r>
            <a:r>
              <a:rPr lang="en-CA" sz="1200" dirty="0" err="1" smtClean="0"/>
              <a:t>jeux</a:t>
            </a:r>
            <a:r>
              <a:rPr lang="en-CA" sz="1200" dirty="0" smtClean="0"/>
              <a:t>…</a:t>
            </a:r>
            <a:endParaRPr lang="fr-CA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48498" y="626867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nom</a:t>
            </a:r>
            <a:endParaRPr lang="fr-CA" dirty="0"/>
          </a:p>
        </p:txBody>
      </p:sp>
      <p:sp>
        <p:nvSpPr>
          <p:cNvPr id="47" name="ZoneTexte 46"/>
          <p:cNvSpPr txBox="1"/>
          <p:nvPr/>
        </p:nvSpPr>
        <p:spPr>
          <a:xfrm>
            <a:off x="3513612" y="626867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jeu</a:t>
            </a:r>
            <a:endParaRPr lang="fr-CA" dirty="0"/>
          </a:p>
        </p:txBody>
      </p:sp>
      <p:sp>
        <p:nvSpPr>
          <p:cNvPr id="50" name="ZoneTexte 49"/>
          <p:cNvSpPr txBox="1"/>
          <p:nvPr/>
        </p:nvSpPr>
        <p:spPr>
          <a:xfrm>
            <a:off x="4588873" y="62786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score</a:t>
            </a:r>
            <a:endParaRPr lang="fr-CA" dirty="0"/>
          </a:p>
        </p:txBody>
      </p:sp>
      <p:sp>
        <p:nvSpPr>
          <p:cNvPr id="51" name="ZoneTexte 50"/>
          <p:cNvSpPr txBox="1"/>
          <p:nvPr/>
        </p:nvSpPr>
        <p:spPr>
          <a:xfrm>
            <a:off x="6148881" y="4998963"/>
            <a:ext cx="1548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Envoyerscore</a:t>
            </a:r>
            <a:endParaRPr lang="en-CA" dirty="0" smtClean="0"/>
          </a:p>
          <a:p>
            <a:r>
              <a:rPr lang="en-CA" sz="1100" dirty="0" smtClean="0"/>
              <a:t>(</a:t>
            </a:r>
            <a:r>
              <a:rPr lang="en-CA" sz="1100" dirty="0" err="1" smtClean="0"/>
              <a:t>bouton</a:t>
            </a:r>
            <a:r>
              <a:rPr lang="en-CA" sz="1100" dirty="0" smtClean="0"/>
              <a:t> don’t </a:t>
            </a:r>
            <a:r>
              <a:rPr lang="en-CA" sz="1100" dirty="0" err="1" smtClean="0"/>
              <a:t>il</a:t>
            </a:r>
            <a:r>
              <a:rPr lang="en-CA" sz="1100" dirty="0" smtClean="0"/>
              <a:t> </a:t>
            </a:r>
            <a:r>
              <a:rPr lang="en-CA" sz="1100" dirty="0" err="1" smtClean="0"/>
              <a:t>faut</a:t>
            </a:r>
            <a:endParaRPr lang="en-CA" sz="1100" dirty="0" smtClean="0"/>
          </a:p>
          <a:p>
            <a:r>
              <a:rPr lang="en-CA" sz="1100" dirty="0" smtClean="0"/>
              <a:t>Changer </a:t>
            </a:r>
            <a:r>
              <a:rPr lang="en-CA" sz="1100" dirty="0" err="1" smtClean="0"/>
              <a:t>l’état</a:t>
            </a:r>
            <a:r>
              <a:rPr lang="en-CA" sz="1100" dirty="0" smtClean="0"/>
              <a:t>)</a:t>
            </a:r>
            <a:endParaRPr lang="en-CA" dirty="0" smtClean="0"/>
          </a:p>
        </p:txBody>
      </p:sp>
      <p:cxnSp>
        <p:nvCxnSpPr>
          <p:cNvPr id="52" name="Connecteur droit avec flèche 51"/>
          <p:cNvCxnSpPr>
            <a:stCxn id="51" idx="1"/>
            <a:endCxn id="13" idx="3"/>
          </p:cNvCxnSpPr>
          <p:nvPr/>
        </p:nvCxnSpPr>
        <p:spPr>
          <a:xfrm flipH="1">
            <a:off x="5155199" y="5352906"/>
            <a:ext cx="99368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À faire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Faire modifier le </a:t>
            </a:r>
            <a:r>
              <a:rPr lang="en-CA" dirty="0" err="1" smtClean="0"/>
              <a:t>jeu</a:t>
            </a:r>
            <a:r>
              <a:rPr lang="en-CA" dirty="0" smtClean="0"/>
              <a:t> pour </a:t>
            </a:r>
            <a:r>
              <a:rPr lang="en-CA" dirty="0" err="1" smtClean="0"/>
              <a:t>qu’à</a:t>
            </a:r>
            <a:r>
              <a:rPr lang="en-CA" dirty="0" smtClean="0"/>
              <a:t> la fin de </a:t>
            </a:r>
            <a:r>
              <a:rPr lang="en-CA" dirty="0" err="1" smtClean="0"/>
              <a:t>partie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Le score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placé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champ “score”</a:t>
            </a:r>
          </a:p>
          <a:p>
            <a:pPr lvl="2"/>
            <a:r>
              <a:rPr lang="en-CA" sz="1300" dirty="0" smtClean="0"/>
              <a:t>Le nom du </a:t>
            </a:r>
            <a:r>
              <a:rPr lang="en-CA" sz="1300" dirty="0" err="1" smtClean="0"/>
              <a:t>joueur</a:t>
            </a:r>
            <a:r>
              <a:rPr lang="en-CA" sz="1300" dirty="0" smtClean="0"/>
              <a:t> </a:t>
            </a:r>
            <a:r>
              <a:rPr lang="en-CA" sz="1300" dirty="0" err="1" smtClean="0"/>
              <a:t>pourrait</a:t>
            </a:r>
            <a:r>
              <a:rPr lang="en-CA" sz="1300" dirty="0" smtClean="0"/>
              <a:t> déjà </a:t>
            </a:r>
            <a:r>
              <a:rPr lang="en-CA" sz="1300" dirty="0" err="1" smtClean="0"/>
              <a:t>être</a:t>
            </a:r>
            <a:r>
              <a:rPr lang="en-CA" sz="1300" dirty="0" smtClean="0"/>
              <a:t> </a:t>
            </a:r>
            <a:r>
              <a:rPr lang="en-CA" sz="1300" dirty="0" err="1" smtClean="0"/>
              <a:t>dans</a:t>
            </a:r>
            <a:r>
              <a:rPr lang="en-CA" sz="1300" dirty="0" smtClean="0"/>
              <a:t> le champ “nom”, </a:t>
            </a:r>
            <a:r>
              <a:rPr lang="en-CA" sz="1300" dirty="0" err="1" smtClean="0"/>
              <a:t>ainsi</a:t>
            </a:r>
            <a:r>
              <a:rPr lang="en-CA" sz="1300" dirty="0" smtClean="0"/>
              <a:t> </a:t>
            </a:r>
            <a:r>
              <a:rPr lang="en-CA" sz="1300" dirty="0" err="1" smtClean="0"/>
              <a:t>que</a:t>
            </a:r>
            <a:r>
              <a:rPr lang="en-CA" sz="1300" dirty="0" smtClean="0"/>
              <a:t> le nom du </a:t>
            </a:r>
            <a:r>
              <a:rPr lang="en-CA" sz="1300" dirty="0" err="1" smtClean="0"/>
              <a:t>jeu</a:t>
            </a:r>
            <a:r>
              <a:rPr lang="en-CA" sz="1300" dirty="0" smtClean="0"/>
              <a:t> </a:t>
            </a:r>
            <a:r>
              <a:rPr lang="en-CA" sz="1300" dirty="0" err="1" smtClean="0"/>
              <a:t>dans</a:t>
            </a:r>
            <a:r>
              <a:rPr lang="en-CA" sz="1300" dirty="0" smtClean="0"/>
              <a:t> le champ “</a:t>
            </a:r>
            <a:r>
              <a:rPr lang="en-CA" sz="1300" dirty="0" err="1" smtClean="0"/>
              <a:t>jeu</a:t>
            </a:r>
            <a:r>
              <a:rPr lang="en-CA" sz="1300" dirty="0" smtClean="0"/>
              <a:t>” </a:t>
            </a:r>
            <a:r>
              <a:rPr lang="en-CA" sz="1300" dirty="0" err="1" smtClean="0"/>
              <a:t>puisque</a:t>
            </a:r>
            <a:r>
              <a:rPr lang="en-CA" sz="1300" dirty="0" smtClean="0"/>
              <a:t> </a:t>
            </a:r>
            <a:r>
              <a:rPr lang="en-CA" sz="1300" dirty="0" err="1" smtClean="0"/>
              <a:t>c’est</a:t>
            </a:r>
            <a:r>
              <a:rPr lang="en-CA" sz="1300" dirty="0" smtClean="0"/>
              <a:t> </a:t>
            </a:r>
            <a:r>
              <a:rPr lang="en-CA" sz="1300" dirty="0" err="1" smtClean="0"/>
              <a:t>uniquement</a:t>
            </a:r>
            <a:r>
              <a:rPr lang="en-CA" sz="1300" dirty="0" smtClean="0"/>
              <a:t> </a:t>
            </a:r>
            <a:r>
              <a:rPr lang="en-CA" sz="1300" dirty="0" err="1" smtClean="0"/>
              <a:t>disponible</a:t>
            </a:r>
            <a:r>
              <a:rPr lang="en-CA" sz="1300" dirty="0" smtClean="0"/>
              <a:t> pour des </a:t>
            </a:r>
            <a:r>
              <a:rPr lang="en-CA" sz="1300" dirty="0" err="1" smtClean="0"/>
              <a:t>joueur</a:t>
            </a:r>
            <a:r>
              <a:rPr lang="en-CA" sz="1300" dirty="0" smtClean="0"/>
              <a:t> </a:t>
            </a:r>
            <a:r>
              <a:rPr lang="en-CA" sz="1300" dirty="0" err="1" smtClean="0"/>
              <a:t>loggué</a:t>
            </a:r>
            <a:r>
              <a:rPr lang="en-CA" sz="1300" dirty="0" smtClean="0"/>
              <a:t>, et </a:t>
            </a:r>
            <a:r>
              <a:rPr lang="en-CA" sz="1300" dirty="0" err="1" smtClean="0"/>
              <a:t>donc</a:t>
            </a:r>
            <a:r>
              <a:rPr lang="en-CA" sz="1300" dirty="0" smtClean="0"/>
              <a:t> </a:t>
            </a:r>
            <a:r>
              <a:rPr lang="en-CA" sz="1300" dirty="0" err="1" smtClean="0"/>
              <a:t>qu’on</a:t>
            </a:r>
            <a:r>
              <a:rPr lang="en-CA" sz="1300" dirty="0" smtClean="0"/>
              <a:t> </a:t>
            </a:r>
            <a:r>
              <a:rPr lang="en-CA" sz="1300" dirty="0" err="1" smtClean="0"/>
              <a:t>disposait</a:t>
            </a:r>
            <a:r>
              <a:rPr lang="en-CA" sz="1300" dirty="0" smtClean="0"/>
              <a:t> </a:t>
            </a:r>
            <a:r>
              <a:rPr lang="en-CA" sz="1300" dirty="0" err="1" smtClean="0"/>
              <a:t>cette</a:t>
            </a:r>
            <a:r>
              <a:rPr lang="en-CA" sz="1300" dirty="0" smtClean="0"/>
              <a:t> information </a:t>
            </a:r>
            <a:r>
              <a:rPr lang="en-CA" sz="1300" dirty="0" err="1" smtClean="0"/>
              <a:t>avant</a:t>
            </a:r>
            <a:r>
              <a:rPr lang="en-CA" sz="1300" dirty="0" smtClean="0"/>
              <a:t> de </a:t>
            </a:r>
            <a:r>
              <a:rPr lang="en-CA" sz="1300" dirty="0" err="1" smtClean="0"/>
              <a:t>rendre</a:t>
            </a:r>
            <a:r>
              <a:rPr lang="en-CA" sz="1300" dirty="0" smtClean="0"/>
              <a:t> la page de </a:t>
            </a:r>
            <a:r>
              <a:rPr lang="en-CA" sz="1300" dirty="0" err="1" smtClean="0"/>
              <a:t>jeu</a:t>
            </a:r>
            <a:r>
              <a:rPr lang="en-CA" sz="1300" dirty="0" smtClean="0"/>
              <a:t> </a:t>
            </a:r>
            <a:r>
              <a:rPr lang="en-CA" sz="1300" dirty="0" err="1" smtClean="0"/>
              <a:t>disponible</a:t>
            </a:r>
            <a:endParaRPr lang="en-CA" dirty="0" smtClean="0"/>
          </a:p>
          <a:p>
            <a:pPr lvl="1"/>
            <a:r>
              <a:rPr lang="en-CA" dirty="0" smtClean="0"/>
              <a:t>le </a:t>
            </a:r>
            <a:r>
              <a:rPr lang="en-CA" dirty="0" err="1" smtClean="0"/>
              <a:t>bouton</a:t>
            </a:r>
            <a:r>
              <a:rPr lang="en-CA" dirty="0" smtClean="0"/>
              <a:t> “</a:t>
            </a:r>
            <a:r>
              <a:rPr lang="en-CA" dirty="0" err="1" smtClean="0"/>
              <a:t>Envoyer</a:t>
            </a:r>
            <a:r>
              <a:rPr lang="en-CA" dirty="0" smtClean="0"/>
              <a:t>”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activé</a:t>
            </a:r>
            <a:r>
              <a:rPr lang="en-CA" dirty="0" smtClean="0"/>
              <a:t> </a:t>
            </a:r>
          </a:p>
          <a:p>
            <a:pPr lvl="2"/>
            <a:r>
              <a:rPr lang="en-CA" sz="1200" dirty="0" err="1" smtClean="0"/>
              <a:t>Ce</a:t>
            </a:r>
            <a:r>
              <a:rPr lang="en-CA" sz="1200" dirty="0" smtClean="0"/>
              <a:t> qui </a:t>
            </a:r>
            <a:r>
              <a:rPr lang="en-CA" sz="1200" dirty="0" err="1" smtClean="0"/>
              <a:t>évite</a:t>
            </a:r>
            <a:r>
              <a:rPr lang="en-CA" sz="1200" dirty="0" smtClean="0"/>
              <a:t> </a:t>
            </a:r>
            <a:r>
              <a:rPr lang="en-CA" sz="1200" dirty="0" err="1" smtClean="0"/>
              <a:t>d’envoyer</a:t>
            </a:r>
            <a:r>
              <a:rPr lang="en-CA" sz="1200" dirty="0" smtClean="0"/>
              <a:t> des </a:t>
            </a:r>
            <a:r>
              <a:rPr lang="en-CA" sz="1200" dirty="0" err="1" smtClean="0"/>
              <a:t>infos</a:t>
            </a:r>
            <a:r>
              <a:rPr lang="en-CA" sz="1200" dirty="0" smtClean="0"/>
              <a:t> </a:t>
            </a:r>
            <a:r>
              <a:rPr lang="en-CA" sz="1200" dirty="0" err="1" smtClean="0"/>
              <a:t>inappropriées</a:t>
            </a:r>
            <a:endParaRPr lang="en-CA" sz="1200" dirty="0" smtClean="0"/>
          </a:p>
          <a:p>
            <a:r>
              <a:rPr lang="en-CA" dirty="0" smtClean="0"/>
              <a:t>Le </a:t>
            </a:r>
            <a:r>
              <a:rPr lang="en-CA" dirty="0" err="1" smtClean="0"/>
              <a:t>serveur</a:t>
            </a:r>
            <a:r>
              <a:rPr lang="en-CA" dirty="0" smtClean="0"/>
              <a:t> </a:t>
            </a:r>
            <a:r>
              <a:rPr lang="en-CA" dirty="0" err="1" smtClean="0"/>
              <a:t>insère</a:t>
            </a:r>
            <a:r>
              <a:rPr lang="en-CA" dirty="0" smtClean="0"/>
              <a:t> du code </a:t>
            </a:r>
            <a:r>
              <a:rPr lang="en-CA" dirty="0" err="1" smtClean="0"/>
              <a:t>dans</a:t>
            </a:r>
            <a:r>
              <a:rPr lang="en-CA" dirty="0" smtClean="0"/>
              <a:t> la page </a:t>
            </a:r>
            <a:r>
              <a:rPr lang="en-CA" dirty="0" err="1" smtClean="0"/>
              <a:t>contenant</a:t>
            </a:r>
            <a:r>
              <a:rPr lang="en-CA" dirty="0" smtClean="0"/>
              <a:t> le </a:t>
            </a:r>
            <a:r>
              <a:rPr lang="en-CA" dirty="0" err="1" smtClean="0"/>
              <a:t>jeu</a:t>
            </a:r>
            <a:r>
              <a:rPr lang="en-CA" dirty="0" smtClean="0"/>
              <a:t>…</a:t>
            </a:r>
          </a:p>
          <a:p>
            <a:pPr marL="292608" lvl="1" indent="0">
              <a:buNone/>
            </a:pPr>
            <a:r>
              <a:rPr lang="en-CA" dirty="0"/>
              <a:t>	</a:t>
            </a:r>
            <a:r>
              <a:rPr lang="en-CA" sz="1800" dirty="0" err="1" smtClean="0"/>
              <a:t>voir</a:t>
            </a:r>
            <a:r>
              <a:rPr lang="en-CA" sz="1800" dirty="0" smtClean="0"/>
              <a:t> </a:t>
            </a:r>
            <a:r>
              <a:rPr lang="en-CA" sz="1800" dirty="0" err="1" smtClean="0"/>
              <a:t>prochaine</a:t>
            </a:r>
            <a:r>
              <a:rPr lang="en-CA" sz="1800" dirty="0" smtClean="0"/>
              <a:t> </a:t>
            </a:r>
            <a:r>
              <a:rPr lang="en-CA" sz="1800" dirty="0" err="1" smtClean="0"/>
              <a:t>diapo</a:t>
            </a:r>
            <a:r>
              <a:rPr lang="en-CA" sz="1800" dirty="0" smtClean="0"/>
              <a:t>…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694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du </a:t>
            </a:r>
            <a:r>
              <a:rPr lang="en-CA" dirty="0" err="1" smtClean="0"/>
              <a:t>formulaire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&lt;form action=“</a:t>
            </a:r>
            <a:r>
              <a:rPr lang="en-CA" sz="2000" dirty="0" err="1" smtClean="0"/>
              <a:t>votrephp.php</a:t>
            </a:r>
            <a:r>
              <a:rPr lang="en-CA" sz="2000" dirty="0" smtClean="0"/>
              <a:t>” method=‘post’&gt;</a:t>
            </a:r>
          </a:p>
          <a:p>
            <a:pPr lvl="1"/>
            <a:r>
              <a:rPr lang="en-CA" sz="1700" dirty="0" smtClean="0"/>
              <a:t>&lt;insert type=‘hidden’ name=‘nom’ value=‘’&gt;</a:t>
            </a:r>
          </a:p>
          <a:p>
            <a:pPr lvl="1"/>
            <a:r>
              <a:rPr lang="en-CA" sz="1700" dirty="0"/>
              <a:t>&lt;insert type=‘hidden’ name</a:t>
            </a:r>
            <a:r>
              <a:rPr lang="en-CA" sz="1700" dirty="0" smtClean="0"/>
              <a:t>=‘</a:t>
            </a:r>
            <a:r>
              <a:rPr lang="en-CA" sz="1700" dirty="0" err="1" smtClean="0"/>
              <a:t>jeu</a:t>
            </a:r>
            <a:r>
              <a:rPr lang="en-CA" sz="1700" dirty="0" smtClean="0"/>
              <a:t>’ </a:t>
            </a:r>
            <a:r>
              <a:rPr lang="en-CA" sz="1700" dirty="0"/>
              <a:t>value=‘’&gt;</a:t>
            </a:r>
            <a:endParaRPr lang="fr-CA" sz="1700" dirty="0"/>
          </a:p>
          <a:p>
            <a:pPr lvl="1"/>
            <a:r>
              <a:rPr lang="en-CA" sz="1700" dirty="0"/>
              <a:t>&lt;insert type=‘hidden’ name</a:t>
            </a:r>
            <a:r>
              <a:rPr lang="en-CA" sz="1700" dirty="0" smtClean="0"/>
              <a:t>=‘score’ </a:t>
            </a:r>
            <a:r>
              <a:rPr lang="en-CA" sz="1700" dirty="0"/>
              <a:t>value</a:t>
            </a:r>
            <a:r>
              <a:rPr lang="en-CA" sz="1700" dirty="0" smtClean="0"/>
              <a:t>=‘’&gt;</a:t>
            </a:r>
          </a:p>
          <a:p>
            <a:pPr lvl="1"/>
            <a:r>
              <a:rPr lang="en-CA" sz="1700" dirty="0" smtClean="0"/>
              <a:t>&lt;</a:t>
            </a:r>
            <a:r>
              <a:rPr lang="en-CA" sz="1700" dirty="0"/>
              <a:t>insert type</a:t>
            </a:r>
            <a:r>
              <a:rPr lang="en-CA" sz="1700" dirty="0" smtClean="0"/>
              <a:t>=‘submit’ </a:t>
            </a:r>
            <a:r>
              <a:rPr lang="en-CA" sz="1700" dirty="0"/>
              <a:t>name</a:t>
            </a:r>
            <a:r>
              <a:rPr lang="en-CA" sz="1700" dirty="0" smtClean="0"/>
              <a:t>=‘</a:t>
            </a:r>
            <a:r>
              <a:rPr lang="en-CA" sz="1700" dirty="0" err="1" smtClean="0"/>
              <a:t>envoyerscore</a:t>
            </a:r>
            <a:r>
              <a:rPr lang="en-CA" sz="1700" dirty="0" smtClean="0"/>
              <a:t>’ </a:t>
            </a:r>
            <a:r>
              <a:rPr lang="en-CA" sz="1700" dirty="0"/>
              <a:t>value</a:t>
            </a:r>
            <a:r>
              <a:rPr lang="en-CA" sz="1700" dirty="0" smtClean="0"/>
              <a:t>=‘</a:t>
            </a:r>
            <a:r>
              <a:rPr lang="en-CA" sz="1700" dirty="0" err="1" smtClean="0"/>
              <a:t>Envoyer</a:t>
            </a:r>
            <a:r>
              <a:rPr lang="en-CA" sz="1700" dirty="0" smtClean="0"/>
              <a:t>’&gt;</a:t>
            </a:r>
          </a:p>
          <a:p>
            <a:pPr lvl="1"/>
            <a:r>
              <a:rPr lang="en-CA" sz="1700" dirty="0" smtClean="0"/>
              <a:t>…</a:t>
            </a:r>
          </a:p>
          <a:p>
            <a:pPr lvl="1"/>
            <a:endParaRPr lang="en-CA" sz="1700" dirty="0"/>
          </a:p>
          <a:p>
            <a:r>
              <a:rPr lang="en-CA" sz="2000" dirty="0" err="1" smtClean="0"/>
              <a:t>Ceci</a:t>
            </a:r>
            <a:r>
              <a:rPr lang="en-CA" sz="2000" dirty="0" smtClean="0"/>
              <a:t> </a:t>
            </a:r>
            <a:r>
              <a:rPr lang="en-CA" sz="2000" dirty="0" err="1" smtClean="0"/>
              <a:t>est</a:t>
            </a:r>
            <a:r>
              <a:rPr lang="en-CA" sz="2000" dirty="0" smtClean="0"/>
              <a:t> un </a:t>
            </a:r>
            <a:r>
              <a:rPr lang="en-CA" sz="2000" dirty="0" err="1" smtClean="0"/>
              <a:t>exemple</a:t>
            </a:r>
            <a:r>
              <a:rPr lang="en-CA" sz="2000" dirty="0" smtClean="0"/>
              <a:t>…</a:t>
            </a:r>
            <a:endParaRPr lang="fr-CA" sz="2000" dirty="0"/>
          </a:p>
          <a:p>
            <a:pPr lvl="1"/>
            <a:r>
              <a:rPr lang="en-CA" sz="1700" dirty="0" smtClean="0"/>
              <a:t>À adapter… ;-)</a:t>
            </a:r>
            <a:endParaRPr lang="fr-CA" sz="1700" dirty="0"/>
          </a:p>
          <a:p>
            <a:pPr lvl="1"/>
            <a:endParaRPr lang="fr-CA" sz="1700" dirty="0"/>
          </a:p>
        </p:txBody>
      </p:sp>
    </p:spTree>
    <p:extLst>
      <p:ext uri="{BB962C8B-B14F-4D97-AF65-F5344CB8AC3E}">
        <p14:creationId xmlns:p14="http://schemas.microsoft.com/office/powerpoint/2010/main" val="3167526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rille">
  <a:themeElements>
    <a:clrScheme name="Grill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503</TotalTime>
  <Words>478</Words>
  <Application>Microsoft Office PowerPoint</Application>
  <PresentationFormat>Affichage à l'écran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Grille</vt:lpstr>
      <vt:lpstr>Opulent</vt:lpstr>
      <vt:lpstr>Les envahisseurs (2) Addendum concernant l'ajout d'un jeu</vt:lpstr>
      <vt:lpstr>Insertion d'un nouveau jeu</vt:lpstr>
      <vt:lpstr>Modification requise</vt:lpstr>
      <vt:lpstr>Une page de jeu typique</vt:lpstr>
      <vt:lpstr>À faire</vt:lpstr>
      <vt:lpstr>Code du formulaire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envahisseurs un jeu de défilement vertical</dc:title>
  <dc:creator>cvm</dc:creator>
  <cp:lastModifiedBy>jmd</cp:lastModifiedBy>
  <cp:revision>46</cp:revision>
  <dcterms:created xsi:type="dcterms:W3CDTF">2011-10-17T15:19:56Z</dcterms:created>
  <dcterms:modified xsi:type="dcterms:W3CDTF">2011-11-04T23:36:10Z</dcterms:modified>
</cp:coreProperties>
</file>