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2" autoAdjust="0"/>
    <p:restoredTop sz="94660"/>
  </p:normalViewPr>
  <p:slideViewPr>
    <p:cSldViewPr snapToGrid="0">
      <p:cViewPr varScale="1">
        <p:scale>
          <a:sx n="87" d="100"/>
          <a:sy n="87" d="100"/>
        </p:scale>
        <p:origin x="6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1498A76-3A32-4764-AAA0-6F6A23631210}" type="datetimeFigureOut">
              <a:rPr lang="th-TH" smtClean="0"/>
              <a:t>30/04/63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2A7A57-2FCF-43E4-B1F5-FD67BE5806C3}" type="slidenum">
              <a:rPr lang="th-TH" smtClean="0"/>
              <a:t>‹#›</a:t>
            </a:fld>
            <a:endParaRPr lang="th-TH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62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8A76-3A32-4764-AAA0-6F6A23631210}" type="datetimeFigureOut">
              <a:rPr lang="th-TH" smtClean="0"/>
              <a:t>30/04/63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7A57-2FCF-43E4-B1F5-FD67BE5806C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502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8A76-3A32-4764-AAA0-6F6A23631210}" type="datetimeFigureOut">
              <a:rPr lang="th-TH" smtClean="0"/>
              <a:t>30/04/63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7A57-2FCF-43E4-B1F5-FD67BE5806C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5807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8A76-3A32-4764-AAA0-6F6A23631210}" type="datetimeFigureOut">
              <a:rPr lang="th-TH" smtClean="0"/>
              <a:t>30/04/63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7A57-2FCF-43E4-B1F5-FD67BE5806C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9720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8A76-3A32-4764-AAA0-6F6A23631210}" type="datetimeFigureOut">
              <a:rPr lang="th-TH" smtClean="0"/>
              <a:t>30/04/63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7A57-2FCF-43E4-B1F5-FD67BE5806C3}" type="slidenum">
              <a:rPr lang="th-TH" smtClean="0"/>
              <a:t>‹#›</a:t>
            </a:fld>
            <a:endParaRPr lang="th-TH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59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8A76-3A32-4764-AAA0-6F6A23631210}" type="datetimeFigureOut">
              <a:rPr lang="th-TH" smtClean="0"/>
              <a:t>30/04/63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7A57-2FCF-43E4-B1F5-FD67BE5806C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9359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8A76-3A32-4764-AAA0-6F6A23631210}" type="datetimeFigureOut">
              <a:rPr lang="th-TH" smtClean="0"/>
              <a:t>30/04/63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7A57-2FCF-43E4-B1F5-FD67BE5806C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2695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8A76-3A32-4764-AAA0-6F6A23631210}" type="datetimeFigureOut">
              <a:rPr lang="th-TH" smtClean="0"/>
              <a:t>30/04/63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7A57-2FCF-43E4-B1F5-FD67BE5806C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133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8A76-3A32-4764-AAA0-6F6A23631210}" type="datetimeFigureOut">
              <a:rPr lang="th-TH" smtClean="0"/>
              <a:t>30/04/63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7A57-2FCF-43E4-B1F5-FD67BE5806C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257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8A76-3A32-4764-AAA0-6F6A23631210}" type="datetimeFigureOut">
              <a:rPr lang="th-TH" smtClean="0"/>
              <a:t>30/04/63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7A57-2FCF-43E4-B1F5-FD67BE5806C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9973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98A76-3A32-4764-AAA0-6F6A23631210}" type="datetimeFigureOut">
              <a:rPr lang="th-TH" smtClean="0"/>
              <a:t>30/04/63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7A57-2FCF-43E4-B1F5-FD67BE5806C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324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1498A76-3A32-4764-AAA0-6F6A23631210}" type="datetimeFigureOut">
              <a:rPr lang="th-TH" smtClean="0"/>
              <a:t>30/04/63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32A7A57-2FCF-43E4-B1F5-FD67BE5806C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7112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6854679-0AC5-4164-AFDE-AD1951D80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Coffee shop</a:t>
            </a:r>
            <a:endParaRPr lang="th-TH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516C4101-10C9-40EA-BC1D-6D6CF42894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project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01123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38D7620-5213-4F80-A14A-694DBEBB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EF5824F-12A8-4C2B-8403-61D60ABD2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D5D8380C-0D76-4318-A883-25A620F79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76" y="428225"/>
            <a:ext cx="11026785" cy="6119920"/>
          </a:xfrm>
          <a:prstGeom prst="rect">
            <a:avLst/>
          </a:prstGeom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F71B0432-9709-4910-B111-8C3E1BCBF34C}"/>
              </a:ext>
            </a:extLst>
          </p:cNvPr>
          <p:cNvSpPr txBox="1"/>
          <p:nvPr/>
        </p:nvSpPr>
        <p:spPr>
          <a:xfrm>
            <a:off x="7033846" y="4237892"/>
            <a:ext cx="3675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กำหนดสิทธิ์การใช้งานได้</a:t>
            </a:r>
          </a:p>
        </p:txBody>
      </p:sp>
    </p:spTree>
    <p:extLst>
      <p:ext uri="{BB962C8B-B14F-4D97-AF65-F5344CB8AC3E}">
        <p14:creationId xmlns:p14="http://schemas.microsoft.com/office/powerpoint/2010/main" val="3316956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64929087-32A6-4ED5-BC62-130551969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588" y="997087"/>
            <a:ext cx="8944973" cy="495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98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E38B40D-152C-4FA2-8983-2B2BEA53D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03" y="567095"/>
            <a:ext cx="3326860" cy="4014945"/>
          </a:xfrm>
          <a:prstGeom prst="rect">
            <a:avLst/>
          </a:prstGeom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CCA11023-03D1-447B-936E-28ACA9FFD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993" y="567095"/>
            <a:ext cx="3319021" cy="4014945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8AB4C55A-8903-48E7-8E4F-593035F82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5014" y="567095"/>
            <a:ext cx="3319021" cy="4014945"/>
          </a:xfrm>
          <a:prstGeom prst="rect">
            <a:avLst/>
          </a:prstGeom>
        </p:spPr>
      </p:pic>
      <p:sp>
        <p:nvSpPr>
          <p:cNvPr id="8" name="วงรี 7">
            <a:extLst>
              <a:ext uri="{FF2B5EF4-FFF2-40B4-BE49-F238E27FC236}">
                <a16:creationId xmlns:a16="http://schemas.microsoft.com/office/drawing/2014/main" id="{2AA479BB-F30F-4B08-9121-C74D3ACE9E95}"/>
              </a:ext>
            </a:extLst>
          </p:cNvPr>
          <p:cNvSpPr/>
          <p:nvPr/>
        </p:nvSpPr>
        <p:spPr>
          <a:xfrm>
            <a:off x="5099539" y="1046285"/>
            <a:ext cx="791308" cy="3165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วงรี 8">
            <a:extLst>
              <a:ext uri="{FF2B5EF4-FFF2-40B4-BE49-F238E27FC236}">
                <a16:creationId xmlns:a16="http://schemas.microsoft.com/office/drawing/2014/main" id="{B8082575-1DE4-4B4E-AB27-16103A89187C}"/>
              </a:ext>
            </a:extLst>
          </p:cNvPr>
          <p:cNvSpPr/>
          <p:nvPr/>
        </p:nvSpPr>
        <p:spPr>
          <a:xfrm>
            <a:off x="1058009" y="1058008"/>
            <a:ext cx="791308" cy="3165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1680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669BCA7-1219-420A-B527-17A7A90C7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05" y="978441"/>
            <a:ext cx="10420176" cy="5316852"/>
          </a:xfrm>
          <a:prstGeom prst="rect">
            <a:avLst/>
          </a:prstGeom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74CE1B79-3B4B-4E5C-AF2C-76D50D69F7B2}"/>
              </a:ext>
            </a:extLst>
          </p:cNvPr>
          <p:cNvSpPr txBox="1"/>
          <p:nvPr/>
        </p:nvSpPr>
        <p:spPr>
          <a:xfrm>
            <a:off x="888023" y="509954"/>
            <a:ext cx="3288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สำหรับลูกค้า</a:t>
            </a: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07F011BD-FC7B-4BF9-9EE7-A98E7D50A95F}"/>
              </a:ext>
            </a:extLst>
          </p:cNvPr>
          <p:cNvSpPr txBox="1"/>
          <p:nvPr/>
        </p:nvSpPr>
        <p:spPr>
          <a:xfrm>
            <a:off x="3437792" y="4580792"/>
            <a:ext cx="2804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นำแต้มมาเป็นส่วนลดได้</a:t>
            </a:r>
          </a:p>
        </p:txBody>
      </p: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9BA3A315-01D5-4168-91A3-115F28AC1901}"/>
              </a:ext>
            </a:extLst>
          </p:cNvPr>
          <p:cNvCxnSpPr>
            <a:cxnSpLocks/>
          </p:cNvCxnSpPr>
          <p:nvPr/>
        </p:nvCxnSpPr>
        <p:spPr>
          <a:xfrm flipH="1">
            <a:off x="3868615" y="4980902"/>
            <a:ext cx="633047" cy="3384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4B5F8760-B678-4180-8AC1-0891422681CE}"/>
              </a:ext>
            </a:extLst>
          </p:cNvPr>
          <p:cNvSpPr txBox="1"/>
          <p:nvPr/>
        </p:nvSpPr>
        <p:spPr>
          <a:xfrm>
            <a:off x="7394329" y="1565030"/>
            <a:ext cx="295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แสดงประวัติการซื้อ</a:t>
            </a:r>
          </a:p>
        </p:txBody>
      </p:sp>
    </p:spTree>
    <p:extLst>
      <p:ext uri="{BB962C8B-B14F-4D97-AF65-F5344CB8AC3E}">
        <p14:creationId xmlns:p14="http://schemas.microsoft.com/office/powerpoint/2010/main" val="307804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B368D89-18A6-4E36-B347-9CBE6C26E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จัดทำโดย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0B85DA6-2B45-460B-958D-8C39527FB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นาย พัทธนันท์  เลาหวิโรจน์ 6140204063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นาย พีรณัฐ  ยืนยง 6140204246</a:t>
            </a:r>
          </a:p>
        </p:txBody>
      </p:sp>
    </p:spTree>
    <p:extLst>
      <p:ext uri="{BB962C8B-B14F-4D97-AF65-F5344CB8AC3E}">
        <p14:creationId xmlns:p14="http://schemas.microsoft.com/office/powerpoint/2010/main" val="53406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C15882C-5C43-4FD3-BB6B-B61C9BD5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โปรแกรมที่ใช้พัฒนา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C08AB68-2C1D-4CAC-AC55-B7FA596B9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Visual Studio</a:t>
            </a:r>
          </a:p>
          <a:p>
            <a:pPr lvl="2"/>
            <a:r>
              <a:rPr lang="en-US" sz="2400" dirty="0"/>
              <a:t>Visual Basic</a:t>
            </a:r>
          </a:p>
          <a:p>
            <a:r>
              <a:rPr lang="en-US" sz="2400" dirty="0"/>
              <a:t>Microsoft SQL Server Manager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630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รูปภาพ 22">
            <a:extLst>
              <a:ext uri="{FF2B5EF4-FFF2-40B4-BE49-F238E27FC236}">
                <a16:creationId xmlns:a16="http://schemas.microsoft.com/office/drawing/2014/main" id="{542A1F05-397B-4964-ABD5-84902BB5E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96" y="1080179"/>
            <a:ext cx="11355990" cy="5511121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CAD9ED7-F726-44E5-AD14-3199A03F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Diagrams</a:t>
            </a:r>
            <a:endParaRPr lang="th-TH" dirty="0"/>
          </a:p>
        </p:txBody>
      </p:sp>
      <p:cxnSp>
        <p:nvCxnSpPr>
          <p:cNvPr id="25" name="ตัวเชื่อมต่อ: หักมุม 24">
            <a:extLst>
              <a:ext uri="{FF2B5EF4-FFF2-40B4-BE49-F238E27FC236}">
                <a16:creationId xmlns:a16="http://schemas.microsoft.com/office/drawing/2014/main" id="{BA91150C-9670-49AE-A21C-93E1574AC6AF}"/>
              </a:ext>
            </a:extLst>
          </p:cNvPr>
          <p:cNvCxnSpPr>
            <a:cxnSpLocks/>
          </p:cNvCxnSpPr>
          <p:nvPr/>
        </p:nvCxnSpPr>
        <p:spPr>
          <a:xfrm flipV="1">
            <a:off x="4137660" y="3368040"/>
            <a:ext cx="1866900" cy="18211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ตัวเชื่อมต่อ: หักมุม 26">
            <a:extLst>
              <a:ext uri="{FF2B5EF4-FFF2-40B4-BE49-F238E27FC236}">
                <a16:creationId xmlns:a16="http://schemas.microsoft.com/office/drawing/2014/main" id="{6E7516CC-3888-4043-9A71-1CB6ED83988A}"/>
              </a:ext>
            </a:extLst>
          </p:cNvPr>
          <p:cNvCxnSpPr/>
          <p:nvPr/>
        </p:nvCxnSpPr>
        <p:spPr>
          <a:xfrm rot="10800000">
            <a:off x="1173480" y="3848100"/>
            <a:ext cx="1965960" cy="15011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ตัวเชื่อมต่อ: หักมุม 28">
            <a:extLst>
              <a:ext uri="{FF2B5EF4-FFF2-40B4-BE49-F238E27FC236}">
                <a16:creationId xmlns:a16="http://schemas.microsoft.com/office/drawing/2014/main" id="{F724A787-CEF6-46A3-96D4-1BBFBFEECE43}"/>
              </a:ext>
            </a:extLst>
          </p:cNvPr>
          <p:cNvCxnSpPr/>
          <p:nvPr/>
        </p:nvCxnSpPr>
        <p:spPr>
          <a:xfrm flipV="1">
            <a:off x="6690360" y="4434840"/>
            <a:ext cx="1424940" cy="2590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ตัวเชื่อมต่อตรง 32">
            <a:extLst>
              <a:ext uri="{FF2B5EF4-FFF2-40B4-BE49-F238E27FC236}">
                <a16:creationId xmlns:a16="http://schemas.microsoft.com/office/drawing/2014/main" id="{4ACDD8FD-1A51-4005-8B1D-F20B8852AC2C}"/>
              </a:ext>
            </a:extLst>
          </p:cNvPr>
          <p:cNvCxnSpPr>
            <a:cxnSpLocks/>
          </p:cNvCxnSpPr>
          <p:nvPr/>
        </p:nvCxnSpPr>
        <p:spPr>
          <a:xfrm>
            <a:off x="4305300" y="2148840"/>
            <a:ext cx="39624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ตัวเชื่อมต่อตรง 34">
            <a:extLst>
              <a:ext uri="{FF2B5EF4-FFF2-40B4-BE49-F238E27FC236}">
                <a16:creationId xmlns:a16="http://schemas.microsoft.com/office/drawing/2014/main" id="{7335793A-7BC7-4A51-9DBD-0294C803A940}"/>
              </a:ext>
            </a:extLst>
          </p:cNvPr>
          <p:cNvCxnSpPr/>
          <p:nvPr/>
        </p:nvCxnSpPr>
        <p:spPr>
          <a:xfrm>
            <a:off x="4701540" y="2156460"/>
            <a:ext cx="0" cy="2278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ตัวเชื่อมต่อตรง 36">
            <a:extLst>
              <a:ext uri="{FF2B5EF4-FFF2-40B4-BE49-F238E27FC236}">
                <a16:creationId xmlns:a16="http://schemas.microsoft.com/office/drawing/2014/main" id="{5DD828FA-084F-4612-8841-8A0EC4EDCD0C}"/>
              </a:ext>
            </a:extLst>
          </p:cNvPr>
          <p:cNvCxnSpPr>
            <a:cxnSpLocks/>
          </p:cNvCxnSpPr>
          <p:nvPr/>
        </p:nvCxnSpPr>
        <p:spPr>
          <a:xfrm>
            <a:off x="4701540" y="4434840"/>
            <a:ext cx="819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ตัวเชื่อมต่อ: หักมุม 41">
            <a:extLst>
              <a:ext uri="{FF2B5EF4-FFF2-40B4-BE49-F238E27FC236}">
                <a16:creationId xmlns:a16="http://schemas.microsoft.com/office/drawing/2014/main" id="{4F48AF2A-2FE7-44A5-BBB7-88F8F49D669E}"/>
              </a:ext>
            </a:extLst>
          </p:cNvPr>
          <p:cNvCxnSpPr/>
          <p:nvPr/>
        </p:nvCxnSpPr>
        <p:spPr>
          <a:xfrm>
            <a:off x="9075420" y="4434840"/>
            <a:ext cx="1333500" cy="9677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5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8777C03-4F7A-478A-935A-99C2DE8D7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ความสามารถของโปรแกรม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BB1BB08-E778-49AB-B2F6-16ACCE61D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/>
              <a:t>เพิ่ม ลบ แก้ไข </a:t>
            </a:r>
          </a:p>
          <a:p>
            <a:pPr lvl="1"/>
            <a:r>
              <a:rPr lang="th-TH" sz="2800" dirty="0"/>
              <a:t>เมนูกาแฟ</a:t>
            </a:r>
          </a:p>
          <a:p>
            <a:pPr lvl="1"/>
            <a:r>
              <a:rPr lang="th-TH" sz="2800" dirty="0"/>
              <a:t>ลูกค้า</a:t>
            </a:r>
          </a:p>
          <a:p>
            <a:pPr lvl="1"/>
            <a:r>
              <a:rPr lang="th-TH" sz="2800" dirty="0"/>
              <a:t>พนักงาน</a:t>
            </a:r>
          </a:p>
          <a:p>
            <a:pPr lvl="1"/>
            <a:r>
              <a:rPr lang="th-TH" sz="2800" dirty="0"/>
              <a:t>โค้ดส่วนลด</a:t>
            </a:r>
          </a:p>
          <a:p>
            <a:r>
              <a:rPr lang="th-TH" sz="2800" dirty="0"/>
              <a:t>ขายกาแฟ มีโค้ดโปรโมชั่นและแต้มส่วนลด</a:t>
            </a:r>
          </a:p>
          <a:p>
            <a:r>
              <a:rPr lang="th-TH" sz="2800" dirty="0"/>
              <a:t>กำหนดสิทธิ์การใช้งานของพนักงานได้</a:t>
            </a:r>
          </a:p>
          <a:p>
            <a:r>
              <a:rPr lang="th-TH" sz="2800" dirty="0"/>
              <a:t>เรียกดูข้อมูลได้</a:t>
            </a:r>
            <a:r>
              <a:rPr lang="en-US" sz="2800" dirty="0"/>
              <a:t>(</a:t>
            </a:r>
            <a:r>
              <a:rPr lang="th-TH" sz="2800" dirty="0"/>
              <a:t>จำนวนกาแฟที่ขาย</a:t>
            </a:r>
            <a:r>
              <a:rPr lang="en-US" sz="2800" dirty="0"/>
              <a:t>,</a:t>
            </a:r>
            <a:r>
              <a:rPr lang="th-TH" sz="2800" dirty="0"/>
              <a:t>จำนวนที่ลูกค้าซื้อ</a:t>
            </a:r>
            <a:r>
              <a:rPr lang="en-US" sz="2800" dirty="0"/>
              <a:t>,</a:t>
            </a:r>
            <a:r>
              <a:rPr lang="th-TH" sz="2800" dirty="0"/>
              <a:t>จำนวนที่พนักงานขายได้</a:t>
            </a:r>
            <a:r>
              <a:rPr lang="en-US" sz="2800" dirty="0"/>
              <a:t>,</a:t>
            </a:r>
            <a:r>
              <a:rPr lang="th-TH" sz="2800" dirty="0"/>
              <a:t>รายได้ต่อวัน</a:t>
            </a:r>
            <a:r>
              <a:rPr lang="en-US" sz="2800" dirty="0"/>
              <a:t>)</a:t>
            </a:r>
            <a:endParaRPr lang="th-TH" sz="2800" dirty="0"/>
          </a:p>
        </p:txBody>
      </p:sp>
    </p:spTree>
    <p:extLst>
      <p:ext uri="{BB962C8B-B14F-4D97-AF65-F5344CB8AC3E}">
        <p14:creationId xmlns:p14="http://schemas.microsoft.com/office/powerpoint/2010/main" val="194113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DF51630-4460-460A-8A71-453ED7F9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โปรแกรม</a:t>
            </a:r>
          </a:p>
        </p:txBody>
      </p:sp>
      <p:pic>
        <p:nvPicPr>
          <p:cNvPr id="4" name="ตัวแทนเนื้อหา 3">
            <a:extLst>
              <a:ext uri="{FF2B5EF4-FFF2-40B4-BE49-F238E27FC236}">
                <a16:creationId xmlns:a16="http://schemas.microsoft.com/office/drawing/2014/main" id="{B2F4EB75-6098-4914-9A2D-DE84AA390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8290" y="2057400"/>
            <a:ext cx="7629476" cy="4107180"/>
          </a:xfrm>
          <a:prstGeom prst="rect">
            <a:avLst/>
          </a:prstGeom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B96C56E7-A834-4492-BCF3-819A3D7790F5}"/>
              </a:ext>
            </a:extLst>
          </p:cNvPr>
          <p:cNvSpPr txBox="1"/>
          <p:nvPr/>
        </p:nvSpPr>
        <p:spPr>
          <a:xfrm>
            <a:off x="2234234" y="1688515"/>
            <a:ext cx="1036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หน้าหลัก</a:t>
            </a:r>
          </a:p>
          <a:p>
            <a:endParaRPr lang="th-TH" sz="2400" dirty="0"/>
          </a:p>
        </p:txBody>
      </p:sp>
      <p:cxnSp>
        <p:nvCxnSpPr>
          <p:cNvPr id="7" name="ลูกศรเชื่อมต่อแบบตรง 6">
            <a:extLst>
              <a:ext uri="{FF2B5EF4-FFF2-40B4-BE49-F238E27FC236}">
                <a16:creationId xmlns:a16="http://schemas.microsoft.com/office/drawing/2014/main" id="{6AD79008-D646-47AB-9B1A-0DE9DB398398}"/>
              </a:ext>
            </a:extLst>
          </p:cNvPr>
          <p:cNvCxnSpPr/>
          <p:nvPr/>
        </p:nvCxnSpPr>
        <p:spPr>
          <a:xfrm flipV="1">
            <a:off x="1607820" y="3154680"/>
            <a:ext cx="1028700" cy="73914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33A9D023-B9E8-480D-BB15-FD79325B3D80}"/>
              </a:ext>
            </a:extLst>
          </p:cNvPr>
          <p:cNvCxnSpPr>
            <a:cxnSpLocks/>
          </p:cNvCxnSpPr>
          <p:nvPr/>
        </p:nvCxnSpPr>
        <p:spPr>
          <a:xfrm flipV="1">
            <a:off x="3177017" y="3233336"/>
            <a:ext cx="551498" cy="877654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599AC232-D213-4BEE-9871-83670389FE07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4355598" y="3233336"/>
            <a:ext cx="567302" cy="1641484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ลูกศรเชื่อมต่อแบบตรง 10">
            <a:extLst>
              <a:ext uri="{FF2B5EF4-FFF2-40B4-BE49-F238E27FC236}">
                <a16:creationId xmlns:a16="http://schemas.microsoft.com/office/drawing/2014/main" id="{B4EA36EA-CEB3-4106-8330-03622D777D50}"/>
              </a:ext>
            </a:extLst>
          </p:cNvPr>
          <p:cNvCxnSpPr>
            <a:cxnSpLocks/>
          </p:cNvCxnSpPr>
          <p:nvPr/>
        </p:nvCxnSpPr>
        <p:spPr>
          <a:xfrm flipV="1">
            <a:off x="5875400" y="3233336"/>
            <a:ext cx="0" cy="1178644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A21D6710-85D5-4047-BCED-FF9905AEBAD5}"/>
              </a:ext>
            </a:extLst>
          </p:cNvPr>
          <p:cNvCxnSpPr>
            <a:cxnSpLocks/>
          </p:cNvCxnSpPr>
          <p:nvPr/>
        </p:nvCxnSpPr>
        <p:spPr>
          <a:xfrm flipH="1" flipV="1">
            <a:off x="6782180" y="3233336"/>
            <a:ext cx="731140" cy="1029816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ลูกศรเชื่อมต่อแบบตรง 12">
            <a:extLst>
              <a:ext uri="{FF2B5EF4-FFF2-40B4-BE49-F238E27FC236}">
                <a16:creationId xmlns:a16="http://schemas.microsoft.com/office/drawing/2014/main" id="{F10A8B48-B893-4E22-A680-BC364835A392}"/>
              </a:ext>
            </a:extLst>
          </p:cNvPr>
          <p:cNvCxnSpPr>
            <a:cxnSpLocks/>
          </p:cNvCxnSpPr>
          <p:nvPr/>
        </p:nvCxnSpPr>
        <p:spPr>
          <a:xfrm flipH="1" flipV="1">
            <a:off x="7810880" y="3233336"/>
            <a:ext cx="1211200" cy="182615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ลูกศรเชื่อมต่อแบบตรง 13">
            <a:extLst>
              <a:ext uri="{FF2B5EF4-FFF2-40B4-BE49-F238E27FC236}">
                <a16:creationId xmlns:a16="http://schemas.microsoft.com/office/drawing/2014/main" id="{13419DBA-38A5-46EA-907A-DB24868F05DA}"/>
              </a:ext>
            </a:extLst>
          </p:cNvPr>
          <p:cNvCxnSpPr>
            <a:cxnSpLocks/>
          </p:cNvCxnSpPr>
          <p:nvPr/>
        </p:nvCxnSpPr>
        <p:spPr>
          <a:xfrm flipH="1" flipV="1">
            <a:off x="9510140" y="3304498"/>
            <a:ext cx="1020700" cy="993182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สี่เหลี่ยมผืนผ้า 15">
            <a:extLst>
              <a:ext uri="{FF2B5EF4-FFF2-40B4-BE49-F238E27FC236}">
                <a16:creationId xmlns:a16="http://schemas.microsoft.com/office/drawing/2014/main" id="{E469EA28-E7BA-49C2-85B2-C83010DB72AE}"/>
              </a:ext>
            </a:extLst>
          </p:cNvPr>
          <p:cNvSpPr/>
          <p:nvPr/>
        </p:nvSpPr>
        <p:spPr>
          <a:xfrm>
            <a:off x="2328290" y="5897880"/>
            <a:ext cx="3432426" cy="2667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9C79BE6E-FB9C-4E94-8B22-3D2173D26C3A}"/>
              </a:ext>
            </a:extLst>
          </p:cNvPr>
          <p:cNvSpPr txBox="1"/>
          <p:nvPr/>
        </p:nvSpPr>
        <p:spPr>
          <a:xfrm>
            <a:off x="920208" y="3893820"/>
            <a:ext cx="158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ขายกาแฟ</a:t>
            </a:r>
          </a:p>
        </p:txBody>
      </p:sp>
      <p:sp>
        <p:nvSpPr>
          <p:cNvPr id="18" name="กล่องข้อความ 17">
            <a:extLst>
              <a:ext uri="{FF2B5EF4-FFF2-40B4-BE49-F238E27FC236}">
                <a16:creationId xmlns:a16="http://schemas.microsoft.com/office/drawing/2014/main" id="{A5F0DCF3-AD6C-4922-930E-E4CD6FFBB229}"/>
              </a:ext>
            </a:extLst>
          </p:cNvPr>
          <p:cNvSpPr txBox="1"/>
          <p:nvPr/>
        </p:nvSpPr>
        <p:spPr>
          <a:xfrm>
            <a:off x="2399772" y="4065508"/>
            <a:ext cx="158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จัดการเมนู</a:t>
            </a:r>
          </a:p>
        </p:txBody>
      </p:sp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E5A79B68-CB4A-4646-9141-E2801FEB17FE}"/>
              </a:ext>
            </a:extLst>
          </p:cNvPr>
          <p:cNvSpPr txBox="1"/>
          <p:nvPr/>
        </p:nvSpPr>
        <p:spPr>
          <a:xfrm>
            <a:off x="3562214" y="4874820"/>
            <a:ext cx="158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จัดการลูกค้า</a:t>
            </a:r>
          </a:p>
        </p:txBody>
      </p:sp>
      <p:sp>
        <p:nvSpPr>
          <p:cNvPr id="20" name="กล่องข้อความ 19">
            <a:extLst>
              <a:ext uri="{FF2B5EF4-FFF2-40B4-BE49-F238E27FC236}">
                <a16:creationId xmlns:a16="http://schemas.microsoft.com/office/drawing/2014/main" id="{E4E42DFB-2A24-46B9-A702-0D823037E1D7}"/>
              </a:ext>
            </a:extLst>
          </p:cNvPr>
          <p:cNvSpPr txBox="1"/>
          <p:nvPr/>
        </p:nvSpPr>
        <p:spPr>
          <a:xfrm>
            <a:off x="5088806" y="4387490"/>
            <a:ext cx="169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จัดการพนักงาน</a:t>
            </a:r>
          </a:p>
        </p:txBody>
      </p:sp>
      <p:sp>
        <p:nvSpPr>
          <p:cNvPr id="21" name="กล่องข้อความ 20">
            <a:extLst>
              <a:ext uri="{FF2B5EF4-FFF2-40B4-BE49-F238E27FC236}">
                <a16:creationId xmlns:a16="http://schemas.microsoft.com/office/drawing/2014/main" id="{75F55036-5207-453B-AECE-A35E684A5076}"/>
              </a:ext>
            </a:extLst>
          </p:cNvPr>
          <p:cNvSpPr txBox="1"/>
          <p:nvPr/>
        </p:nvSpPr>
        <p:spPr>
          <a:xfrm>
            <a:off x="6822951" y="4202430"/>
            <a:ext cx="153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จัดการส่วนลด</a:t>
            </a:r>
          </a:p>
        </p:txBody>
      </p:sp>
      <p:sp>
        <p:nvSpPr>
          <p:cNvPr id="22" name="กล่องข้อความ 21">
            <a:extLst>
              <a:ext uri="{FF2B5EF4-FFF2-40B4-BE49-F238E27FC236}">
                <a16:creationId xmlns:a16="http://schemas.microsoft.com/office/drawing/2014/main" id="{C4376499-512F-4AB7-AC99-30F243DDFD59}"/>
              </a:ext>
            </a:extLst>
          </p:cNvPr>
          <p:cNvSpPr txBox="1"/>
          <p:nvPr/>
        </p:nvSpPr>
        <p:spPr>
          <a:xfrm>
            <a:off x="8290560" y="5052357"/>
            <a:ext cx="173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ดูข้อมูลการขาย</a:t>
            </a:r>
          </a:p>
        </p:txBody>
      </p:sp>
      <p:sp>
        <p:nvSpPr>
          <p:cNvPr id="32" name="กล่องข้อความ 31">
            <a:extLst>
              <a:ext uri="{FF2B5EF4-FFF2-40B4-BE49-F238E27FC236}">
                <a16:creationId xmlns:a16="http://schemas.microsoft.com/office/drawing/2014/main" id="{B9CF9ED2-2FAF-49E3-8843-7EAC72FCE3D6}"/>
              </a:ext>
            </a:extLst>
          </p:cNvPr>
          <p:cNvSpPr txBox="1"/>
          <p:nvPr/>
        </p:nvSpPr>
        <p:spPr>
          <a:xfrm>
            <a:off x="10098416" y="4290060"/>
            <a:ext cx="108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Logout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กล่องข้อความ 32">
            <a:extLst>
              <a:ext uri="{FF2B5EF4-FFF2-40B4-BE49-F238E27FC236}">
                <a16:creationId xmlns:a16="http://schemas.microsoft.com/office/drawing/2014/main" id="{14DEC504-1541-4523-B889-83AF9A8DEEDF}"/>
              </a:ext>
            </a:extLst>
          </p:cNvPr>
          <p:cNvSpPr txBox="1"/>
          <p:nvPr/>
        </p:nvSpPr>
        <p:spPr>
          <a:xfrm>
            <a:off x="2935130" y="6119098"/>
            <a:ext cx="276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ข้อมูลพนักงานที่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  <a:endParaRPr lang="th-TH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663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ตัวแทนเนื้อหา 3">
            <a:extLst>
              <a:ext uri="{FF2B5EF4-FFF2-40B4-BE49-F238E27FC236}">
                <a16:creationId xmlns:a16="http://schemas.microsoft.com/office/drawing/2014/main" id="{CF4B702A-4840-4203-9A8D-26AD9A45B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531" y="792480"/>
            <a:ext cx="9907135" cy="5554980"/>
          </a:xfrm>
          <a:prstGeom prst="rect">
            <a:avLst/>
          </a:prstGeom>
        </p:spPr>
      </p:pic>
      <p:cxnSp>
        <p:nvCxnSpPr>
          <p:cNvPr id="6" name="ลูกศรเชื่อมต่อแบบตรง 5">
            <a:extLst>
              <a:ext uri="{FF2B5EF4-FFF2-40B4-BE49-F238E27FC236}">
                <a16:creationId xmlns:a16="http://schemas.microsoft.com/office/drawing/2014/main" id="{BC726331-2416-440F-88D1-19A3E5D44F7F}"/>
              </a:ext>
            </a:extLst>
          </p:cNvPr>
          <p:cNvCxnSpPr>
            <a:cxnSpLocks/>
          </p:cNvCxnSpPr>
          <p:nvPr/>
        </p:nvCxnSpPr>
        <p:spPr>
          <a:xfrm flipH="1">
            <a:off x="5082540" y="3009900"/>
            <a:ext cx="1996440" cy="0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AFFF4354-D9C7-4F7D-8E16-42A6C21632DE}"/>
              </a:ext>
            </a:extLst>
          </p:cNvPr>
          <p:cNvSpPr/>
          <p:nvPr/>
        </p:nvSpPr>
        <p:spPr>
          <a:xfrm>
            <a:off x="6560820" y="2472695"/>
            <a:ext cx="1348740" cy="2971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F8994F38-7F69-461F-9CA8-0445C20278F4}"/>
              </a:ext>
            </a:extLst>
          </p:cNvPr>
          <p:cNvCxnSpPr>
            <a:cxnSpLocks/>
          </p:cNvCxnSpPr>
          <p:nvPr/>
        </p:nvCxnSpPr>
        <p:spPr>
          <a:xfrm flipV="1">
            <a:off x="4991100" y="3703320"/>
            <a:ext cx="3758131" cy="1882140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วงรี 15">
            <a:extLst>
              <a:ext uri="{FF2B5EF4-FFF2-40B4-BE49-F238E27FC236}">
                <a16:creationId xmlns:a16="http://schemas.microsoft.com/office/drawing/2014/main" id="{C7CEFE7A-B882-4A8A-911C-8796B16D1038}"/>
              </a:ext>
            </a:extLst>
          </p:cNvPr>
          <p:cNvSpPr/>
          <p:nvPr/>
        </p:nvSpPr>
        <p:spPr>
          <a:xfrm>
            <a:off x="998220" y="792480"/>
            <a:ext cx="1516380" cy="135636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716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F6D03140-AEDC-4083-9C12-0A4B8E215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905" y="514714"/>
            <a:ext cx="7076190" cy="5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2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CD84C63-997D-4219-96D0-94937BD3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4" name="ตัวแทนเนื้อหา 3">
            <a:extLst>
              <a:ext uri="{FF2B5EF4-FFF2-40B4-BE49-F238E27FC236}">
                <a16:creationId xmlns:a16="http://schemas.microsoft.com/office/drawing/2014/main" id="{6C338B49-A0C8-4FEC-B101-2E4A7D0AF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609600"/>
            <a:ext cx="10103588" cy="573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09875"/>
      </p:ext>
    </p:extLst>
  </p:cSld>
  <p:clrMapOvr>
    <a:masterClrMapping/>
  </p:clrMapOvr>
</p:sld>
</file>

<file path=ppt/theme/theme1.xml><?xml version="1.0" encoding="utf-8"?>
<a:theme xmlns:a="http://schemas.openxmlformats.org/drawingml/2006/main" name="พื้นฐาน">
  <a:themeElements>
    <a:clrScheme name="เขียว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พื้นฐาน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พื้นฐาน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TM03457444[[fn=พื้นฐาน]]</Template>
  <TotalTime>0</TotalTime>
  <Words>125</Words>
  <Application>Microsoft Office PowerPoint</Application>
  <PresentationFormat>แบบจอกว้าง</PresentationFormat>
  <Paragraphs>33</Paragraphs>
  <Slides>13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13</vt:i4>
      </vt:variant>
    </vt:vector>
  </HeadingPairs>
  <TitlesOfParts>
    <vt:vector size="18" baseType="lpstr">
      <vt:lpstr>Corbel</vt:lpstr>
      <vt:lpstr>DilleniaUPC</vt:lpstr>
      <vt:lpstr>Tahoma</vt:lpstr>
      <vt:lpstr>Wingdings</vt:lpstr>
      <vt:lpstr>พื้นฐาน</vt:lpstr>
      <vt:lpstr>Coffee shop</vt:lpstr>
      <vt:lpstr>จัดทำโดย</vt:lpstr>
      <vt:lpstr>โปรแกรมที่ใช้พัฒนา</vt:lpstr>
      <vt:lpstr>Diagrams</vt:lpstr>
      <vt:lpstr>ความสามารถของโปรแกรม</vt:lpstr>
      <vt:lpstr>โปรแกรม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shop</dc:title>
  <dc:creator>Pattanan LAOHAWIROJE</dc:creator>
  <cp:lastModifiedBy>Pattanan LAOHAWIROJE</cp:lastModifiedBy>
  <cp:revision>10</cp:revision>
  <dcterms:created xsi:type="dcterms:W3CDTF">2020-04-30T09:10:33Z</dcterms:created>
  <dcterms:modified xsi:type="dcterms:W3CDTF">2020-04-30T11:13:44Z</dcterms:modified>
</cp:coreProperties>
</file>