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704513" cy="601632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960" y="977400"/>
            <a:ext cx="9633240" cy="10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960" y="2229480"/>
            <a:ext cx="9633240" cy="37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960" y="977400"/>
            <a:ext cx="9633240" cy="10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34960" y="2229480"/>
            <a:ext cx="9633240" cy="37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960" y="977400"/>
            <a:ext cx="9633240" cy="10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960" y="2229480"/>
            <a:ext cx="9633240" cy="37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960" y="977400"/>
            <a:ext cx="9633240" cy="10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960" y="2229480"/>
            <a:ext cx="9633240" cy="37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image" Target="../media/image2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14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5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Relationship Id="rId14" Type="http://schemas.openxmlformats.org/officeDocument/2006/relationships/image" Target="../media/image98.png"/><Relationship Id="rId15" Type="http://schemas.openxmlformats.org/officeDocument/2006/relationships/image" Target="../media/image98.png"/><Relationship Id="rId16" Type="http://schemas.openxmlformats.org/officeDocument/2006/relationships/image" Target="../media/image99.png"/><Relationship Id="rId17" Type="http://schemas.openxmlformats.org/officeDocument/2006/relationships/image" Target="../media/image100.png"/><Relationship Id="rId18" Type="http://schemas.openxmlformats.org/officeDocument/2006/relationships/image" Target="../media/image101.png"/><Relationship Id="rId19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image" Target="../media/image102.png"/><Relationship Id="rId2" Type="http://schemas.openxmlformats.org/officeDocument/2006/relationships/image" Target="../media/image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4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2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14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2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14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3.png"/><Relationship Id="rId12" Type="http://schemas.openxmlformats.org/officeDocument/2006/relationships/image" Target="../media/image48.png"/><Relationship Id="rId13" Type="http://schemas.openxmlformats.org/officeDocument/2006/relationships/image" Target="../media/image48.png"/><Relationship Id="rId14" Type="http://schemas.openxmlformats.org/officeDocument/2006/relationships/image" Target="../media/image48.png"/><Relationship Id="rId15" Type="http://schemas.openxmlformats.org/officeDocument/2006/relationships/image" Target="../media/image48.png"/><Relationship Id="rId16" Type="http://schemas.openxmlformats.org/officeDocument/2006/relationships/image" Target="../media/image44.png"/><Relationship Id="rId17" Type="http://schemas.openxmlformats.org/officeDocument/2006/relationships/image" Target="../media/image49.png"/><Relationship Id="rId18" Type="http://schemas.openxmlformats.org/officeDocument/2006/relationships/image" Target="../media/image49.png"/><Relationship Id="rId19" Type="http://schemas.openxmlformats.org/officeDocument/2006/relationships/image" Target="../media/image49.png"/><Relationship Id="rId20" Type="http://schemas.openxmlformats.org/officeDocument/2006/relationships/image" Target="../media/image49.png"/><Relationship Id="rId21" Type="http://schemas.openxmlformats.org/officeDocument/2006/relationships/image" Target="../media/image50.png"/><Relationship Id="rId22" Type="http://schemas.openxmlformats.org/officeDocument/2006/relationships/image" Target="../media/image51.png"/><Relationship Id="rId23" Type="http://schemas.openxmlformats.org/officeDocument/2006/relationships/image" Target="../media/image51.png"/><Relationship Id="rId24" Type="http://schemas.openxmlformats.org/officeDocument/2006/relationships/image" Target="../media/image51.png"/><Relationship Id="rId25" Type="http://schemas.openxmlformats.org/officeDocument/2006/relationships/image" Target="../media/image51.png"/><Relationship Id="rId26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2.png"/><Relationship Id="rId5" Type="http://schemas.openxmlformats.org/officeDocument/2006/relationships/image" Target="../media/image14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2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14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14.png"/><Relationship Id="rId6" Type="http://schemas.openxmlformats.org/officeDocument/2006/relationships/image" Target="../media/image75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81.png"/><Relationship Id="rId15" Type="http://schemas.openxmlformats.org/officeDocument/2006/relationships/image" Target="../media/image82.png"/><Relationship Id="rId16" Type="http://schemas.openxmlformats.org/officeDocument/2006/relationships/image" Target="../media/image83.png"/><Relationship Id="rId17" Type="http://schemas.openxmlformats.org/officeDocument/2006/relationships/image" Target="../media/image84.png"/><Relationship Id="rId18" Type="http://schemas.openxmlformats.org/officeDocument/2006/relationships/image" Target="../media/image85.png"/><Relationship Id="rId19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86.png"/><Relationship Id="rId5" Type="http://schemas.openxmlformats.org/officeDocument/2006/relationships/image" Target="../media/image14.png"/><Relationship Id="rId6" Type="http://schemas.openxmlformats.org/officeDocument/2006/relationships/image" Target="../media/image87.png"/><Relationship Id="rId7" Type="http://schemas.openxmlformats.org/officeDocument/2006/relationships/image" Target="../media/image56.png"/><Relationship Id="rId8" Type="http://schemas.openxmlformats.org/officeDocument/2006/relationships/image" Target="../media/image88.png"/><Relationship Id="rId9" Type="http://schemas.openxmlformats.org/officeDocument/2006/relationships/image" Target="../media/image48.png"/><Relationship Id="rId10" Type="http://schemas.openxmlformats.org/officeDocument/2006/relationships/image" Target="../media/image89.png"/><Relationship Id="rId1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" name="" descr=""/>
          <p:cNvPicPr/>
          <p:nvPr/>
        </p:nvPicPr>
        <p:blipFill>
          <a:blip r:embed="rId2"/>
          <a:stretch/>
        </p:blipFill>
        <p:spPr>
          <a:xfrm>
            <a:off x="334440" y="334440"/>
            <a:ext cx="1336680" cy="1336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" name="" descr=""/>
          <p:cNvPicPr/>
          <p:nvPr/>
        </p:nvPicPr>
        <p:blipFill>
          <a:blip r:embed="rId3"/>
          <a:stretch/>
        </p:blipFill>
        <p:spPr>
          <a:xfrm>
            <a:off x="8022600" y="3342600"/>
            <a:ext cx="2005200" cy="200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" name="" descr=""/>
          <p:cNvPicPr/>
          <p:nvPr/>
        </p:nvPicPr>
        <p:blipFill>
          <a:blip r:embed="rId4"/>
          <a:stretch/>
        </p:blipFill>
        <p:spPr>
          <a:xfrm rot="2700000">
            <a:off x="8691120" y="1336680"/>
            <a:ext cx="668160" cy="668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" name="" descr=""/>
          <p:cNvPicPr/>
          <p:nvPr/>
        </p:nvPicPr>
        <p:blipFill>
          <a:blip r:embed="rId5"/>
          <a:stretch/>
        </p:blipFill>
        <p:spPr>
          <a:xfrm>
            <a:off x="534960" y="802080"/>
            <a:ext cx="9626400" cy="501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" name="" descr=""/>
          <p:cNvPicPr/>
          <p:nvPr/>
        </p:nvPicPr>
        <p:blipFill>
          <a:blip r:embed="rId6"/>
          <a:stretch/>
        </p:blipFill>
        <p:spPr>
          <a:xfrm>
            <a:off x="4813560" y="1938600"/>
            <a:ext cx="106920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" name=""/>
          <p:cNvSpPr txBox="1"/>
          <p:nvPr/>
        </p:nvSpPr>
        <p:spPr>
          <a:xfrm>
            <a:off x="1567080" y="1438560"/>
            <a:ext cx="758592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79" strike="noStrike" u="none">
                <a:solidFill>
                  <a:srgbClr val="e5e7eb"/>
                </a:solidFill>
                <a:effectLst/>
                <a:uFillTx/>
                <a:latin typeface="DejaVuSans"/>
                <a:ea typeface="DejaVuSans"/>
              </a:rPr>
              <a:t>Custom AI Agents for Enhanced Academic Experience</a:t>
            </a:r>
            <a:endParaRPr b="0" lang="en-US" sz="197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2343240" y="2635920"/>
            <a:ext cx="60343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 serverless platform that transforms course content into specialized AI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221920" y="2869920"/>
            <a:ext cx="62784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agents, providing personalized learning for students and eﬃcient teaching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2139120" y="3651840"/>
            <a:ext cx="1972440" cy="885960"/>
          </a:xfrm>
          <a:custGeom>
            <a:avLst/>
            <a:gdLst/>
            <a:ahLst/>
            <a:rect l="0" t="0" r="r" b="b"/>
            <a:pathLst>
              <a:path w="5479" h="2461">
                <a:moveTo>
                  <a:pt x="0" y="2229"/>
                </a:moveTo>
                <a:lnTo>
                  <a:pt x="0" y="232"/>
                </a:lnTo>
                <a:cubicBezTo>
                  <a:pt x="0" y="216"/>
                  <a:pt x="2" y="201"/>
                  <a:pt x="5" y="186"/>
                </a:cubicBezTo>
                <a:cubicBezTo>
                  <a:pt x="7" y="171"/>
                  <a:pt x="12" y="157"/>
                  <a:pt x="18" y="143"/>
                </a:cubicBezTo>
                <a:cubicBezTo>
                  <a:pt x="24" y="129"/>
                  <a:pt x="31" y="115"/>
                  <a:pt x="39" y="103"/>
                </a:cubicBezTo>
                <a:cubicBezTo>
                  <a:pt x="48" y="90"/>
                  <a:pt x="57" y="78"/>
                  <a:pt x="68" y="68"/>
                </a:cubicBezTo>
                <a:cubicBezTo>
                  <a:pt x="79" y="57"/>
                  <a:pt x="91" y="47"/>
                  <a:pt x="103" y="39"/>
                </a:cubicBezTo>
                <a:cubicBezTo>
                  <a:pt x="116" y="30"/>
                  <a:pt x="129" y="23"/>
                  <a:pt x="143" y="17"/>
                </a:cubicBezTo>
                <a:cubicBezTo>
                  <a:pt x="157" y="11"/>
                  <a:pt x="172" y="7"/>
                  <a:pt x="187" y="4"/>
                </a:cubicBezTo>
                <a:cubicBezTo>
                  <a:pt x="202" y="1"/>
                  <a:pt x="217" y="0"/>
                  <a:pt x="232" y="0"/>
                </a:cubicBezTo>
                <a:lnTo>
                  <a:pt x="5247" y="0"/>
                </a:lnTo>
                <a:cubicBezTo>
                  <a:pt x="5262" y="0"/>
                  <a:pt x="5278" y="1"/>
                  <a:pt x="5292" y="4"/>
                </a:cubicBezTo>
                <a:cubicBezTo>
                  <a:pt x="5307" y="7"/>
                  <a:pt x="5322" y="11"/>
                  <a:pt x="5336" y="17"/>
                </a:cubicBezTo>
                <a:cubicBezTo>
                  <a:pt x="5350" y="23"/>
                  <a:pt x="5363" y="30"/>
                  <a:pt x="5376" y="39"/>
                </a:cubicBezTo>
                <a:cubicBezTo>
                  <a:pt x="5389" y="47"/>
                  <a:pt x="5401" y="57"/>
                  <a:pt x="5411" y="68"/>
                </a:cubicBezTo>
                <a:cubicBezTo>
                  <a:pt x="5422" y="78"/>
                  <a:pt x="5432" y="90"/>
                  <a:pt x="5440" y="103"/>
                </a:cubicBezTo>
                <a:cubicBezTo>
                  <a:pt x="5449" y="115"/>
                  <a:pt x="5456" y="129"/>
                  <a:pt x="5462" y="143"/>
                </a:cubicBezTo>
                <a:cubicBezTo>
                  <a:pt x="5467" y="157"/>
                  <a:pt x="5472" y="171"/>
                  <a:pt x="5475" y="186"/>
                </a:cubicBezTo>
                <a:cubicBezTo>
                  <a:pt x="5478" y="201"/>
                  <a:pt x="5479" y="216"/>
                  <a:pt x="5479" y="232"/>
                </a:cubicBezTo>
                <a:lnTo>
                  <a:pt x="5479" y="2229"/>
                </a:lnTo>
                <a:cubicBezTo>
                  <a:pt x="5479" y="2244"/>
                  <a:pt x="5478" y="2259"/>
                  <a:pt x="5475" y="2274"/>
                </a:cubicBezTo>
                <a:cubicBezTo>
                  <a:pt x="5472" y="2289"/>
                  <a:pt x="5467" y="2304"/>
                  <a:pt x="5462" y="2318"/>
                </a:cubicBezTo>
                <a:cubicBezTo>
                  <a:pt x="5456" y="2332"/>
                  <a:pt x="5449" y="2345"/>
                  <a:pt x="5440" y="2358"/>
                </a:cubicBezTo>
                <a:cubicBezTo>
                  <a:pt x="5432" y="2371"/>
                  <a:pt x="5422" y="2382"/>
                  <a:pt x="5411" y="2393"/>
                </a:cubicBezTo>
                <a:cubicBezTo>
                  <a:pt x="5401" y="2404"/>
                  <a:pt x="5389" y="2414"/>
                  <a:pt x="5376" y="2422"/>
                </a:cubicBezTo>
                <a:cubicBezTo>
                  <a:pt x="5363" y="2431"/>
                  <a:pt x="5350" y="2438"/>
                  <a:pt x="5336" y="2444"/>
                </a:cubicBezTo>
                <a:cubicBezTo>
                  <a:pt x="5322" y="2449"/>
                  <a:pt x="5307" y="2454"/>
                  <a:pt x="5292" y="2457"/>
                </a:cubicBezTo>
                <a:cubicBezTo>
                  <a:pt x="5278" y="2460"/>
                  <a:pt x="5262" y="2461"/>
                  <a:pt x="5247" y="2461"/>
                </a:cubicBezTo>
                <a:lnTo>
                  <a:pt x="232" y="2461"/>
                </a:lnTo>
                <a:cubicBezTo>
                  <a:pt x="217" y="2461"/>
                  <a:pt x="202" y="2460"/>
                  <a:pt x="187" y="2457"/>
                </a:cubicBezTo>
                <a:cubicBezTo>
                  <a:pt x="172" y="2454"/>
                  <a:pt x="157" y="2449"/>
                  <a:pt x="143" y="2444"/>
                </a:cubicBezTo>
                <a:cubicBezTo>
                  <a:pt x="129" y="2438"/>
                  <a:pt x="116" y="2431"/>
                  <a:pt x="103" y="2422"/>
                </a:cubicBezTo>
                <a:cubicBezTo>
                  <a:pt x="91" y="2414"/>
                  <a:pt x="79" y="2404"/>
                  <a:pt x="68" y="2393"/>
                </a:cubicBezTo>
                <a:cubicBezTo>
                  <a:pt x="57" y="2382"/>
                  <a:pt x="48" y="2371"/>
                  <a:pt x="39" y="2358"/>
                </a:cubicBezTo>
                <a:cubicBezTo>
                  <a:pt x="31" y="2345"/>
                  <a:pt x="24" y="2332"/>
                  <a:pt x="18" y="2318"/>
                </a:cubicBezTo>
                <a:cubicBezTo>
                  <a:pt x="12" y="2304"/>
                  <a:pt x="7" y="2289"/>
                  <a:pt x="5" y="2274"/>
                </a:cubicBezTo>
                <a:cubicBezTo>
                  <a:pt x="2" y="2259"/>
                  <a:pt x="0" y="2244"/>
                  <a:pt x="0" y="2229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" name="" descr=""/>
          <p:cNvPicPr/>
          <p:nvPr/>
        </p:nvPicPr>
        <p:blipFill>
          <a:blip r:embed="rId7"/>
          <a:stretch/>
        </p:blipFill>
        <p:spPr>
          <a:xfrm>
            <a:off x="2941560" y="3777120"/>
            <a:ext cx="37584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" name=""/>
          <p:cNvSpPr txBox="1"/>
          <p:nvPr/>
        </p:nvSpPr>
        <p:spPr>
          <a:xfrm>
            <a:off x="4535640" y="3103920"/>
            <a:ext cx="16311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tools for educators.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4362120" y="3651840"/>
            <a:ext cx="1972440" cy="885960"/>
          </a:xfrm>
          <a:custGeom>
            <a:avLst/>
            <a:gdLst/>
            <a:ahLst/>
            <a:rect l="0" t="0" r="r" b="b"/>
            <a:pathLst>
              <a:path w="5479" h="2461">
                <a:moveTo>
                  <a:pt x="0" y="2229"/>
                </a:moveTo>
                <a:lnTo>
                  <a:pt x="0" y="232"/>
                </a:lnTo>
                <a:cubicBezTo>
                  <a:pt x="0" y="216"/>
                  <a:pt x="1" y="201"/>
                  <a:pt x="4" y="186"/>
                </a:cubicBezTo>
                <a:cubicBezTo>
                  <a:pt x="7" y="171"/>
                  <a:pt x="12" y="157"/>
                  <a:pt x="17" y="143"/>
                </a:cubicBezTo>
                <a:cubicBezTo>
                  <a:pt x="23" y="129"/>
                  <a:pt x="30" y="115"/>
                  <a:pt x="39" y="103"/>
                </a:cubicBezTo>
                <a:cubicBezTo>
                  <a:pt x="47" y="90"/>
                  <a:pt x="57" y="78"/>
                  <a:pt x="68" y="68"/>
                </a:cubicBezTo>
                <a:cubicBezTo>
                  <a:pt x="78" y="57"/>
                  <a:pt x="90" y="47"/>
                  <a:pt x="103" y="39"/>
                </a:cubicBezTo>
                <a:cubicBezTo>
                  <a:pt x="116" y="30"/>
                  <a:pt x="129" y="23"/>
                  <a:pt x="143" y="17"/>
                </a:cubicBezTo>
                <a:cubicBezTo>
                  <a:pt x="157" y="11"/>
                  <a:pt x="172" y="7"/>
                  <a:pt x="187" y="4"/>
                </a:cubicBezTo>
                <a:cubicBezTo>
                  <a:pt x="202" y="1"/>
                  <a:pt x="217" y="0"/>
                  <a:pt x="232" y="0"/>
                </a:cubicBezTo>
                <a:lnTo>
                  <a:pt x="5247" y="0"/>
                </a:lnTo>
                <a:cubicBezTo>
                  <a:pt x="5262" y="0"/>
                  <a:pt x="5277" y="1"/>
                  <a:pt x="5292" y="4"/>
                </a:cubicBezTo>
                <a:cubicBezTo>
                  <a:pt x="5307" y="7"/>
                  <a:pt x="5322" y="11"/>
                  <a:pt x="5336" y="17"/>
                </a:cubicBezTo>
                <a:cubicBezTo>
                  <a:pt x="5350" y="23"/>
                  <a:pt x="5363" y="30"/>
                  <a:pt x="5376" y="39"/>
                </a:cubicBezTo>
                <a:cubicBezTo>
                  <a:pt x="5389" y="47"/>
                  <a:pt x="5400" y="57"/>
                  <a:pt x="5411" y="68"/>
                </a:cubicBezTo>
                <a:cubicBezTo>
                  <a:pt x="5422" y="78"/>
                  <a:pt x="5431" y="90"/>
                  <a:pt x="5440" y="103"/>
                </a:cubicBezTo>
                <a:cubicBezTo>
                  <a:pt x="5448" y="115"/>
                  <a:pt x="5455" y="129"/>
                  <a:pt x="5461" y="143"/>
                </a:cubicBezTo>
                <a:cubicBezTo>
                  <a:pt x="5467" y="157"/>
                  <a:pt x="5472" y="171"/>
                  <a:pt x="5475" y="186"/>
                </a:cubicBezTo>
                <a:cubicBezTo>
                  <a:pt x="5478" y="201"/>
                  <a:pt x="5479" y="216"/>
                  <a:pt x="5479" y="232"/>
                </a:cubicBezTo>
                <a:lnTo>
                  <a:pt x="5479" y="2229"/>
                </a:lnTo>
                <a:cubicBezTo>
                  <a:pt x="5479" y="2244"/>
                  <a:pt x="5478" y="2259"/>
                  <a:pt x="5475" y="2274"/>
                </a:cubicBezTo>
                <a:cubicBezTo>
                  <a:pt x="5472" y="2289"/>
                  <a:pt x="5467" y="2304"/>
                  <a:pt x="5461" y="2318"/>
                </a:cubicBezTo>
                <a:cubicBezTo>
                  <a:pt x="5455" y="2332"/>
                  <a:pt x="5448" y="2345"/>
                  <a:pt x="5440" y="2358"/>
                </a:cubicBezTo>
                <a:cubicBezTo>
                  <a:pt x="5431" y="2371"/>
                  <a:pt x="5422" y="2382"/>
                  <a:pt x="5411" y="2393"/>
                </a:cubicBezTo>
                <a:cubicBezTo>
                  <a:pt x="5400" y="2404"/>
                  <a:pt x="5389" y="2414"/>
                  <a:pt x="5376" y="2422"/>
                </a:cubicBezTo>
                <a:cubicBezTo>
                  <a:pt x="5363" y="2431"/>
                  <a:pt x="5350" y="2438"/>
                  <a:pt x="5336" y="2444"/>
                </a:cubicBezTo>
                <a:cubicBezTo>
                  <a:pt x="5322" y="2449"/>
                  <a:pt x="5307" y="2454"/>
                  <a:pt x="5292" y="2457"/>
                </a:cubicBezTo>
                <a:cubicBezTo>
                  <a:pt x="5277" y="2460"/>
                  <a:pt x="5262" y="2461"/>
                  <a:pt x="5247" y="2461"/>
                </a:cubicBezTo>
                <a:lnTo>
                  <a:pt x="232" y="2461"/>
                </a:lnTo>
                <a:cubicBezTo>
                  <a:pt x="217" y="2461"/>
                  <a:pt x="202" y="2460"/>
                  <a:pt x="187" y="2457"/>
                </a:cubicBezTo>
                <a:cubicBezTo>
                  <a:pt x="172" y="2454"/>
                  <a:pt x="157" y="2449"/>
                  <a:pt x="143" y="2444"/>
                </a:cubicBezTo>
                <a:cubicBezTo>
                  <a:pt x="129" y="2438"/>
                  <a:pt x="116" y="2431"/>
                  <a:pt x="103" y="2422"/>
                </a:cubicBezTo>
                <a:cubicBezTo>
                  <a:pt x="90" y="2414"/>
                  <a:pt x="78" y="2404"/>
                  <a:pt x="68" y="2393"/>
                </a:cubicBezTo>
                <a:cubicBezTo>
                  <a:pt x="57" y="2382"/>
                  <a:pt x="47" y="2371"/>
                  <a:pt x="39" y="2358"/>
                </a:cubicBezTo>
                <a:cubicBezTo>
                  <a:pt x="30" y="2345"/>
                  <a:pt x="23" y="2332"/>
                  <a:pt x="17" y="2318"/>
                </a:cubicBezTo>
                <a:cubicBezTo>
                  <a:pt x="12" y="2304"/>
                  <a:pt x="7" y="2289"/>
                  <a:pt x="4" y="2274"/>
                </a:cubicBezTo>
                <a:cubicBezTo>
                  <a:pt x="1" y="2259"/>
                  <a:pt x="0" y="2244"/>
                  <a:pt x="0" y="2229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" name="" descr=""/>
          <p:cNvPicPr/>
          <p:nvPr/>
        </p:nvPicPr>
        <p:blipFill>
          <a:blip r:embed="rId8"/>
          <a:stretch/>
        </p:blipFill>
        <p:spPr>
          <a:xfrm>
            <a:off x="5164560" y="3777120"/>
            <a:ext cx="37584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" name=""/>
          <p:cNvSpPr txBox="1"/>
          <p:nvPr/>
        </p:nvSpPr>
        <p:spPr>
          <a:xfrm>
            <a:off x="2454120" y="4205880"/>
            <a:ext cx="13474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Custom AI Agents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6584760" y="3651840"/>
            <a:ext cx="1972800" cy="885960"/>
          </a:xfrm>
          <a:custGeom>
            <a:avLst/>
            <a:gdLst/>
            <a:ahLst/>
            <a:rect l="0" t="0" r="r" b="b"/>
            <a:pathLst>
              <a:path w="5480" h="2461">
                <a:moveTo>
                  <a:pt x="0" y="2229"/>
                </a:moveTo>
                <a:lnTo>
                  <a:pt x="0" y="232"/>
                </a:lnTo>
                <a:cubicBezTo>
                  <a:pt x="0" y="216"/>
                  <a:pt x="2" y="201"/>
                  <a:pt x="5" y="186"/>
                </a:cubicBezTo>
                <a:cubicBezTo>
                  <a:pt x="8" y="171"/>
                  <a:pt x="12" y="157"/>
                  <a:pt x="18" y="143"/>
                </a:cubicBezTo>
                <a:cubicBezTo>
                  <a:pt x="24" y="129"/>
                  <a:pt x="31" y="115"/>
                  <a:pt x="40" y="103"/>
                </a:cubicBezTo>
                <a:cubicBezTo>
                  <a:pt x="48" y="90"/>
                  <a:pt x="58" y="78"/>
                  <a:pt x="68" y="68"/>
                </a:cubicBezTo>
                <a:cubicBezTo>
                  <a:pt x="79" y="57"/>
                  <a:pt x="91" y="47"/>
                  <a:pt x="104" y="39"/>
                </a:cubicBezTo>
                <a:cubicBezTo>
                  <a:pt x="116" y="30"/>
                  <a:pt x="130" y="23"/>
                  <a:pt x="144" y="17"/>
                </a:cubicBezTo>
                <a:cubicBezTo>
                  <a:pt x="158" y="11"/>
                  <a:pt x="172" y="7"/>
                  <a:pt x="187" y="4"/>
                </a:cubicBezTo>
                <a:cubicBezTo>
                  <a:pt x="202" y="1"/>
                  <a:pt x="217" y="0"/>
                  <a:pt x="233" y="0"/>
                </a:cubicBezTo>
                <a:lnTo>
                  <a:pt x="5248" y="0"/>
                </a:lnTo>
                <a:cubicBezTo>
                  <a:pt x="5263" y="0"/>
                  <a:pt x="5278" y="1"/>
                  <a:pt x="5293" y="4"/>
                </a:cubicBezTo>
                <a:cubicBezTo>
                  <a:pt x="5308" y="7"/>
                  <a:pt x="5322" y="11"/>
                  <a:pt x="5336" y="17"/>
                </a:cubicBezTo>
                <a:cubicBezTo>
                  <a:pt x="5350" y="23"/>
                  <a:pt x="5364" y="30"/>
                  <a:pt x="5376" y="39"/>
                </a:cubicBezTo>
                <a:cubicBezTo>
                  <a:pt x="5389" y="47"/>
                  <a:pt x="5401" y="57"/>
                  <a:pt x="5412" y="68"/>
                </a:cubicBezTo>
                <a:cubicBezTo>
                  <a:pt x="5422" y="78"/>
                  <a:pt x="5432" y="90"/>
                  <a:pt x="5441" y="103"/>
                </a:cubicBezTo>
                <a:cubicBezTo>
                  <a:pt x="5449" y="115"/>
                  <a:pt x="5456" y="129"/>
                  <a:pt x="5462" y="143"/>
                </a:cubicBezTo>
                <a:cubicBezTo>
                  <a:pt x="5468" y="157"/>
                  <a:pt x="5472" y="171"/>
                  <a:pt x="5475" y="186"/>
                </a:cubicBezTo>
                <a:cubicBezTo>
                  <a:pt x="5478" y="201"/>
                  <a:pt x="5480" y="216"/>
                  <a:pt x="5480" y="232"/>
                </a:cubicBezTo>
                <a:lnTo>
                  <a:pt x="5480" y="2229"/>
                </a:lnTo>
                <a:cubicBezTo>
                  <a:pt x="5480" y="2244"/>
                  <a:pt x="5478" y="2259"/>
                  <a:pt x="5475" y="2274"/>
                </a:cubicBezTo>
                <a:cubicBezTo>
                  <a:pt x="5472" y="2289"/>
                  <a:pt x="5468" y="2304"/>
                  <a:pt x="5462" y="2318"/>
                </a:cubicBezTo>
                <a:cubicBezTo>
                  <a:pt x="5456" y="2332"/>
                  <a:pt x="5449" y="2345"/>
                  <a:pt x="5441" y="2358"/>
                </a:cubicBezTo>
                <a:cubicBezTo>
                  <a:pt x="5432" y="2371"/>
                  <a:pt x="5422" y="2382"/>
                  <a:pt x="5412" y="2393"/>
                </a:cubicBezTo>
                <a:cubicBezTo>
                  <a:pt x="5401" y="2404"/>
                  <a:pt x="5389" y="2414"/>
                  <a:pt x="5376" y="2422"/>
                </a:cubicBezTo>
                <a:cubicBezTo>
                  <a:pt x="5364" y="2431"/>
                  <a:pt x="5350" y="2438"/>
                  <a:pt x="5336" y="2444"/>
                </a:cubicBezTo>
                <a:cubicBezTo>
                  <a:pt x="5322" y="2449"/>
                  <a:pt x="5308" y="2454"/>
                  <a:pt x="5293" y="2457"/>
                </a:cubicBezTo>
                <a:cubicBezTo>
                  <a:pt x="5278" y="2460"/>
                  <a:pt x="5263" y="2461"/>
                  <a:pt x="5248" y="2461"/>
                </a:cubicBezTo>
                <a:lnTo>
                  <a:pt x="233" y="2461"/>
                </a:lnTo>
                <a:cubicBezTo>
                  <a:pt x="217" y="2461"/>
                  <a:pt x="202" y="2460"/>
                  <a:pt x="187" y="2457"/>
                </a:cubicBezTo>
                <a:cubicBezTo>
                  <a:pt x="172" y="2454"/>
                  <a:pt x="158" y="2449"/>
                  <a:pt x="144" y="2444"/>
                </a:cubicBezTo>
                <a:cubicBezTo>
                  <a:pt x="130" y="2438"/>
                  <a:pt x="116" y="2431"/>
                  <a:pt x="104" y="2422"/>
                </a:cubicBezTo>
                <a:cubicBezTo>
                  <a:pt x="91" y="2414"/>
                  <a:pt x="79" y="2404"/>
                  <a:pt x="68" y="2393"/>
                </a:cubicBezTo>
                <a:cubicBezTo>
                  <a:pt x="58" y="2382"/>
                  <a:pt x="48" y="2371"/>
                  <a:pt x="40" y="2358"/>
                </a:cubicBezTo>
                <a:cubicBezTo>
                  <a:pt x="31" y="2345"/>
                  <a:pt x="24" y="2332"/>
                  <a:pt x="18" y="2318"/>
                </a:cubicBezTo>
                <a:cubicBezTo>
                  <a:pt x="12" y="2304"/>
                  <a:pt x="8" y="2289"/>
                  <a:pt x="5" y="2274"/>
                </a:cubicBezTo>
                <a:cubicBezTo>
                  <a:pt x="2" y="2259"/>
                  <a:pt x="0" y="2244"/>
                  <a:pt x="0" y="2229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4" name="" descr=""/>
          <p:cNvPicPr/>
          <p:nvPr/>
        </p:nvPicPr>
        <p:blipFill>
          <a:blip r:embed="rId9"/>
          <a:stretch/>
        </p:blipFill>
        <p:spPr>
          <a:xfrm>
            <a:off x="7387200" y="3777120"/>
            <a:ext cx="37584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"/>
          <p:cNvSpPr txBox="1"/>
          <p:nvPr/>
        </p:nvSpPr>
        <p:spPr>
          <a:xfrm>
            <a:off x="4626000" y="4205880"/>
            <a:ext cx="14551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Enhanced Learning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6860880" y="4205880"/>
            <a:ext cx="14292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Serverless Pipeline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7" name="" descr=""/>
          <p:cNvPicPr/>
          <p:nvPr/>
        </p:nvPicPr>
        <p:blipFill>
          <a:blip r:embed="rId10"/>
          <a:stretch/>
        </p:blipFill>
        <p:spPr>
          <a:xfrm>
            <a:off x="8699400" y="5339880"/>
            <a:ext cx="15012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" name=""/>
          <p:cNvSpPr txBox="1"/>
          <p:nvPr/>
        </p:nvSpPr>
        <p:spPr>
          <a:xfrm>
            <a:off x="534960" y="5331600"/>
            <a:ext cx="6969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July 7, 2025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8920440" y="5331600"/>
            <a:ext cx="12682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FastAPI | React | AWS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559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31" name="" descr=""/>
          <p:cNvPicPr/>
          <p:nvPr/>
        </p:nvPicPr>
        <p:blipFill>
          <a:blip r:embed="rId2"/>
          <a:stretch/>
        </p:blipFill>
        <p:spPr>
          <a:xfrm>
            <a:off x="334440" y="334440"/>
            <a:ext cx="1336680" cy="1336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32" name="" descr=""/>
          <p:cNvPicPr/>
          <p:nvPr/>
        </p:nvPicPr>
        <p:blipFill>
          <a:blip r:embed="rId3"/>
          <a:stretch/>
        </p:blipFill>
        <p:spPr>
          <a:xfrm>
            <a:off x="8022600" y="3885840"/>
            <a:ext cx="2005200" cy="200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33" name="" descr=""/>
          <p:cNvPicPr/>
          <p:nvPr/>
        </p:nvPicPr>
        <p:blipFill>
          <a:blip r:embed="rId4"/>
          <a:stretch/>
        </p:blipFill>
        <p:spPr>
          <a:xfrm>
            <a:off x="401040" y="401040"/>
            <a:ext cx="989388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34" name="" descr=""/>
          <p:cNvPicPr/>
          <p:nvPr/>
        </p:nvPicPr>
        <p:blipFill>
          <a:blip r:embed="rId5"/>
          <a:stretch/>
        </p:blipFill>
        <p:spPr>
          <a:xfrm>
            <a:off x="401040" y="83556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5" name=""/>
          <p:cNvSpPr/>
          <p:nvPr/>
        </p:nvSpPr>
        <p:spPr>
          <a:xfrm>
            <a:off x="401040" y="1679400"/>
            <a:ext cx="4680000" cy="2306880"/>
          </a:xfrm>
          <a:custGeom>
            <a:avLst/>
            <a:gdLst/>
            <a:ahLst/>
            <a:rect l="0" t="0" r="r" b="b"/>
            <a:pathLst>
              <a:path w="13000" h="6408">
                <a:moveTo>
                  <a:pt x="0" y="6176"/>
                </a:moveTo>
                <a:lnTo>
                  <a:pt x="0" y="232"/>
                </a:lnTo>
                <a:cubicBezTo>
                  <a:pt x="0" y="217"/>
                  <a:pt x="1" y="202"/>
                  <a:pt x="4" y="187"/>
                </a:cubicBezTo>
                <a:cubicBezTo>
                  <a:pt x="7" y="172"/>
                  <a:pt x="12" y="158"/>
                  <a:pt x="17" y="144"/>
                </a:cubicBezTo>
                <a:cubicBezTo>
                  <a:pt x="23" y="130"/>
                  <a:pt x="30" y="116"/>
                  <a:pt x="39" y="103"/>
                </a:cubicBezTo>
                <a:cubicBezTo>
                  <a:pt x="47" y="91"/>
                  <a:pt x="57" y="79"/>
                  <a:pt x="68" y="68"/>
                </a:cubicBezTo>
                <a:cubicBezTo>
                  <a:pt x="78" y="58"/>
                  <a:pt x="90" y="48"/>
                  <a:pt x="103" y="39"/>
                </a:cubicBezTo>
                <a:cubicBezTo>
                  <a:pt x="116" y="31"/>
                  <a:pt x="129" y="24"/>
                  <a:pt x="143" y="18"/>
                </a:cubicBezTo>
                <a:cubicBezTo>
                  <a:pt x="157" y="12"/>
                  <a:pt x="172" y="8"/>
                  <a:pt x="187" y="5"/>
                </a:cubicBezTo>
                <a:cubicBezTo>
                  <a:pt x="202" y="2"/>
                  <a:pt x="217" y="0"/>
                  <a:pt x="232" y="0"/>
                </a:cubicBezTo>
                <a:lnTo>
                  <a:pt x="12768" y="0"/>
                </a:lnTo>
                <a:cubicBezTo>
                  <a:pt x="12783" y="0"/>
                  <a:pt x="12798" y="2"/>
                  <a:pt x="12813" y="5"/>
                </a:cubicBezTo>
                <a:cubicBezTo>
                  <a:pt x="12828" y="8"/>
                  <a:pt x="12843" y="12"/>
                  <a:pt x="12857" y="18"/>
                </a:cubicBezTo>
                <a:cubicBezTo>
                  <a:pt x="12871" y="24"/>
                  <a:pt x="12884" y="31"/>
                  <a:pt x="12897" y="39"/>
                </a:cubicBezTo>
                <a:cubicBezTo>
                  <a:pt x="12910" y="48"/>
                  <a:pt x="12921" y="58"/>
                  <a:pt x="12932" y="68"/>
                </a:cubicBezTo>
                <a:cubicBezTo>
                  <a:pt x="12943" y="79"/>
                  <a:pt x="12952" y="91"/>
                  <a:pt x="12961" y="103"/>
                </a:cubicBezTo>
                <a:cubicBezTo>
                  <a:pt x="12969" y="116"/>
                  <a:pt x="12977" y="130"/>
                  <a:pt x="12982" y="144"/>
                </a:cubicBezTo>
                <a:cubicBezTo>
                  <a:pt x="12988" y="158"/>
                  <a:pt x="12993" y="172"/>
                  <a:pt x="12996" y="187"/>
                </a:cubicBezTo>
                <a:cubicBezTo>
                  <a:pt x="12999" y="202"/>
                  <a:pt x="13000" y="217"/>
                  <a:pt x="13000" y="232"/>
                </a:cubicBezTo>
                <a:lnTo>
                  <a:pt x="13000" y="6176"/>
                </a:lnTo>
                <a:cubicBezTo>
                  <a:pt x="13000" y="6191"/>
                  <a:pt x="12999" y="6206"/>
                  <a:pt x="12996" y="6221"/>
                </a:cubicBezTo>
                <a:cubicBezTo>
                  <a:pt x="12993" y="6236"/>
                  <a:pt x="12988" y="6251"/>
                  <a:pt x="12982" y="6265"/>
                </a:cubicBezTo>
                <a:cubicBezTo>
                  <a:pt x="12977" y="6279"/>
                  <a:pt x="12969" y="6292"/>
                  <a:pt x="12961" y="6305"/>
                </a:cubicBezTo>
                <a:cubicBezTo>
                  <a:pt x="12952" y="6318"/>
                  <a:pt x="12943" y="6329"/>
                  <a:pt x="12932" y="6340"/>
                </a:cubicBezTo>
                <a:cubicBezTo>
                  <a:pt x="12921" y="6351"/>
                  <a:pt x="12910" y="6361"/>
                  <a:pt x="12897" y="6369"/>
                </a:cubicBezTo>
                <a:cubicBezTo>
                  <a:pt x="12884" y="6377"/>
                  <a:pt x="12871" y="6385"/>
                  <a:pt x="12857" y="6390"/>
                </a:cubicBezTo>
                <a:cubicBezTo>
                  <a:pt x="12843" y="6396"/>
                  <a:pt x="12828" y="6401"/>
                  <a:pt x="12813" y="6404"/>
                </a:cubicBezTo>
                <a:cubicBezTo>
                  <a:pt x="12798" y="6407"/>
                  <a:pt x="12783" y="6408"/>
                  <a:pt x="12768" y="6408"/>
                </a:cubicBezTo>
                <a:lnTo>
                  <a:pt x="232" y="6408"/>
                </a:lnTo>
                <a:cubicBezTo>
                  <a:pt x="217" y="6408"/>
                  <a:pt x="202" y="6407"/>
                  <a:pt x="187" y="6404"/>
                </a:cubicBezTo>
                <a:cubicBezTo>
                  <a:pt x="172" y="6401"/>
                  <a:pt x="157" y="6396"/>
                  <a:pt x="143" y="6390"/>
                </a:cubicBezTo>
                <a:cubicBezTo>
                  <a:pt x="129" y="6385"/>
                  <a:pt x="116" y="6377"/>
                  <a:pt x="103" y="6369"/>
                </a:cubicBezTo>
                <a:cubicBezTo>
                  <a:pt x="90" y="6361"/>
                  <a:pt x="78" y="6351"/>
                  <a:pt x="68" y="6340"/>
                </a:cubicBezTo>
                <a:cubicBezTo>
                  <a:pt x="57" y="6329"/>
                  <a:pt x="47" y="6318"/>
                  <a:pt x="39" y="6305"/>
                </a:cubicBezTo>
                <a:cubicBezTo>
                  <a:pt x="30" y="6292"/>
                  <a:pt x="23" y="6279"/>
                  <a:pt x="17" y="6265"/>
                </a:cubicBezTo>
                <a:cubicBezTo>
                  <a:pt x="12" y="6251"/>
                  <a:pt x="7" y="6236"/>
                  <a:pt x="4" y="6221"/>
                </a:cubicBezTo>
                <a:cubicBezTo>
                  <a:pt x="1" y="6206"/>
                  <a:pt x="0" y="6191"/>
                  <a:pt x="0" y="6176"/>
                </a:cubicBezTo>
                <a:close/>
              </a:path>
            </a:pathLst>
          </a:custGeom>
          <a:solidFill>
            <a:srgbClr val="bfdbfe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36" name="" descr=""/>
          <p:cNvPicPr/>
          <p:nvPr/>
        </p:nvPicPr>
        <p:blipFill>
          <a:blip r:embed="rId6"/>
          <a:stretch/>
        </p:blipFill>
        <p:spPr>
          <a:xfrm>
            <a:off x="568080" y="187200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7" name=""/>
          <p:cNvSpPr txBox="1"/>
          <p:nvPr/>
        </p:nvSpPr>
        <p:spPr>
          <a:xfrm>
            <a:off x="401040" y="1173600"/>
            <a:ext cx="86299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LAZYAI leverages a serverless architecture on AWS to deliver exceptional performance and scalability.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568080" y="2247840"/>
            <a:ext cx="535320" cy="534960"/>
          </a:xfrm>
          <a:custGeom>
            <a:avLst/>
            <a:gdLst/>
            <a:ahLst/>
            <a:rect l="0" t="0" r="r" b="b"/>
            <a:pathLst>
              <a:path w="1487" h="1486">
                <a:moveTo>
                  <a:pt x="1487" y="744"/>
                </a:moveTo>
                <a:cubicBezTo>
                  <a:pt x="1487" y="768"/>
                  <a:pt x="1485" y="792"/>
                  <a:pt x="1483" y="816"/>
                </a:cubicBezTo>
                <a:cubicBezTo>
                  <a:pt x="1481" y="841"/>
                  <a:pt x="1477" y="865"/>
                  <a:pt x="1472" y="889"/>
                </a:cubicBezTo>
                <a:cubicBezTo>
                  <a:pt x="1468" y="912"/>
                  <a:pt x="1462" y="936"/>
                  <a:pt x="1455" y="959"/>
                </a:cubicBezTo>
                <a:cubicBezTo>
                  <a:pt x="1448" y="983"/>
                  <a:pt x="1439" y="1005"/>
                  <a:pt x="1430" y="1028"/>
                </a:cubicBezTo>
                <a:cubicBezTo>
                  <a:pt x="1421" y="1050"/>
                  <a:pt x="1410" y="1072"/>
                  <a:pt x="1399" y="1094"/>
                </a:cubicBezTo>
                <a:cubicBezTo>
                  <a:pt x="1387" y="1115"/>
                  <a:pt x="1375" y="1136"/>
                  <a:pt x="1361" y="1156"/>
                </a:cubicBezTo>
                <a:cubicBezTo>
                  <a:pt x="1348" y="1177"/>
                  <a:pt x="1333" y="1196"/>
                  <a:pt x="1318" y="1215"/>
                </a:cubicBezTo>
                <a:cubicBezTo>
                  <a:pt x="1303" y="1234"/>
                  <a:pt x="1286" y="1252"/>
                  <a:pt x="1269" y="1269"/>
                </a:cubicBezTo>
                <a:cubicBezTo>
                  <a:pt x="1252" y="1286"/>
                  <a:pt x="1234" y="1302"/>
                  <a:pt x="1215" y="1318"/>
                </a:cubicBezTo>
                <a:cubicBezTo>
                  <a:pt x="1196" y="1333"/>
                  <a:pt x="1177" y="1348"/>
                  <a:pt x="1156" y="1361"/>
                </a:cubicBezTo>
                <a:cubicBezTo>
                  <a:pt x="1136" y="1375"/>
                  <a:pt x="1115" y="1387"/>
                  <a:pt x="1094" y="1399"/>
                </a:cubicBezTo>
                <a:cubicBezTo>
                  <a:pt x="1073" y="1410"/>
                  <a:pt x="1051" y="1421"/>
                  <a:pt x="1028" y="1430"/>
                </a:cubicBezTo>
                <a:cubicBezTo>
                  <a:pt x="1006" y="1439"/>
                  <a:pt x="983" y="1447"/>
                  <a:pt x="959" y="1454"/>
                </a:cubicBezTo>
                <a:cubicBezTo>
                  <a:pt x="936" y="1462"/>
                  <a:pt x="913" y="1467"/>
                  <a:pt x="889" y="1472"/>
                </a:cubicBezTo>
                <a:cubicBezTo>
                  <a:pt x="865" y="1477"/>
                  <a:pt x="841" y="1480"/>
                  <a:pt x="817" y="1483"/>
                </a:cubicBezTo>
                <a:cubicBezTo>
                  <a:pt x="792" y="1485"/>
                  <a:pt x="768" y="1486"/>
                  <a:pt x="744" y="1486"/>
                </a:cubicBezTo>
                <a:cubicBezTo>
                  <a:pt x="719" y="1486"/>
                  <a:pt x="695" y="1485"/>
                  <a:pt x="671" y="1483"/>
                </a:cubicBezTo>
                <a:cubicBezTo>
                  <a:pt x="646" y="1480"/>
                  <a:pt x="622" y="1477"/>
                  <a:pt x="598" y="1472"/>
                </a:cubicBezTo>
                <a:cubicBezTo>
                  <a:pt x="574" y="1467"/>
                  <a:pt x="550" y="1462"/>
                  <a:pt x="527" y="1454"/>
                </a:cubicBezTo>
                <a:cubicBezTo>
                  <a:pt x="504" y="1447"/>
                  <a:pt x="481" y="1439"/>
                  <a:pt x="459" y="1430"/>
                </a:cubicBezTo>
                <a:cubicBezTo>
                  <a:pt x="436" y="1421"/>
                  <a:pt x="414" y="1410"/>
                  <a:pt x="393" y="1399"/>
                </a:cubicBezTo>
                <a:cubicBezTo>
                  <a:pt x="371" y="1387"/>
                  <a:pt x="350" y="1375"/>
                  <a:pt x="330" y="1361"/>
                </a:cubicBezTo>
                <a:cubicBezTo>
                  <a:pt x="310" y="1348"/>
                  <a:pt x="290" y="1333"/>
                  <a:pt x="272" y="1318"/>
                </a:cubicBezTo>
                <a:cubicBezTo>
                  <a:pt x="253" y="1302"/>
                  <a:pt x="235" y="1286"/>
                  <a:pt x="218" y="1269"/>
                </a:cubicBezTo>
                <a:cubicBezTo>
                  <a:pt x="200" y="1252"/>
                  <a:pt x="184" y="1234"/>
                  <a:pt x="169" y="1215"/>
                </a:cubicBezTo>
                <a:cubicBezTo>
                  <a:pt x="153" y="1196"/>
                  <a:pt x="139" y="1177"/>
                  <a:pt x="125" y="1156"/>
                </a:cubicBezTo>
                <a:cubicBezTo>
                  <a:pt x="112" y="1136"/>
                  <a:pt x="99" y="1115"/>
                  <a:pt x="88" y="1094"/>
                </a:cubicBezTo>
                <a:cubicBezTo>
                  <a:pt x="76" y="1072"/>
                  <a:pt x="66" y="1050"/>
                  <a:pt x="57" y="1028"/>
                </a:cubicBezTo>
                <a:cubicBezTo>
                  <a:pt x="47" y="1005"/>
                  <a:pt x="39" y="983"/>
                  <a:pt x="32" y="959"/>
                </a:cubicBezTo>
                <a:cubicBezTo>
                  <a:pt x="25" y="936"/>
                  <a:pt x="19" y="912"/>
                  <a:pt x="14" y="889"/>
                </a:cubicBezTo>
                <a:cubicBezTo>
                  <a:pt x="10" y="865"/>
                  <a:pt x="6" y="841"/>
                  <a:pt x="4" y="816"/>
                </a:cubicBezTo>
                <a:cubicBezTo>
                  <a:pt x="1" y="792"/>
                  <a:pt x="0" y="768"/>
                  <a:pt x="0" y="744"/>
                </a:cubicBezTo>
                <a:cubicBezTo>
                  <a:pt x="0" y="719"/>
                  <a:pt x="1" y="695"/>
                  <a:pt x="4" y="671"/>
                </a:cubicBezTo>
                <a:cubicBezTo>
                  <a:pt x="6" y="647"/>
                  <a:pt x="10" y="623"/>
                  <a:pt x="14" y="599"/>
                </a:cubicBezTo>
                <a:cubicBezTo>
                  <a:pt x="19" y="575"/>
                  <a:pt x="25" y="551"/>
                  <a:pt x="32" y="528"/>
                </a:cubicBezTo>
                <a:cubicBezTo>
                  <a:pt x="39" y="505"/>
                  <a:pt x="47" y="482"/>
                  <a:pt x="57" y="459"/>
                </a:cubicBezTo>
                <a:cubicBezTo>
                  <a:pt x="66" y="436"/>
                  <a:pt x="76" y="414"/>
                  <a:pt x="88" y="392"/>
                </a:cubicBezTo>
                <a:cubicBezTo>
                  <a:pt x="99" y="371"/>
                  <a:pt x="112" y="350"/>
                  <a:pt x="125" y="330"/>
                </a:cubicBezTo>
                <a:cubicBezTo>
                  <a:pt x="139" y="310"/>
                  <a:pt x="153" y="290"/>
                  <a:pt x="169" y="271"/>
                </a:cubicBezTo>
                <a:cubicBezTo>
                  <a:pt x="184" y="253"/>
                  <a:pt x="200" y="235"/>
                  <a:pt x="218" y="217"/>
                </a:cubicBezTo>
                <a:cubicBezTo>
                  <a:pt x="235" y="200"/>
                  <a:pt x="253" y="184"/>
                  <a:pt x="272" y="168"/>
                </a:cubicBezTo>
                <a:cubicBezTo>
                  <a:pt x="290" y="153"/>
                  <a:pt x="310" y="139"/>
                  <a:pt x="330" y="125"/>
                </a:cubicBezTo>
                <a:cubicBezTo>
                  <a:pt x="350" y="111"/>
                  <a:pt x="371" y="99"/>
                  <a:pt x="393" y="88"/>
                </a:cubicBezTo>
                <a:cubicBezTo>
                  <a:pt x="414" y="76"/>
                  <a:pt x="436" y="66"/>
                  <a:pt x="459" y="56"/>
                </a:cubicBezTo>
                <a:cubicBezTo>
                  <a:pt x="481" y="47"/>
                  <a:pt x="504" y="39"/>
                  <a:pt x="527" y="32"/>
                </a:cubicBezTo>
                <a:cubicBezTo>
                  <a:pt x="550" y="25"/>
                  <a:pt x="574" y="19"/>
                  <a:pt x="598" y="14"/>
                </a:cubicBezTo>
                <a:cubicBezTo>
                  <a:pt x="622" y="9"/>
                  <a:pt x="646" y="6"/>
                  <a:pt x="671" y="3"/>
                </a:cubicBezTo>
                <a:cubicBezTo>
                  <a:pt x="695" y="1"/>
                  <a:pt x="719" y="0"/>
                  <a:pt x="744" y="0"/>
                </a:cubicBezTo>
                <a:cubicBezTo>
                  <a:pt x="768" y="0"/>
                  <a:pt x="792" y="1"/>
                  <a:pt x="817" y="3"/>
                </a:cubicBezTo>
                <a:cubicBezTo>
                  <a:pt x="841" y="6"/>
                  <a:pt x="865" y="9"/>
                  <a:pt x="889" y="14"/>
                </a:cubicBezTo>
                <a:cubicBezTo>
                  <a:pt x="913" y="19"/>
                  <a:pt x="936" y="25"/>
                  <a:pt x="959" y="32"/>
                </a:cubicBezTo>
                <a:cubicBezTo>
                  <a:pt x="983" y="39"/>
                  <a:pt x="1006" y="47"/>
                  <a:pt x="1028" y="56"/>
                </a:cubicBezTo>
                <a:cubicBezTo>
                  <a:pt x="1051" y="66"/>
                  <a:pt x="1073" y="76"/>
                  <a:pt x="1094" y="88"/>
                </a:cubicBezTo>
                <a:cubicBezTo>
                  <a:pt x="1115" y="99"/>
                  <a:pt x="1136" y="111"/>
                  <a:pt x="1156" y="125"/>
                </a:cubicBezTo>
                <a:cubicBezTo>
                  <a:pt x="1177" y="139"/>
                  <a:pt x="1196" y="153"/>
                  <a:pt x="1215" y="168"/>
                </a:cubicBezTo>
                <a:cubicBezTo>
                  <a:pt x="1234" y="184"/>
                  <a:pt x="1252" y="200"/>
                  <a:pt x="1269" y="217"/>
                </a:cubicBezTo>
                <a:cubicBezTo>
                  <a:pt x="1286" y="235"/>
                  <a:pt x="1303" y="253"/>
                  <a:pt x="1318" y="271"/>
                </a:cubicBezTo>
                <a:cubicBezTo>
                  <a:pt x="1333" y="290"/>
                  <a:pt x="1348" y="310"/>
                  <a:pt x="1361" y="330"/>
                </a:cubicBezTo>
                <a:cubicBezTo>
                  <a:pt x="1375" y="350"/>
                  <a:pt x="1387" y="371"/>
                  <a:pt x="1399" y="392"/>
                </a:cubicBezTo>
                <a:cubicBezTo>
                  <a:pt x="1410" y="414"/>
                  <a:pt x="1421" y="436"/>
                  <a:pt x="1430" y="459"/>
                </a:cubicBezTo>
                <a:cubicBezTo>
                  <a:pt x="1439" y="482"/>
                  <a:pt x="1448" y="505"/>
                  <a:pt x="1455" y="528"/>
                </a:cubicBezTo>
                <a:cubicBezTo>
                  <a:pt x="1462" y="551"/>
                  <a:pt x="1468" y="575"/>
                  <a:pt x="1472" y="599"/>
                </a:cubicBezTo>
                <a:cubicBezTo>
                  <a:pt x="1477" y="623"/>
                  <a:pt x="1481" y="647"/>
                  <a:pt x="1483" y="671"/>
                </a:cubicBezTo>
                <a:cubicBezTo>
                  <a:pt x="1485" y="695"/>
                  <a:pt x="1487" y="719"/>
                  <a:pt x="1487" y="744"/>
                </a:cubicBezTo>
                <a:close/>
              </a:path>
            </a:pathLst>
          </a:custGeom>
          <a:solidFill>
            <a:srgbClr val="3b82f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39" name="" descr=""/>
          <p:cNvPicPr/>
          <p:nvPr/>
        </p:nvPicPr>
        <p:blipFill>
          <a:blip r:embed="rId7"/>
          <a:stretch/>
        </p:blipFill>
        <p:spPr>
          <a:xfrm>
            <a:off x="676800" y="2390040"/>
            <a:ext cx="31716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0" name=""/>
          <p:cNvSpPr txBox="1"/>
          <p:nvPr/>
        </p:nvSpPr>
        <p:spPr>
          <a:xfrm>
            <a:off x="885960" y="1861200"/>
            <a:ext cx="2746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 Serverless Architecture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"/>
          <p:cNvSpPr txBox="1"/>
          <p:nvPr/>
        </p:nvSpPr>
        <p:spPr>
          <a:xfrm>
            <a:off x="1236960" y="2325600"/>
            <a:ext cx="10332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AWS Services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42" name="" descr=""/>
          <p:cNvPicPr/>
          <p:nvPr/>
        </p:nvPicPr>
        <p:blipFill>
          <a:blip r:embed="rId8"/>
          <a:stretch/>
        </p:blipFill>
        <p:spPr>
          <a:xfrm>
            <a:off x="568080" y="29498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3" name=""/>
          <p:cNvSpPr txBox="1"/>
          <p:nvPr/>
        </p:nvSpPr>
        <p:spPr>
          <a:xfrm>
            <a:off x="1236960" y="2550240"/>
            <a:ext cx="1629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Lambda, SageMaker, S3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44" name="" descr=""/>
          <p:cNvPicPr/>
          <p:nvPr/>
        </p:nvPicPr>
        <p:blipFill>
          <a:blip r:embed="rId9"/>
          <a:stretch/>
        </p:blipFill>
        <p:spPr>
          <a:xfrm>
            <a:off x="568080" y="32508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5" name=""/>
          <p:cNvSpPr txBox="1"/>
          <p:nvPr/>
        </p:nvSpPr>
        <p:spPr>
          <a:xfrm>
            <a:off x="768960" y="2934360"/>
            <a:ext cx="1830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Automatic resource scaling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46" name="" descr=""/>
          <p:cNvPicPr/>
          <p:nvPr/>
        </p:nvPicPr>
        <p:blipFill>
          <a:blip r:embed="rId10"/>
          <a:stretch/>
        </p:blipFill>
        <p:spPr>
          <a:xfrm>
            <a:off x="568080" y="35517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7" name=""/>
          <p:cNvSpPr txBox="1"/>
          <p:nvPr/>
        </p:nvSpPr>
        <p:spPr>
          <a:xfrm>
            <a:off x="768960" y="3235320"/>
            <a:ext cx="1591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No server management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40104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a82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47412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a83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54720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98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62028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885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69336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786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76644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687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839520" y="1679400"/>
            <a:ext cx="73800" cy="33840"/>
          </a:xfrm>
          <a:custGeom>
            <a:avLst/>
            <a:gdLst/>
            <a:ahLst/>
            <a:rect l="0" t="0" r="r" b="b"/>
            <a:pathLst>
              <a:path w="205" h="94">
                <a:moveTo>
                  <a:pt x="0" y="0"/>
                </a:moveTo>
                <a:lnTo>
                  <a:pt x="205" y="0"/>
                </a:lnTo>
                <a:lnTo>
                  <a:pt x="205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687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91296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588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98604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489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105912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38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113220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28b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"/>
          <p:cNvSpPr/>
          <p:nvPr/>
        </p:nvSpPr>
        <p:spPr>
          <a:xfrm>
            <a:off x="120528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18b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127836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18c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135144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08d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142452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f8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3" name=""/>
          <p:cNvSpPr/>
          <p:nvPr/>
        </p:nvSpPr>
        <p:spPr>
          <a:xfrm>
            <a:off x="1497600" y="1679400"/>
            <a:ext cx="73800" cy="33840"/>
          </a:xfrm>
          <a:custGeom>
            <a:avLst/>
            <a:gdLst/>
            <a:ahLst/>
            <a:rect l="0" t="0" r="r" b="b"/>
            <a:pathLst>
              <a:path w="205" h="94">
                <a:moveTo>
                  <a:pt x="0" y="0"/>
                </a:moveTo>
                <a:lnTo>
                  <a:pt x="205" y="0"/>
                </a:lnTo>
                <a:lnTo>
                  <a:pt x="205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e8f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157104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d8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164412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c9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6" name=""/>
          <p:cNvSpPr/>
          <p:nvPr/>
        </p:nvSpPr>
        <p:spPr>
          <a:xfrm>
            <a:off x="171720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c91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179028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b92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186336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a93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193644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994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200952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894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1" name=""/>
          <p:cNvSpPr/>
          <p:nvPr/>
        </p:nvSpPr>
        <p:spPr>
          <a:xfrm>
            <a:off x="208260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895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2" name=""/>
          <p:cNvSpPr/>
          <p:nvPr/>
        </p:nvSpPr>
        <p:spPr>
          <a:xfrm>
            <a:off x="2155680" y="1679400"/>
            <a:ext cx="74160" cy="33840"/>
          </a:xfrm>
          <a:custGeom>
            <a:avLst/>
            <a:gdLst/>
            <a:ahLst/>
            <a:rect l="0" t="0" r="r" b="b"/>
            <a:pathLst>
              <a:path w="206" h="94">
                <a:moveTo>
                  <a:pt x="0" y="0"/>
                </a:moveTo>
                <a:lnTo>
                  <a:pt x="206" y="0"/>
                </a:lnTo>
                <a:lnTo>
                  <a:pt x="206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796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222912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697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230220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59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237528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498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244836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399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7" name=""/>
          <p:cNvSpPr/>
          <p:nvPr/>
        </p:nvSpPr>
        <p:spPr>
          <a:xfrm>
            <a:off x="252144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39a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8" name=""/>
          <p:cNvSpPr/>
          <p:nvPr/>
        </p:nvSpPr>
        <p:spPr>
          <a:xfrm>
            <a:off x="259452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29b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266760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19c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274068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09c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1" name=""/>
          <p:cNvSpPr/>
          <p:nvPr/>
        </p:nvSpPr>
        <p:spPr>
          <a:xfrm>
            <a:off x="2813760" y="1679400"/>
            <a:ext cx="73800" cy="33840"/>
          </a:xfrm>
          <a:custGeom>
            <a:avLst/>
            <a:gdLst/>
            <a:ahLst/>
            <a:rect l="0" t="0" r="r" b="b"/>
            <a:pathLst>
              <a:path w="205" h="94">
                <a:moveTo>
                  <a:pt x="0" y="0"/>
                </a:moveTo>
                <a:lnTo>
                  <a:pt x="205" y="0"/>
                </a:lnTo>
                <a:lnTo>
                  <a:pt x="205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f9d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2" name=""/>
          <p:cNvSpPr/>
          <p:nvPr/>
        </p:nvSpPr>
        <p:spPr>
          <a:xfrm>
            <a:off x="288720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e9e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296028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e9fe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4" name=""/>
          <p:cNvSpPr/>
          <p:nvPr/>
        </p:nvSpPr>
        <p:spPr>
          <a:xfrm>
            <a:off x="303336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da0e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310644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ca1e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6" name=""/>
          <p:cNvSpPr/>
          <p:nvPr/>
        </p:nvSpPr>
        <p:spPr>
          <a:xfrm>
            <a:off x="317952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ba1e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7" name=""/>
          <p:cNvSpPr/>
          <p:nvPr/>
        </p:nvSpPr>
        <p:spPr>
          <a:xfrm>
            <a:off x="325260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aa2e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332568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aa3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9" name=""/>
          <p:cNvSpPr/>
          <p:nvPr/>
        </p:nvSpPr>
        <p:spPr>
          <a:xfrm>
            <a:off x="3398760" y="1679400"/>
            <a:ext cx="73800" cy="33840"/>
          </a:xfrm>
          <a:custGeom>
            <a:avLst/>
            <a:gdLst/>
            <a:ahLst/>
            <a:rect l="0" t="0" r="r" b="b"/>
            <a:pathLst>
              <a:path w="205" h="94">
                <a:moveTo>
                  <a:pt x="0" y="0"/>
                </a:moveTo>
                <a:lnTo>
                  <a:pt x="205" y="0"/>
                </a:lnTo>
                <a:lnTo>
                  <a:pt x="205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9a4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0" name=""/>
          <p:cNvSpPr/>
          <p:nvPr/>
        </p:nvSpPr>
        <p:spPr>
          <a:xfrm>
            <a:off x="347220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8a5d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354528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7a5d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361836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6a6d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369144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5a7d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376452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5a8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383760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4a9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391068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3a9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7" name=""/>
          <p:cNvSpPr/>
          <p:nvPr/>
        </p:nvSpPr>
        <p:spPr>
          <a:xfrm>
            <a:off x="398376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2aa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4056840" y="1679400"/>
            <a:ext cx="73800" cy="33840"/>
          </a:xfrm>
          <a:custGeom>
            <a:avLst/>
            <a:gdLst/>
            <a:ahLst/>
            <a:rect l="0" t="0" r="r" b="b"/>
            <a:pathLst>
              <a:path w="205" h="94">
                <a:moveTo>
                  <a:pt x="0" y="0"/>
                </a:moveTo>
                <a:lnTo>
                  <a:pt x="205" y="0"/>
                </a:lnTo>
                <a:lnTo>
                  <a:pt x="205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1ab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413028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0ac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0" name=""/>
          <p:cNvSpPr/>
          <p:nvPr/>
        </p:nvSpPr>
        <p:spPr>
          <a:xfrm>
            <a:off x="420336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0add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1" name=""/>
          <p:cNvSpPr/>
          <p:nvPr/>
        </p:nvSpPr>
        <p:spPr>
          <a:xfrm>
            <a:off x="427644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0faed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2" name=""/>
          <p:cNvSpPr/>
          <p:nvPr/>
        </p:nvSpPr>
        <p:spPr>
          <a:xfrm>
            <a:off x="434952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0eae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3" name=""/>
          <p:cNvSpPr/>
          <p:nvPr/>
        </p:nvSpPr>
        <p:spPr>
          <a:xfrm>
            <a:off x="442260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0da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449568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0cb0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456876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0bb1d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464184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0bb2d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7" name=""/>
          <p:cNvSpPr/>
          <p:nvPr/>
        </p:nvSpPr>
        <p:spPr>
          <a:xfrm>
            <a:off x="4714920" y="1679400"/>
            <a:ext cx="73800" cy="33840"/>
          </a:xfrm>
          <a:custGeom>
            <a:avLst/>
            <a:gdLst/>
            <a:ahLst/>
            <a:rect l="0" t="0" r="r" b="b"/>
            <a:pathLst>
              <a:path w="205" h="94">
                <a:moveTo>
                  <a:pt x="0" y="0"/>
                </a:moveTo>
                <a:lnTo>
                  <a:pt x="205" y="0"/>
                </a:lnTo>
                <a:lnTo>
                  <a:pt x="205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0ab2d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8" name=""/>
          <p:cNvSpPr/>
          <p:nvPr/>
        </p:nvSpPr>
        <p:spPr>
          <a:xfrm>
            <a:off x="478836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09b3d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9" name=""/>
          <p:cNvSpPr/>
          <p:nvPr/>
        </p:nvSpPr>
        <p:spPr>
          <a:xfrm>
            <a:off x="486144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08b4d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493452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07b5d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1" name=""/>
          <p:cNvSpPr/>
          <p:nvPr/>
        </p:nvSpPr>
        <p:spPr>
          <a:xfrm>
            <a:off x="500760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07b6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2" name=""/>
          <p:cNvSpPr/>
          <p:nvPr/>
        </p:nvSpPr>
        <p:spPr>
          <a:xfrm>
            <a:off x="5615640" y="1679400"/>
            <a:ext cx="4680000" cy="2306880"/>
          </a:xfrm>
          <a:custGeom>
            <a:avLst/>
            <a:gdLst/>
            <a:ahLst/>
            <a:rect l="0" t="0" r="r" b="b"/>
            <a:pathLst>
              <a:path w="13000" h="6408">
                <a:moveTo>
                  <a:pt x="0" y="6176"/>
                </a:moveTo>
                <a:lnTo>
                  <a:pt x="0" y="232"/>
                </a:lnTo>
                <a:cubicBezTo>
                  <a:pt x="0" y="217"/>
                  <a:pt x="1" y="202"/>
                  <a:pt x="4" y="187"/>
                </a:cubicBezTo>
                <a:cubicBezTo>
                  <a:pt x="7" y="172"/>
                  <a:pt x="12" y="158"/>
                  <a:pt x="17" y="144"/>
                </a:cubicBezTo>
                <a:cubicBezTo>
                  <a:pt x="23" y="130"/>
                  <a:pt x="30" y="116"/>
                  <a:pt x="39" y="103"/>
                </a:cubicBezTo>
                <a:cubicBezTo>
                  <a:pt x="47" y="91"/>
                  <a:pt x="57" y="79"/>
                  <a:pt x="68" y="68"/>
                </a:cubicBezTo>
                <a:cubicBezTo>
                  <a:pt x="78" y="58"/>
                  <a:pt x="90" y="48"/>
                  <a:pt x="103" y="39"/>
                </a:cubicBezTo>
                <a:cubicBezTo>
                  <a:pt x="116" y="31"/>
                  <a:pt x="129" y="24"/>
                  <a:pt x="143" y="18"/>
                </a:cubicBezTo>
                <a:cubicBezTo>
                  <a:pt x="157" y="12"/>
                  <a:pt x="172" y="8"/>
                  <a:pt x="187" y="5"/>
                </a:cubicBezTo>
                <a:cubicBezTo>
                  <a:pt x="201" y="2"/>
                  <a:pt x="217" y="0"/>
                  <a:pt x="232" y="0"/>
                </a:cubicBezTo>
                <a:lnTo>
                  <a:pt x="12768" y="0"/>
                </a:lnTo>
                <a:cubicBezTo>
                  <a:pt x="12783" y="0"/>
                  <a:pt x="12798" y="2"/>
                  <a:pt x="12813" y="5"/>
                </a:cubicBezTo>
                <a:cubicBezTo>
                  <a:pt x="12828" y="8"/>
                  <a:pt x="12843" y="12"/>
                  <a:pt x="12857" y="18"/>
                </a:cubicBezTo>
                <a:cubicBezTo>
                  <a:pt x="12871" y="24"/>
                  <a:pt x="12884" y="31"/>
                  <a:pt x="12897" y="39"/>
                </a:cubicBezTo>
                <a:cubicBezTo>
                  <a:pt x="12909" y="48"/>
                  <a:pt x="12921" y="58"/>
                  <a:pt x="12932" y="68"/>
                </a:cubicBezTo>
                <a:cubicBezTo>
                  <a:pt x="12943" y="79"/>
                  <a:pt x="12952" y="91"/>
                  <a:pt x="12961" y="103"/>
                </a:cubicBezTo>
                <a:cubicBezTo>
                  <a:pt x="12969" y="116"/>
                  <a:pt x="12976" y="130"/>
                  <a:pt x="12982" y="144"/>
                </a:cubicBezTo>
                <a:cubicBezTo>
                  <a:pt x="12988" y="158"/>
                  <a:pt x="12993" y="172"/>
                  <a:pt x="12996" y="187"/>
                </a:cubicBezTo>
                <a:cubicBezTo>
                  <a:pt x="12998" y="202"/>
                  <a:pt x="13000" y="217"/>
                  <a:pt x="13000" y="232"/>
                </a:cubicBezTo>
                <a:lnTo>
                  <a:pt x="13000" y="6176"/>
                </a:lnTo>
                <a:cubicBezTo>
                  <a:pt x="13000" y="6191"/>
                  <a:pt x="12998" y="6206"/>
                  <a:pt x="12996" y="6221"/>
                </a:cubicBezTo>
                <a:cubicBezTo>
                  <a:pt x="12993" y="6236"/>
                  <a:pt x="12988" y="6251"/>
                  <a:pt x="12982" y="6265"/>
                </a:cubicBezTo>
                <a:cubicBezTo>
                  <a:pt x="12976" y="6279"/>
                  <a:pt x="12969" y="6292"/>
                  <a:pt x="12961" y="6305"/>
                </a:cubicBezTo>
                <a:cubicBezTo>
                  <a:pt x="12952" y="6318"/>
                  <a:pt x="12943" y="6329"/>
                  <a:pt x="12932" y="6340"/>
                </a:cubicBezTo>
                <a:cubicBezTo>
                  <a:pt x="12921" y="6351"/>
                  <a:pt x="12909" y="6361"/>
                  <a:pt x="12897" y="6369"/>
                </a:cubicBezTo>
                <a:cubicBezTo>
                  <a:pt x="12884" y="6377"/>
                  <a:pt x="12871" y="6385"/>
                  <a:pt x="12857" y="6390"/>
                </a:cubicBezTo>
                <a:cubicBezTo>
                  <a:pt x="12843" y="6396"/>
                  <a:pt x="12828" y="6401"/>
                  <a:pt x="12813" y="6404"/>
                </a:cubicBezTo>
                <a:cubicBezTo>
                  <a:pt x="12798" y="6407"/>
                  <a:pt x="12783" y="6408"/>
                  <a:pt x="12768" y="6408"/>
                </a:cubicBezTo>
                <a:lnTo>
                  <a:pt x="232" y="6408"/>
                </a:lnTo>
                <a:cubicBezTo>
                  <a:pt x="217" y="6408"/>
                  <a:pt x="201" y="6407"/>
                  <a:pt x="187" y="6404"/>
                </a:cubicBezTo>
                <a:cubicBezTo>
                  <a:pt x="172" y="6401"/>
                  <a:pt x="157" y="6396"/>
                  <a:pt x="143" y="6390"/>
                </a:cubicBezTo>
                <a:cubicBezTo>
                  <a:pt x="129" y="6385"/>
                  <a:pt x="116" y="6377"/>
                  <a:pt x="103" y="6369"/>
                </a:cubicBezTo>
                <a:cubicBezTo>
                  <a:pt x="90" y="6361"/>
                  <a:pt x="78" y="6351"/>
                  <a:pt x="68" y="6340"/>
                </a:cubicBezTo>
                <a:cubicBezTo>
                  <a:pt x="57" y="6329"/>
                  <a:pt x="47" y="6318"/>
                  <a:pt x="39" y="6305"/>
                </a:cubicBezTo>
                <a:cubicBezTo>
                  <a:pt x="30" y="6292"/>
                  <a:pt x="23" y="6279"/>
                  <a:pt x="17" y="6265"/>
                </a:cubicBezTo>
                <a:cubicBezTo>
                  <a:pt x="12" y="6251"/>
                  <a:pt x="7" y="6236"/>
                  <a:pt x="4" y="6221"/>
                </a:cubicBezTo>
                <a:cubicBezTo>
                  <a:pt x="1" y="6206"/>
                  <a:pt x="0" y="6191"/>
                  <a:pt x="0" y="6176"/>
                </a:cubicBezTo>
                <a:close/>
              </a:path>
            </a:pathLst>
          </a:custGeom>
          <a:solidFill>
            <a:srgbClr val="bfdbfe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13" name="" descr=""/>
          <p:cNvPicPr/>
          <p:nvPr/>
        </p:nvPicPr>
        <p:blipFill>
          <a:blip r:embed="rId11"/>
          <a:stretch/>
        </p:blipFill>
        <p:spPr>
          <a:xfrm>
            <a:off x="5782680" y="187200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4" name=""/>
          <p:cNvSpPr txBox="1"/>
          <p:nvPr/>
        </p:nvSpPr>
        <p:spPr>
          <a:xfrm>
            <a:off x="768960" y="3536280"/>
            <a:ext cx="1455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Pay-as-you-go pricing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5" name=""/>
          <p:cNvSpPr/>
          <p:nvPr/>
        </p:nvSpPr>
        <p:spPr>
          <a:xfrm>
            <a:off x="5782680" y="2247840"/>
            <a:ext cx="535320" cy="534960"/>
          </a:xfrm>
          <a:custGeom>
            <a:avLst/>
            <a:gdLst/>
            <a:ahLst/>
            <a:rect l="0" t="0" r="r" b="b"/>
            <a:pathLst>
              <a:path w="1487" h="1486">
                <a:moveTo>
                  <a:pt x="1487" y="744"/>
                </a:moveTo>
                <a:cubicBezTo>
                  <a:pt x="1487" y="768"/>
                  <a:pt x="1485" y="792"/>
                  <a:pt x="1483" y="816"/>
                </a:cubicBezTo>
                <a:cubicBezTo>
                  <a:pt x="1481" y="841"/>
                  <a:pt x="1477" y="865"/>
                  <a:pt x="1472" y="889"/>
                </a:cubicBezTo>
                <a:cubicBezTo>
                  <a:pt x="1468" y="912"/>
                  <a:pt x="1462" y="936"/>
                  <a:pt x="1455" y="959"/>
                </a:cubicBezTo>
                <a:cubicBezTo>
                  <a:pt x="1448" y="983"/>
                  <a:pt x="1439" y="1005"/>
                  <a:pt x="1430" y="1028"/>
                </a:cubicBezTo>
                <a:cubicBezTo>
                  <a:pt x="1421" y="1050"/>
                  <a:pt x="1410" y="1072"/>
                  <a:pt x="1399" y="1094"/>
                </a:cubicBezTo>
                <a:cubicBezTo>
                  <a:pt x="1387" y="1115"/>
                  <a:pt x="1375" y="1136"/>
                  <a:pt x="1361" y="1156"/>
                </a:cubicBezTo>
                <a:cubicBezTo>
                  <a:pt x="1348" y="1177"/>
                  <a:pt x="1333" y="1196"/>
                  <a:pt x="1318" y="1215"/>
                </a:cubicBezTo>
                <a:cubicBezTo>
                  <a:pt x="1303" y="1234"/>
                  <a:pt x="1286" y="1252"/>
                  <a:pt x="1269" y="1269"/>
                </a:cubicBezTo>
                <a:cubicBezTo>
                  <a:pt x="1252" y="1286"/>
                  <a:pt x="1234" y="1302"/>
                  <a:pt x="1215" y="1318"/>
                </a:cubicBezTo>
                <a:cubicBezTo>
                  <a:pt x="1196" y="1333"/>
                  <a:pt x="1177" y="1348"/>
                  <a:pt x="1156" y="1361"/>
                </a:cubicBezTo>
                <a:cubicBezTo>
                  <a:pt x="1136" y="1375"/>
                  <a:pt x="1115" y="1387"/>
                  <a:pt x="1094" y="1399"/>
                </a:cubicBezTo>
                <a:cubicBezTo>
                  <a:pt x="1072" y="1410"/>
                  <a:pt x="1050" y="1421"/>
                  <a:pt x="1028" y="1430"/>
                </a:cubicBezTo>
                <a:cubicBezTo>
                  <a:pt x="1005" y="1439"/>
                  <a:pt x="982" y="1447"/>
                  <a:pt x="958" y="1454"/>
                </a:cubicBezTo>
                <a:cubicBezTo>
                  <a:pt x="935" y="1462"/>
                  <a:pt x="912" y="1467"/>
                  <a:pt x="888" y="1472"/>
                </a:cubicBezTo>
                <a:cubicBezTo>
                  <a:pt x="864" y="1477"/>
                  <a:pt x="840" y="1480"/>
                  <a:pt x="816" y="1483"/>
                </a:cubicBezTo>
                <a:cubicBezTo>
                  <a:pt x="791" y="1485"/>
                  <a:pt x="767" y="1486"/>
                  <a:pt x="743" y="1486"/>
                </a:cubicBezTo>
                <a:cubicBezTo>
                  <a:pt x="718" y="1486"/>
                  <a:pt x="694" y="1485"/>
                  <a:pt x="670" y="1483"/>
                </a:cubicBezTo>
                <a:cubicBezTo>
                  <a:pt x="646" y="1480"/>
                  <a:pt x="622" y="1477"/>
                  <a:pt x="598" y="1472"/>
                </a:cubicBezTo>
                <a:cubicBezTo>
                  <a:pt x="574" y="1467"/>
                  <a:pt x="550" y="1462"/>
                  <a:pt x="527" y="1454"/>
                </a:cubicBezTo>
                <a:cubicBezTo>
                  <a:pt x="504" y="1447"/>
                  <a:pt x="481" y="1439"/>
                  <a:pt x="458" y="1430"/>
                </a:cubicBezTo>
                <a:cubicBezTo>
                  <a:pt x="436" y="1421"/>
                  <a:pt x="414" y="1410"/>
                  <a:pt x="393" y="1399"/>
                </a:cubicBezTo>
                <a:cubicBezTo>
                  <a:pt x="371" y="1387"/>
                  <a:pt x="350" y="1375"/>
                  <a:pt x="330" y="1361"/>
                </a:cubicBezTo>
                <a:cubicBezTo>
                  <a:pt x="310" y="1348"/>
                  <a:pt x="290" y="1333"/>
                  <a:pt x="272" y="1318"/>
                </a:cubicBezTo>
                <a:cubicBezTo>
                  <a:pt x="253" y="1302"/>
                  <a:pt x="235" y="1286"/>
                  <a:pt x="217" y="1269"/>
                </a:cubicBezTo>
                <a:cubicBezTo>
                  <a:pt x="200" y="1252"/>
                  <a:pt x="184" y="1234"/>
                  <a:pt x="169" y="1215"/>
                </a:cubicBezTo>
                <a:cubicBezTo>
                  <a:pt x="153" y="1196"/>
                  <a:pt x="139" y="1177"/>
                  <a:pt x="125" y="1156"/>
                </a:cubicBezTo>
                <a:cubicBezTo>
                  <a:pt x="112" y="1136"/>
                  <a:pt x="99" y="1115"/>
                  <a:pt x="88" y="1094"/>
                </a:cubicBezTo>
                <a:cubicBezTo>
                  <a:pt x="76" y="1072"/>
                  <a:pt x="66" y="1050"/>
                  <a:pt x="56" y="1028"/>
                </a:cubicBezTo>
                <a:cubicBezTo>
                  <a:pt x="47" y="1005"/>
                  <a:pt x="39" y="983"/>
                  <a:pt x="32" y="959"/>
                </a:cubicBezTo>
                <a:cubicBezTo>
                  <a:pt x="25" y="936"/>
                  <a:pt x="19" y="912"/>
                  <a:pt x="14" y="889"/>
                </a:cubicBezTo>
                <a:cubicBezTo>
                  <a:pt x="9" y="865"/>
                  <a:pt x="6" y="841"/>
                  <a:pt x="4" y="816"/>
                </a:cubicBezTo>
                <a:cubicBezTo>
                  <a:pt x="1" y="792"/>
                  <a:pt x="0" y="768"/>
                  <a:pt x="0" y="744"/>
                </a:cubicBezTo>
                <a:cubicBezTo>
                  <a:pt x="0" y="719"/>
                  <a:pt x="1" y="695"/>
                  <a:pt x="4" y="671"/>
                </a:cubicBezTo>
                <a:cubicBezTo>
                  <a:pt x="6" y="647"/>
                  <a:pt x="9" y="623"/>
                  <a:pt x="14" y="599"/>
                </a:cubicBezTo>
                <a:cubicBezTo>
                  <a:pt x="19" y="575"/>
                  <a:pt x="25" y="551"/>
                  <a:pt x="32" y="528"/>
                </a:cubicBezTo>
                <a:cubicBezTo>
                  <a:pt x="39" y="505"/>
                  <a:pt x="47" y="482"/>
                  <a:pt x="56" y="459"/>
                </a:cubicBezTo>
                <a:cubicBezTo>
                  <a:pt x="66" y="436"/>
                  <a:pt x="76" y="414"/>
                  <a:pt x="88" y="392"/>
                </a:cubicBezTo>
                <a:cubicBezTo>
                  <a:pt x="99" y="371"/>
                  <a:pt x="112" y="350"/>
                  <a:pt x="125" y="330"/>
                </a:cubicBezTo>
                <a:cubicBezTo>
                  <a:pt x="139" y="310"/>
                  <a:pt x="153" y="290"/>
                  <a:pt x="169" y="271"/>
                </a:cubicBezTo>
                <a:cubicBezTo>
                  <a:pt x="184" y="253"/>
                  <a:pt x="200" y="235"/>
                  <a:pt x="217" y="217"/>
                </a:cubicBezTo>
                <a:cubicBezTo>
                  <a:pt x="235" y="200"/>
                  <a:pt x="253" y="184"/>
                  <a:pt x="272" y="168"/>
                </a:cubicBezTo>
                <a:cubicBezTo>
                  <a:pt x="290" y="153"/>
                  <a:pt x="310" y="139"/>
                  <a:pt x="330" y="125"/>
                </a:cubicBezTo>
                <a:cubicBezTo>
                  <a:pt x="350" y="111"/>
                  <a:pt x="371" y="99"/>
                  <a:pt x="393" y="88"/>
                </a:cubicBezTo>
                <a:cubicBezTo>
                  <a:pt x="414" y="76"/>
                  <a:pt x="436" y="66"/>
                  <a:pt x="458" y="56"/>
                </a:cubicBezTo>
                <a:cubicBezTo>
                  <a:pt x="481" y="47"/>
                  <a:pt x="504" y="39"/>
                  <a:pt x="527" y="32"/>
                </a:cubicBezTo>
                <a:cubicBezTo>
                  <a:pt x="550" y="25"/>
                  <a:pt x="574" y="19"/>
                  <a:pt x="598" y="14"/>
                </a:cubicBezTo>
                <a:cubicBezTo>
                  <a:pt x="622" y="9"/>
                  <a:pt x="646" y="6"/>
                  <a:pt x="670" y="3"/>
                </a:cubicBezTo>
                <a:cubicBezTo>
                  <a:pt x="694" y="1"/>
                  <a:pt x="718" y="0"/>
                  <a:pt x="743" y="0"/>
                </a:cubicBezTo>
                <a:cubicBezTo>
                  <a:pt x="767" y="0"/>
                  <a:pt x="791" y="1"/>
                  <a:pt x="816" y="3"/>
                </a:cubicBezTo>
                <a:cubicBezTo>
                  <a:pt x="840" y="6"/>
                  <a:pt x="864" y="9"/>
                  <a:pt x="888" y="14"/>
                </a:cubicBezTo>
                <a:cubicBezTo>
                  <a:pt x="912" y="19"/>
                  <a:pt x="935" y="25"/>
                  <a:pt x="958" y="32"/>
                </a:cubicBezTo>
                <a:cubicBezTo>
                  <a:pt x="982" y="39"/>
                  <a:pt x="1005" y="47"/>
                  <a:pt x="1028" y="56"/>
                </a:cubicBezTo>
                <a:cubicBezTo>
                  <a:pt x="1050" y="66"/>
                  <a:pt x="1072" y="76"/>
                  <a:pt x="1094" y="88"/>
                </a:cubicBezTo>
                <a:cubicBezTo>
                  <a:pt x="1115" y="99"/>
                  <a:pt x="1136" y="111"/>
                  <a:pt x="1156" y="125"/>
                </a:cubicBezTo>
                <a:cubicBezTo>
                  <a:pt x="1177" y="139"/>
                  <a:pt x="1196" y="153"/>
                  <a:pt x="1215" y="168"/>
                </a:cubicBezTo>
                <a:cubicBezTo>
                  <a:pt x="1234" y="184"/>
                  <a:pt x="1252" y="200"/>
                  <a:pt x="1269" y="217"/>
                </a:cubicBezTo>
                <a:cubicBezTo>
                  <a:pt x="1286" y="235"/>
                  <a:pt x="1303" y="253"/>
                  <a:pt x="1318" y="271"/>
                </a:cubicBezTo>
                <a:cubicBezTo>
                  <a:pt x="1333" y="290"/>
                  <a:pt x="1348" y="310"/>
                  <a:pt x="1361" y="330"/>
                </a:cubicBezTo>
                <a:cubicBezTo>
                  <a:pt x="1375" y="350"/>
                  <a:pt x="1387" y="371"/>
                  <a:pt x="1399" y="392"/>
                </a:cubicBezTo>
                <a:cubicBezTo>
                  <a:pt x="1410" y="414"/>
                  <a:pt x="1421" y="436"/>
                  <a:pt x="1430" y="459"/>
                </a:cubicBezTo>
                <a:cubicBezTo>
                  <a:pt x="1439" y="482"/>
                  <a:pt x="1448" y="505"/>
                  <a:pt x="1455" y="528"/>
                </a:cubicBezTo>
                <a:cubicBezTo>
                  <a:pt x="1462" y="551"/>
                  <a:pt x="1468" y="575"/>
                  <a:pt x="1472" y="599"/>
                </a:cubicBezTo>
                <a:cubicBezTo>
                  <a:pt x="1477" y="623"/>
                  <a:pt x="1481" y="647"/>
                  <a:pt x="1483" y="671"/>
                </a:cubicBezTo>
                <a:cubicBezTo>
                  <a:pt x="1485" y="695"/>
                  <a:pt x="1487" y="719"/>
                  <a:pt x="1487" y="744"/>
                </a:cubicBezTo>
                <a:close/>
              </a:path>
            </a:pathLst>
          </a:custGeom>
          <a:solidFill>
            <a:srgbClr val="3b82f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16" name="" descr=""/>
          <p:cNvPicPr/>
          <p:nvPr/>
        </p:nvPicPr>
        <p:blipFill>
          <a:blip r:embed="rId12"/>
          <a:stretch/>
        </p:blipFill>
        <p:spPr>
          <a:xfrm>
            <a:off x="5941440" y="2390040"/>
            <a:ext cx="2170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7" name=""/>
          <p:cNvSpPr txBox="1"/>
          <p:nvPr/>
        </p:nvSpPr>
        <p:spPr>
          <a:xfrm>
            <a:off x="6050160" y="1861200"/>
            <a:ext cx="2790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 Traditional Architecture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8" name=""/>
          <p:cNvSpPr txBox="1"/>
          <p:nvPr/>
        </p:nvSpPr>
        <p:spPr>
          <a:xfrm>
            <a:off x="6451200" y="2325600"/>
            <a:ext cx="10364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Infrastructure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19" name="" descr=""/>
          <p:cNvPicPr/>
          <p:nvPr/>
        </p:nvPicPr>
        <p:blipFill>
          <a:blip r:embed="rId13"/>
          <a:stretch/>
        </p:blipFill>
        <p:spPr>
          <a:xfrm>
            <a:off x="5782680" y="29498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0" name=""/>
          <p:cNvSpPr txBox="1"/>
          <p:nvPr/>
        </p:nvSpPr>
        <p:spPr>
          <a:xfrm>
            <a:off x="6451200" y="2550240"/>
            <a:ext cx="1222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Dedicated servers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21" name="" descr=""/>
          <p:cNvPicPr/>
          <p:nvPr/>
        </p:nvPicPr>
        <p:blipFill>
          <a:blip r:embed="rId14"/>
          <a:stretch/>
        </p:blipFill>
        <p:spPr>
          <a:xfrm>
            <a:off x="5782680" y="32508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2" name=""/>
          <p:cNvSpPr txBox="1"/>
          <p:nvPr/>
        </p:nvSpPr>
        <p:spPr>
          <a:xfrm>
            <a:off x="5983560" y="2934360"/>
            <a:ext cx="1001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Manual scaling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23" name="" descr=""/>
          <p:cNvPicPr/>
          <p:nvPr/>
        </p:nvPicPr>
        <p:blipFill>
          <a:blip r:embed="rId15"/>
          <a:stretch/>
        </p:blipFill>
        <p:spPr>
          <a:xfrm>
            <a:off x="5782680" y="35517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4" name=""/>
          <p:cNvSpPr txBox="1"/>
          <p:nvPr/>
        </p:nvSpPr>
        <p:spPr>
          <a:xfrm>
            <a:off x="5983560" y="3235320"/>
            <a:ext cx="1361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Server maintenance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5" name=""/>
          <p:cNvSpPr/>
          <p:nvPr/>
        </p:nvSpPr>
        <p:spPr>
          <a:xfrm>
            <a:off x="561564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a82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568872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a83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7" name=""/>
          <p:cNvSpPr/>
          <p:nvPr/>
        </p:nvSpPr>
        <p:spPr>
          <a:xfrm>
            <a:off x="576180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984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583488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885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9" name=""/>
          <p:cNvSpPr/>
          <p:nvPr/>
        </p:nvSpPr>
        <p:spPr>
          <a:xfrm>
            <a:off x="590796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786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598104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687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605412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687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2" name=""/>
          <p:cNvSpPr/>
          <p:nvPr/>
        </p:nvSpPr>
        <p:spPr>
          <a:xfrm>
            <a:off x="6127200" y="1679400"/>
            <a:ext cx="73800" cy="33840"/>
          </a:xfrm>
          <a:custGeom>
            <a:avLst/>
            <a:gdLst/>
            <a:ahLst/>
            <a:rect l="0" t="0" r="r" b="b"/>
            <a:pathLst>
              <a:path w="205" h="94">
                <a:moveTo>
                  <a:pt x="0" y="0"/>
                </a:moveTo>
                <a:lnTo>
                  <a:pt x="205" y="0"/>
                </a:lnTo>
                <a:lnTo>
                  <a:pt x="205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588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3" name=""/>
          <p:cNvSpPr/>
          <p:nvPr/>
        </p:nvSpPr>
        <p:spPr>
          <a:xfrm>
            <a:off x="620064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489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4" name=""/>
          <p:cNvSpPr/>
          <p:nvPr/>
        </p:nvSpPr>
        <p:spPr>
          <a:xfrm>
            <a:off x="627372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38a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5" name=""/>
          <p:cNvSpPr/>
          <p:nvPr/>
        </p:nvSpPr>
        <p:spPr>
          <a:xfrm>
            <a:off x="634680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28b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6" name=""/>
          <p:cNvSpPr/>
          <p:nvPr/>
        </p:nvSpPr>
        <p:spPr>
          <a:xfrm>
            <a:off x="641988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18b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7" name=""/>
          <p:cNvSpPr/>
          <p:nvPr/>
        </p:nvSpPr>
        <p:spPr>
          <a:xfrm>
            <a:off x="649296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18c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8" name=""/>
          <p:cNvSpPr/>
          <p:nvPr/>
        </p:nvSpPr>
        <p:spPr>
          <a:xfrm>
            <a:off x="656604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08d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9" name=""/>
          <p:cNvSpPr/>
          <p:nvPr/>
        </p:nvSpPr>
        <p:spPr>
          <a:xfrm>
            <a:off x="663912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f8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0" name=""/>
          <p:cNvSpPr/>
          <p:nvPr/>
        </p:nvSpPr>
        <p:spPr>
          <a:xfrm>
            <a:off x="6712200" y="1679400"/>
            <a:ext cx="73800" cy="33840"/>
          </a:xfrm>
          <a:custGeom>
            <a:avLst/>
            <a:gdLst/>
            <a:ahLst/>
            <a:rect l="0" t="0" r="r" b="b"/>
            <a:pathLst>
              <a:path w="205" h="94">
                <a:moveTo>
                  <a:pt x="0" y="0"/>
                </a:moveTo>
                <a:lnTo>
                  <a:pt x="205" y="0"/>
                </a:lnTo>
                <a:lnTo>
                  <a:pt x="205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e8f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1" name=""/>
          <p:cNvSpPr/>
          <p:nvPr/>
        </p:nvSpPr>
        <p:spPr>
          <a:xfrm>
            <a:off x="678564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d8f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2" name=""/>
          <p:cNvSpPr/>
          <p:nvPr/>
        </p:nvSpPr>
        <p:spPr>
          <a:xfrm>
            <a:off x="685872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c90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3" name=""/>
          <p:cNvSpPr/>
          <p:nvPr/>
        </p:nvSpPr>
        <p:spPr>
          <a:xfrm>
            <a:off x="693180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c91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4" name=""/>
          <p:cNvSpPr/>
          <p:nvPr/>
        </p:nvSpPr>
        <p:spPr>
          <a:xfrm>
            <a:off x="700488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b92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5" name=""/>
          <p:cNvSpPr/>
          <p:nvPr/>
        </p:nvSpPr>
        <p:spPr>
          <a:xfrm>
            <a:off x="707796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a93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6" name=""/>
          <p:cNvSpPr/>
          <p:nvPr/>
        </p:nvSpPr>
        <p:spPr>
          <a:xfrm>
            <a:off x="715104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994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7" name=""/>
          <p:cNvSpPr/>
          <p:nvPr/>
        </p:nvSpPr>
        <p:spPr>
          <a:xfrm>
            <a:off x="722412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894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8" name=""/>
          <p:cNvSpPr/>
          <p:nvPr/>
        </p:nvSpPr>
        <p:spPr>
          <a:xfrm>
            <a:off x="729720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895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9" name=""/>
          <p:cNvSpPr/>
          <p:nvPr/>
        </p:nvSpPr>
        <p:spPr>
          <a:xfrm>
            <a:off x="7370280" y="1679400"/>
            <a:ext cx="73800" cy="33840"/>
          </a:xfrm>
          <a:custGeom>
            <a:avLst/>
            <a:gdLst/>
            <a:ahLst/>
            <a:rect l="0" t="0" r="r" b="b"/>
            <a:pathLst>
              <a:path w="205" h="94">
                <a:moveTo>
                  <a:pt x="0" y="0"/>
                </a:moveTo>
                <a:lnTo>
                  <a:pt x="205" y="0"/>
                </a:lnTo>
                <a:lnTo>
                  <a:pt x="205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796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0" name=""/>
          <p:cNvSpPr/>
          <p:nvPr/>
        </p:nvSpPr>
        <p:spPr>
          <a:xfrm>
            <a:off x="744372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697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1" name=""/>
          <p:cNvSpPr/>
          <p:nvPr/>
        </p:nvSpPr>
        <p:spPr>
          <a:xfrm>
            <a:off x="751680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59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2" name=""/>
          <p:cNvSpPr/>
          <p:nvPr/>
        </p:nvSpPr>
        <p:spPr>
          <a:xfrm>
            <a:off x="758988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498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3" name=""/>
          <p:cNvSpPr/>
          <p:nvPr/>
        </p:nvSpPr>
        <p:spPr>
          <a:xfrm>
            <a:off x="766296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399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4" name=""/>
          <p:cNvSpPr/>
          <p:nvPr/>
        </p:nvSpPr>
        <p:spPr>
          <a:xfrm>
            <a:off x="773604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39a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5" name=""/>
          <p:cNvSpPr/>
          <p:nvPr/>
        </p:nvSpPr>
        <p:spPr>
          <a:xfrm>
            <a:off x="780912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29b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6" name=""/>
          <p:cNvSpPr/>
          <p:nvPr/>
        </p:nvSpPr>
        <p:spPr>
          <a:xfrm>
            <a:off x="788220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19c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7" name=""/>
          <p:cNvSpPr/>
          <p:nvPr/>
        </p:nvSpPr>
        <p:spPr>
          <a:xfrm>
            <a:off x="795528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209c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8" name=""/>
          <p:cNvSpPr/>
          <p:nvPr/>
        </p:nvSpPr>
        <p:spPr>
          <a:xfrm>
            <a:off x="8028360" y="1679400"/>
            <a:ext cx="73800" cy="33840"/>
          </a:xfrm>
          <a:custGeom>
            <a:avLst/>
            <a:gdLst/>
            <a:ahLst/>
            <a:rect l="0" t="0" r="r" b="b"/>
            <a:pathLst>
              <a:path w="205" h="94">
                <a:moveTo>
                  <a:pt x="0" y="0"/>
                </a:moveTo>
                <a:lnTo>
                  <a:pt x="205" y="0"/>
                </a:lnTo>
                <a:lnTo>
                  <a:pt x="205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f9d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9" name=""/>
          <p:cNvSpPr/>
          <p:nvPr/>
        </p:nvSpPr>
        <p:spPr>
          <a:xfrm>
            <a:off x="810180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e9e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0" name=""/>
          <p:cNvSpPr/>
          <p:nvPr/>
        </p:nvSpPr>
        <p:spPr>
          <a:xfrm>
            <a:off x="817488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e9fe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1" name=""/>
          <p:cNvSpPr/>
          <p:nvPr/>
        </p:nvSpPr>
        <p:spPr>
          <a:xfrm>
            <a:off x="824796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da0e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2" name=""/>
          <p:cNvSpPr/>
          <p:nvPr/>
        </p:nvSpPr>
        <p:spPr>
          <a:xfrm>
            <a:off x="832104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ca1e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3" name=""/>
          <p:cNvSpPr/>
          <p:nvPr/>
        </p:nvSpPr>
        <p:spPr>
          <a:xfrm>
            <a:off x="839412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ba1e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4" name=""/>
          <p:cNvSpPr/>
          <p:nvPr/>
        </p:nvSpPr>
        <p:spPr>
          <a:xfrm>
            <a:off x="846720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aa2e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5" name=""/>
          <p:cNvSpPr/>
          <p:nvPr/>
        </p:nvSpPr>
        <p:spPr>
          <a:xfrm>
            <a:off x="854028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aa3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6" name=""/>
          <p:cNvSpPr/>
          <p:nvPr/>
        </p:nvSpPr>
        <p:spPr>
          <a:xfrm>
            <a:off x="861336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9a4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7" name=""/>
          <p:cNvSpPr/>
          <p:nvPr/>
        </p:nvSpPr>
        <p:spPr>
          <a:xfrm>
            <a:off x="8686440" y="1679400"/>
            <a:ext cx="73800" cy="33840"/>
          </a:xfrm>
          <a:custGeom>
            <a:avLst/>
            <a:gdLst/>
            <a:ahLst/>
            <a:rect l="0" t="0" r="r" b="b"/>
            <a:pathLst>
              <a:path w="205" h="94">
                <a:moveTo>
                  <a:pt x="0" y="0"/>
                </a:moveTo>
                <a:lnTo>
                  <a:pt x="205" y="0"/>
                </a:lnTo>
                <a:lnTo>
                  <a:pt x="205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8a5d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8" name=""/>
          <p:cNvSpPr/>
          <p:nvPr/>
        </p:nvSpPr>
        <p:spPr>
          <a:xfrm>
            <a:off x="875988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7a5d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9" name=""/>
          <p:cNvSpPr/>
          <p:nvPr/>
        </p:nvSpPr>
        <p:spPr>
          <a:xfrm>
            <a:off x="883296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6a6d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0" name=""/>
          <p:cNvSpPr/>
          <p:nvPr/>
        </p:nvSpPr>
        <p:spPr>
          <a:xfrm>
            <a:off x="890604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5a7d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1" name=""/>
          <p:cNvSpPr/>
          <p:nvPr/>
        </p:nvSpPr>
        <p:spPr>
          <a:xfrm>
            <a:off x="897912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5a8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2" name=""/>
          <p:cNvSpPr/>
          <p:nvPr/>
        </p:nvSpPr>
        <p:spPr>
          <a:xfrm>
            <a:off x="905220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4a9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3" name=""/>
          <p:cNvSpPr/>
          <p:nvPr/>
        </p:nvSpPr>
        <p:spPr>
          <a:xfrm>
            <a:off x="912528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3a9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4" name=""/>
          <p:cNvSpPr/>
          <p:nvPr/>
        </p:nvSpPr>
        <p:spPr>
          <a:xfrm>
            <a:off x="919836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2aa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5" name=""/>
          <p:cNvSpPr/>
          <p:nvPr/>
        </p:nvSpPr>
        <p:spPr>
          <a:xfrm>
            <a:off x="927144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1ab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6" name=""/>
          <p:cNvSpPr/>
          <p:nvPr/>
        </p:nvSpPr>
        <p:spPr>
          <a:xfrm>
            <a:off x="9344520" y="1679400"/>
            <a:ext cx="73800" cy="33840"/>
          </a:xfrm>
          <a:custGeom>
            <a:avLst/>
            <a:gdLst/>
            <a:ahLst/>
            <a:rect l="0" t="0" r="r" b="b"/>
            <a:pathLst>
              <a:path w="205" h="94">
                <a:moveTo>
                  <a:pt x="0" y="0"/>
                </a:moveTo>
                <a:lnTo>
                  <a:pt x="205" y="0"/>
                </a:lnTo>
                <a:lnTo>
                  <a:pt x="205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0ac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7" name=""/>
          <p:cNvSpPr/>
          <p:nvPr/>
        </p:nvSpPr>
        <p:spPr>
          <a:xfrm>
            <a:off x="941796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10add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8" name=""/>
          <p:cNvSpPr/>
          <p:nvPr/>
        </p:nvSpPr>
        <p:spPr>
          <a:xfrm>
            <a:off x="949104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0faed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956412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0eae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0" name=""/>
          <p:cNvSpPr/>
          <p:nvPr/>
        </p:nvSpPr>
        <p:spPr>
          <a:xfrm>
            <a:off x="963720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0da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1" name=""/>
          <p:cNvSpPr/>
          <p:nvPr/>
        </p:nvSpPr>
        <p:spPr>
          <a:xfrm>
            <a:off x="971028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0cb0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2" name=""/>
          <p:cNvSpPr/>
          <p:nvPr/>
        </p:nvSpPr>
        <p:spPr>
          <a:xfrm>
            <a:off x="978336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0bb1d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3" name=""/>
          <p:cNvSpPr/>
          <p:nvPr/>
        </p:nvSpPr>
        <p:spPr>
          <a:xfrm>
            <a:off x="985644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0bb2d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4" name=""/>
          <p:cNvSpPr/>
          <p:nvPr/>
        </p:nvSpPr>
        <p:spPr>
          <a:xfrm>
            <a:off x="9929520" y="1679400"/>
            <a:ext cx="73800" cy="33840"/>
          </a:xfrm>
          <a:custGeom>
            <a:avLst/>
            <a:gdLst/>
            <a:ahLst/>
            <a:rect l="0" t="0" r="r" b="b"/>
            <a:pathLst>
              <a:path w="205" h="94">
                <a:moveTo>
                  <a:pt x="0" y="0"/>
                </a:moveTo>
                <a:lnTo>
                  <a:pt x="205" y="0"/>
                </a:lnTo>
                <a:lnTo>
                  <a:pt x="205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0ab2d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5" name=""/>
          <p:cNvSpPr/>
          <p:nvPr/>
        </p:nvSpPr>
        <p:spPr>
          <a:xfrm>
            <a:off x="1000296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09b3d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6" name=""/>
          <p:cNvSpPr/>
          <p:nvPr/>
        </p:nvSpPr>
        <p:spPr>
          <a:xfrm>
            <a:off x="1007604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08b4d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7" name=""/>
          <p:cNvSpPr/>
          <p:nvPr/>
        </p:nvSpPr>
        <p:spPr>
          <a:xfrm>
            <a:off x="1014912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07b5d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8" name=""/>
          <p:cNvSpPr/>
          <p:nvPr/>
        </p:nvSpPr>
        <p:spPr>
          <a:xfrm>
            <a:off x="10222200" y="1679400"/>
            <a:ext cx="73440" cy="33840"/>
          </a:xfrm>
          <a:custGeom>
            <a:avLst/>
            <a:gdLst/>
            <a:ahLst/>
            <a:rect l="0" t="0" r="r" b="b"/>
            <a:pathLst>
              <a:path w="204" h="94">
                <a:moveTo>
                  <a:pt x="0" y="0"/>
                </a:moveTo>
                <a:lnTo>
                  <a:pt x="204" y="0"/>
                </a:lnTo>
                <a:lnTo>
                  <a:pt x="204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07b6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9" name=""/>
          <p:cNvSpPr/>
          <p:nvPr/>
        </p:nvSpPr>
        <p:spPr>
          <a:xfrm>
            <a:off x="401040" y="4320360"/>
            <a:ext cx="3167280" cy="1470960"/>
          </a:xfrm>
          <a:custGeom>
            <a:avLst/>
            <a:gdLst/>
            <a:ahLst/>
            <a:rect l="0" t="0" r="r" b="b"/>
            <a:pathLst>
              <a:path w="8798" h="4086">
                <a:moveTo>
                  <a:pt x="0" y="3854"/>
                </a:moveTo>
                <a:lnTo>
                  <a:pt x="0" y="232"/>
                </a:lnTo>
                <a:cubicBezTo>
                  <a:pt x="0" y="217"/>
                  <a:pt x="1" y="201"/>
                  <a:pt x="4" y="186"/>
                </a:cubicBezTo>
                <a:cubicBezTo>
                  <a:pt x="7" y="172"/>
                  <a:pt x="12" y="157"/>
                  <a:pt x="17" y="143"/>
                </a:cubicBezTo>
                <a:cubicBezTo>
                  <a:pt x="23" y="129"/>
                  <a:pt x="30" y="115"/>
                  <a:pt x="39" y="103"/>
                </a:cubicBezTo>
                <a:cubicBezTo>
                  <a:pt x="47" y="90"/>
                  <a:pt x="57" y="78"/>
                  <a:pt x="68" y="68"/>
                </a:cubicBezTo>
                <a:cubicBezTo>
                  <a:pt x="78" y="57"/>
                  <a:pt x="90" y="47"/>
                  <a:pt x="103" y="39"/>
                </a:cubicBezTo>
                <a:cubicBezTo>
                  <a:pt x="116" y="30"/>
                  <a:pt x="129" y="23"/>
                  <a:pt x="143" y="17"/>
                </a:cubicBezTo>
                <a:cubicBezTo>
                  <a:pt x="157" y="11"/>
                  <a:pt x="172" y="7"/>
                  <a:pt x="187" y="4"/>
                </a:cubicBezTo>
                <a:cubicBezTo>
                  <a:pt x="202" y="1"/>
                  <a:pt x="217" y="0"/>
                  <a:pt x="232" y="0"/>
                </a:cubicBezTo>
                <a:lnTo>
                  <a:pt x="8566" y="0"/>
                </a:lnTo>
                <a:cubicBezTo>
                  <a:pt x="8582" y="0"/>
                  <a:pt x="8597" y="1"/>
                  <a:pt x="8612" y="4"/>
                </a:cubicBezTo>
                <a:cubicBezTo>
                  <a:pt x="8627" y="7"/>
                  <a:pt x="8641" y="11"/>
                  <a:pt x="8655" y="17"/>
                </a:cubicBezTo>
                <a:cubicBezTo>
                  <a:pt x="8669" y="23"/>
                  <a:pt x="8683" y="30"/>
                  <a:pt x="8695" y="39"/>
                </a:cubicBezTo>
                <a:cubicBezTo>
                  <a:pt x="8708" y="47"/>
                  <a:pt x="8720" y="57"/>
                  <a:pt x="8730" y="68"/>
                </a:cubicBezTo>
                <a:cubicBezTo>
                  <a:pt x="8741" y="78"/>
                  <a:pt x="8751" y="90"/>
                  <a:pt x="8759" y="103"/>
                </a:cubicBezTo>
                <a:cubicBezTo>
                  <a:pt x="8768" y="115"/>
                  <a:pt x="8775" y="129"/>
                  <a:pt x="8781" y="143"/>
                </a:cubicBezTo>
                <a:cubicBezTo>
                  <a:pt x="8787" y="157"/>
                  <a:pt x="8791" y="172"/>
                  <a:pt x="8794" y="186"/>
                </a:cubicBezTo>
                <a:cubicBezTo>
                  <a:pt x="8797" y="201"/>
                  <a:pt x="8798" y="217"/>
                  <a:pt x="8798" y="232"/>
                </a:cubicBezTo>
                <a:lnTo>
                  <a:pt x="8798" y="3854"/>
                </a:lnTo>
                <a:cubicBezTo>
                  <a:pt x="8798" y="3869"/>
                  <a:pt x="8797" y="3884"/>
                  <a:pt x="8794" y="3899"/>
                </a:cubicBezTo>
                <a:cubicBezTo>
                  <a:pt x="8791" y="3914"/>
                  <a:pt x="8787" y="3929"/>
                  <a:pt x="8781" y="3943"/>
                </a:cubicBezTo>
                <a:cubicBezTo>
                  <a:pt x="8775" y="3957"/>
                  <a:pt x="8768" y="3970"/>
                  <a:pt x="8759" y="3983"/>
                </a:cubicBezTo>
                <a:cubicBezTo>
                  <a:pt x="8751" y="3996"/>
                  <a:pt x="8741" y="4007"/>
                  <a:pt x="8730" y="4018"/>
                </a:cubicBezTo>
                <a:cubicBezTo>
                  <a:pt x="8720" y="4029"/>
                  <a:pt x="8708" y="4039"/>
                  <a:pt x="8695" y="4047"/>
                </a:cubicBezTo>
                <a:cubicBezTo>
                  <a:pt x="8683" y="4055"/>
                  <a:pt x="8669" y="4063"/>
                  <a:pt x="8655" y="4068"/>
                </a:cubicBezTo>
                <a:cubicBezTo>
                  <a:pt x="8641" y="4074"/>
                  <a:pt x="8627" y="4079"/>
                  <a:pt x="8612" y="4082"/>
                </a:cubicBezTo>
                <a:cubicBezTo>
                  <a:pt x="8597" y="4085"/>
                  <a:pt x="8582" y="4086"/>
                  <a:pt x="8566" y="4086"/>
                </a:cubicBezTo>
                <a:lnTo>
                  <a:pt x="232" y="4086"/>
                </a:lnTo>
                <a:cubicBezTo>
                  <a:pt x="217" y="4086"/>
                  <a:pt x="202" y="4085"/>
                  <a:pt x="187" y="4082"/>
                </a:cubicBezTo>
                <a:cubicBezTo>
                  <a:pt x="172" y="4079"/>
                  <a:pt x="157" y="4074"/>
                  <a:pt x="143" y="4068"/>
                </a:cubicBezTo>
                <a:cubicBezTo>
                  <a:pt x="129" y="4063"/>
                  <a:pt x="116" y="4055"/>
                  <a:pt x="103" y="4047"/>
                </a:cubicBezTo>
                <a:cubicBezTo>
                  <a:pt x="90" y="4039"/>
                  <a:pt x="78" y="4029"/>
                  <a:pt x="68" y="4018"/>
                </a:cubicBezTo>
                <a:cubicBezTo>
                  <a:pt x="57" y="4007"/>
                  <a:pt x="47" y="3996"/>
                  <a:pt x="39" y="3983"/>
                </a:cubicBezTo>
                <a:cubicBezTo>
                  <a:pt x="30" y="3970"/>
                  <a:pt x="23" y="3957"/>
                  <a:pt x="17" y="3943"/>
                </a:cubicBezTo>
                <a:cubicBezTo>
                  <a:pt x="12" y="3929"/>
                  <a:pt x="7" y="3914"/>
                  <a:pt x="4" y="3899"/>
                </a:cubicBezTo>
                <a:cubicBezTo>
                  <a:pt x="1" y="3884"/>
                  <a:pt x="0" y="3869"/>
                  <a:pt x="0" y="3854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0" name=""/>
          <p:cNvSpPr/>
          <p:nvPr/>
        </p:nvSpPr>
        <p:spPr>
          <a:xfrm>
            <a:off x="601560" y="4520880"/>
            <a:ext cx="334440" cy="334440"/>
          </a:xfrm>
          <a:custGeom>
            <a:avLst/>
            <a:gdLst/>
            <a:ahLst/>
            <a:rect l="0" t="0" r="r" b="b"/>
            <a:pathLst>
              <a:path w="929" h="929">
                <a:moveTo>
                  <a:pt x="929" y="464"/>
                </a:moveTo>
                <a:cubicBezTo>
                  <a:pt x="929" y="495"/>
                  <a:pt x="926" y="525"/>
                  <a:pt x="920" y="555"/>
                </a:cubicBezTo>
                <a:cubicBezTo>
                  <a:pt x="914" y="584"/>
                  <a:pt x="906" y="614"/>
                  <a:pt x="894" y="642"/>
                </a:cubicBezTo>
                <a:cubicBezTo>
                  <a:pt x="882" y="670"/>
                  <a:pt x="868" y="697"/>
                  <a:pt x="851" y="722"/>
                </a:cubicBezTo>
                <a:cubicBezTo>
                  <a:pt x="834" y="747"/>
                  <a:pt x="815" y="771"/>
                  <a:pt x="793" y="792"/>
                </a:cubicBezTo>
                <a:cubicBezTo>
                  <a:pt x="772" y="814"/>
                  <a:pt x="748" y="833"/>
                  <a:pt x="723" y="850"/>
                </a:cubicBezTo>
                <a:cubicBezTo>
                  <a:pt x="698" y="867"/>
                  <a:pt x="671" y="881"/>
                  <a:pt x="642" y="893"/>
                </a:cubicBezTo>
                <a:cubicBezTo>
                  <a:pt x="614" y="906"/>
                  <a:pt x="585" y="914"/>
                  <a:pt x="555" y="920"/>
                </a:cubicBezTo>
                <a:cubicBezTo>
                  <a:pt x="525" y="926"/>
                  <a:pt x="495" y="929"/>
                  <a:pt x="464" y="929"/>
                </a:cubicBezTo>
                <a:cubicBezTo>
                  <a:pt x="434" y="929"/>
                  <a:pt x="403" y="926"/>
                  <a:pt x="374" y="920"/>
                </a:cubicBezTo>
                <a:cubicBezTo>
                  <a:pt x="344" y="914"/>
                  <a:pt x="315" y="906"/>
                  <a:pt x="286" y="893"/>
                </a:cubicBezTo>
                <a:cubicBezTo>
                  <a:pt x="258" y="881"/>
                  <a:pt x="232" y="867"/>
                  <a:pt x="206" y="850"/>
                </a:cubicBezTo>
                <a:cubicBezTo>
                  <a:pt x="181" y="833"/>
                  <a:pt x="157" y="814"/>
                  <a:pt x="136" y="792"/>
                </a:cubicBezTo>
                <a:cubicBezTo>
                  <a:pt x="114" y="771"/>
                  <a:pt x="95" y="747"/>
                  <a:pt x="78" y="722"/>
                </a:cubicBezTo>
                <a:cubicBezTo>
                  <a:pt x="61" y="697"/>
                  <a:pt x="47" y="670"/>
                  <a:pt x="35" y="642"/>
                </a:cubicBezTo>
                <a:cubicBezTo>
                  <a:pt x="24" y="614"/>
                  <a:pt x="15" y="584"/>
                  <a:pt x="9" y="555"/>
                </a:cubicBezTo>
                <a:cubicBezTo>
                  <a:pt x="3" y="525"/>
                  <a:pt x="0" y="495"/>
                  <a:pt x="0" y="464"/>
                </a:cubicBezTo>
                <a:cubicBezTo>
                  <a:pt x="0" y="434"/>
                  <a:pt x="3" y="403"/>
                  <a:pt x="9" y="373"/>
                </a:cubicBezTo>
                <a:cubicBezTo>
                  <a:pt x="15" y="344"/>
                  <a:pt x="24" y="315"/>
                  <a:pt x="35" y="286"/>
                </a:cubicBezTo>
                <a:cubicBezTo>
                  <a:pt x="47" y="258"/>
                  <a:pt x="61" y="231"/>
                  <a:pt x="78" y="206"/>
                </a:cubicBezTo>
                <a:cubicBezTo>
                  <a:pt x="95" y="181"/>
                  <a:pt x="114" y="157"/>
                  <a:pt x="136" y="136"/>
                </a:cubicBezTo>
                <a:cubicBezTo>
                  <a:pt x="157" y="114"/>
                  <a:pt x="181" y="95"/>
                  <a:pt x="206" y="78"/>
                </a:cubicBezTo>
                <a:cubicBezTo>
                  <a:pt x="232" y="61"/>
                  <a:pt x="258" y="47"/>
                  <a:pt x="286" y="35"/>
                </a:cubicBezTo>
                <a:cubicBezTo>
                  <a:pt x="315" y="23"/>
                  <a:pt x="344" y="15"/>
                  <a:pt x="374" y="9"/>
                </a:cubicBezTo>
                <a:cubicBezTo>
                  <a:pt x="403" y="3"/>
                  <a:pt x="434" y="0"/>
                  <a:pt x="464" y="0"/>
                </a:cubicBezTo>
                <a:cubicBezTo>
                  <a:pt x="495" y="0"/>
                  <a:pt x="525" y="3"/>
                  <a:pt x="555" y="9"/>
                </a:cubicBezTo>
                <a:cubicBezTo>
                  <a:pt x="585" y="15"/>
                  <a:pt x="614" y="23"/>
                  <a:pt x="642" y="35"/>
                </a:cubicBezTo>
                <a:cubicBezTo>
                  <a:pt x="671" y="47"/>
                  <a:pt x="698" y="61"/>
                  <a:pt x="723" y="78"/>
                </a:cubicBezTo>
                <a:cubicBezTo>
                  <a:pt x="748" y="95"/>
                  <a:pt x="772" y="114"/>
                  <a:pt x="793" y="136"/>
                </a:cubicBezTo>
                <a:cubicBezTo>
                  <a:pt x="815" y="157"/>
                  <a:pt x="834" y="181"/>
                  <a:pt x="851" y="206"/>
                </a:cubicBezTo>
                <a:cubicBezTo>
                  <a:pt x="868" y="231"/>
                  <a:pt x="882" y="258"/>
                  <a:pt x="894" y="286"/>
                </a:cubicBezTo>
                <a:cubicBezTo>
                  <a:pt x="906" y="315"/>
                  <a:pt x="914" y="344"/>
                  <a:pt x="920" y="373"/>
                </a:cubicBezTo>
                <a:cubicBezTo>
                  <a:pt x="926" y="403"/>
                  <a:pt x="929" y="434"/>
                  <a:pt x="929" y="464"/>
                </a:cubicBezTo>
                <a:close/>
              </a:path>
            </a:pathLst>
          </a:custGeom>
          <a:solidFill>
            <a:srgbClr val="3b82f6">
              <a:alpha val="1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91" name="" descr=""/>
          <p:cNvPicPr/>
          <p:nvPr/>
        </p:nvPicPr>
        <p:blipFill>
          <a:blip r:embed="rId16"/>
          <a:stretch/>
        </p:blipFill>
        <p:spPr>
          <a:xfrm>
            <a:off x="693720" y="4604400"/>
            <a:ext cx="1501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2" name=""/>
          <p:cNvSpPr txBox="1"/>
          <p:nvPr/>
        </p:nvSpPr>
        <p:spPr>
          <a:xfrm>
            <a:off x="5983560" y="3536280"/>
            <a:ext cx="837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Higher costs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3" name=""/>
          <p:cNvSpPr txBox="1"/>
          <p:nvPr/>
        </p:nvSpPr>
        <p:spPr>
          <a:xfrm>
            <a:off x="1203480" y="4591440"/>
            <a:ext cx="13683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Elastic Scaling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4" name=""/>
          <p:cNvSpPr txBox="1"/>
          <p:nvPr/>
        </p:nvSpPr>
        <p:spPr>
          <a:xfrm>
            <a:off x="601560" y="5006880"/>
            <a:ext cx="2594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Automatically adjusts resources based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5" name=""/>
          <p:cNvSpPr txBox="1"/>
          <p:nvPr/>
        </p:nvSpPr>
        <p:spPr>
          <a:xfrm>
            <a:off x="601560" y="5207400"/>
            <a:ext cx="2164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on demand, ensuring consistent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6" name=""/>
          <p:cNvSpPr/>
          <p:nvPr/>
        </p:nvSpPr>
        <p:spPr>
          <a:xfrm>
            <a:off x="3768840" y="4320360"/>
            <a:ext cx="3159000" cy="1470960"/>
          </a:xfrm>
          <a:custGeom>
            <a:avLst/>
            <a:gdLst/>
            <a:ahLst/>
            <a:rect l="0" t="0" r="r" b="b"/>
            <a:pathLst>
              <a:path w="8775" h="4086">
                <a:moveTo>
                  <a:pt x="0" y="3854"/>
                </a:moveTo>
                <a:lnTo>
                  <a:pt x="0" y="232"/>
                </a:lnTo>
                <a:cubicBezTo>
                  <a:pt x="0" y="217"/>
                  <a:pt x="1" y="201"/>
                  <a:pt x="4" y="186"/>
                </a:cubicBezTo>
                <a:cubicBezTo>
                  <a:pt x="7" y="172"/>
                  <a:pt x="11" y="157"/>
                  <a:pt x="17" y="143"/>
                </a:cubicBezTo>
                <a:cubicBezTo>
                  <a:pt x="23" y="129"/>
                  <a:pt x="30" y="115"/>
                  <a:pt x="39" y="103"/>
                </a:cubicBezTo>
                <a:cubicBezTo>
                  <a:pt x="47" y="90"/>
                  <a:pt x="57" y="78"/>
                  <a:pt x="68" y="68"/>
                </a:cubicBezTo>
                <a:cubicBezTo>
                  <a:pt x="78" y="57"/>
                  <a:pt x="90" y="47"/>
                  <a:pt x="103" y="39"/>
                </a:cubicBezTo>
                <a:cubicBezTo>
                  <a:pt x="115" y="30"/>
                  <a:pt x="129" y="23"/>
                  <a:pt x="143" y="17"/>
                </a:cubicBezTo>
                <a:cubicBezTo>
                  <a:pt x="157" y="11"/>
                  <a:pt x="171" y="7"/>
                  <a:pt x="186" y="4"/>
                </a:cubicBezTo>
                <a:cubicBezTo>
                  <a:pt x="201" y="1"/>
                  <a:pt x="216" y="0"/>
                  <a:pt x="232" y="0"/>
                </a:cubicBezTo>
                <a:lnTo>
                  <a:pt x="8543" y="0"/>
                </a:lnTo>
                <a:cubicBezTo>
                  <a:pt x="8558" y="0"/>
                  <a:pt x="8573" y="1"/>
                  <a:pt x="8588" y="4"/>
                </a:cubicBezTo>
                <a:cubicBezTo>
                  <a:pt x="8603" y="7"/>
                  <a:pt x="8618" y="11"/>
                  <a:pt x="8632" y="17"/>
                </a:cubicBezTo>
                <a:cubicBezTo>
                  <a:pt x="8646" y="23"/>
                  <a:pt x="8659" y="30"/>
                  <a:pt x="8672" y="39"/>
                </a:cubicBezTo>
                <a:cubicBezTo>
                  <a:pt x="8685" y="47"/>
                  <a:pt x="8696" y="57"/>
                  <a:pt x="8707" y="68"/>
                </a:cubicBezTo>
                <a:cubicBezTo>
                  <a:pt x="8718" y="78"/>
                  <a:pt x="8728" y="90"/>
                  <a:pt x="8736" y="103"/>
                </a:cubicBezTo>
                <a:cubicBezTo>
                  <a:pt x="8744" y="115"/>
                  <a:pt x="8752" y="129"/>
                  <a:pt x="8757" y="143"/>
                </a:cubicBezTo>
                <a:cubicBezTo>
                  <a:pt x="8763" y="157"/>
                  <a:pt x="8768" y="172"/>
                  <a:pt x="8771" y="186"/>
                </a:cubicBezTo>
                <a:cubicBezTo>
                  <a:pt x="8774" y="201"/>
                  <a:pt x="8775" y="217"/>
                  <a:pt x="8775" y="232"/>
                </a:cubicBezTo>
                <a:lnTo>
                  <a:pt x="8775" y="3854"/>
                </a:lnTo>
                <a:cubicBezTo>
                  <a:pt x="8775" y="3869"/>
                  <a:pt x="8774" y="3884"/>
                  <a:pt x="8771" y="3899"/>
                </a:cubicBezTo>
                <a:cubicBezTo>
                  <a:pt x="8768" y="3914"/>
                  <a:pt x="8763" y="3929"/>
                  <a:pt x="8757" y="3943"/>
                </a:cubicBezTo>
                <a:cubicBezTo>
                  <a:pt x="8752" y="3957"/>
                  <a:pt x="8744" y="3970"/>
                  <a:pt x="8736" y="3983"/>
                </a:cubicBezTo>
                <a:cubicBezTo>
                  <a:pt x="8728" y="3996"/>
                  <a:pt x="8718" y="4007"/>
                  <a:pt x="8707" y="4018"/>
                </a:cubicBezTo>
                <a:cubicBezTo>
                  <a:pt x="8696" y="4029"/>
                  <a:pt x="8685" y="4039"/>
                  <a:pt x="8672" y="4047"/>
                </a:cubicBezTo>
                <a:cubicBezTo>
                  <a:pt x="8659" y="4055"/>
                  <a:pt x="8646" y="4063"/>
                  <a:pt x="8632" y="4068"/>
                </a:cubicBezTo>
                <a:cubicBezTo>
                  <a:pt x="8618" y="4074"/>
                  <a:pt x="8603" y="4079"/>
                  <a:pt x="8588" y="4082"/>
                </a:cubicBezTo>
                <a:cubicBezTo>
                  <a:pt x="8573" y="4085"/>
                  <a:pt x="8558" y="4086"/>
                  <a:pt x="8543" y="4086"/>
                </a:cubicBezTo>
                <a:lnTo>
                  <a:pt x="232" y="4086"/>
                </a:lnTo>
                <a:cubicBezTo>
                  <a:pt x="216" y="4086"/>
                  <a:pt x="201" y="4085"/>
                  <a:pt x="186" y="4082"/>
                </a:cubicBezTo>
                <a:cubicBezTo>
                  <a:pt x="171" y="4079"/>
                  <a:pt x="157" y="4074"/>
                  <a:pt x="143" y="4068"/>
                </a:cubicBezTo>
                <a:cubicBezTo>
                  <a:pt x="129" y="4063"/>
                  <a:pt x="115" y="4055"/>
                  <a:pt x="103" y="4047"/>
                </a:cubicBezTo>
                <a:cubicBezTo>
                  <a:pt x="90" y="4039"/>
                  <a:pt x="78" y="4029"/>
                  <a:pt x="68" y="4018"/>
                </a:cubicBezTo>
                <a:cubicBezTo>
                  <a:pt x="57" y="4007"/>
                  <a:pt x="47" y="3996"/>
                  <a:pt x="39" y="3983"/>
                </a:cubicBezTo>
                <a:cubicBezTo>
                  <a:pt x="30" y="3970"/>
                  <a:pt x="23" y="3957"/>
                  <a:pt x="17" y="3943"/>
                </a:cubicBezTo>
                <a:cubicBezTo>
                  <a:pt x="11" y="3929"/>
                  <a:pt x="7" y="3914"/>
                  <a:pt x="4" y="3899"/>
                </a:cubicBezTo>
                <a:cubicBezTo>
                  <a:pt x="1" y="3884"/>
                  <a:pt x="0" y="3869"/>
                  <a:pt x="0" y="3854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7" name=""/>
          <p:cNvSpPr/>
          <p:nvPr/>
        </p:nvSpPr>
        <p:spPr>
          <a:xfrm>
            <a:off x="3969360" y="4520880"/>
            <a:ext cx="334440" cy="334440"/>
          </a:xfrm>
          <a:custGeom>
            <a:avLst/>
            <a:gdLst/>
            <a:ahLst/>
            <a:rect l="0" t="0" r="r" b="b"/>
            <a:pathLst>
              <a:path w="929" h="929">
                <a:moveTo>
                  <a:pt x="929" y="464"/>
                </a:moveTo>
                <a:cubicBezTo>
                  <a:pt x="929" y="495"/>
                  <a:pt x="926" y="525"/>
                  <a:pt x="920" y="555"/>
                </a:cubicBezTo>
                <a:cubicBezTo>
                  <a:pt x="914" y="584"/>
                  <a:pt x="906" y="614"/>
                  <a:pt x="894" y="642"/>
                </a:cubicBezTo>
                <a:cubicBezTo>
                  <a:pt x="882" y="670"/>
                  <a:pt x="868" y="697"/>
                  <a:pt x="851" y="722"/>
                </a:cubicBezTo>
                <a:cubicBezTo>
                  <a:pt x="834" y="747"/>
                  <a:pt x="815" y="771"/>
                  <a:pt x="793" y="792"/>
                </a:cubicBezTo>
                <a:cubicBezTo>
                  <a:pt x="772" y="814"/>
                  <a:pt x="748" y="833"/>
                  <a:pt x="723" y="850"/>
                </a:cubicBezTo>
                <a:cubicBezTo>
                  <a:pt x="698" y="867"/>
                  <a:pt x="671" y="881"/>
                  <a:pt x="643" y="893"/>
                </a:cubicBezTo>
                <a:cubicBezTo>
                  <a:pt x="614" y="906"/>
                  <a:pt x="585" y="914"/>
                  <a:pt x="555" y="920"/>
                </a:cubicBezTo>
                <a:cubicBezTo>
                  <a:pt x="525" y="926"/>
                  <a:pt x="494" y="929"/>
                  <a:pt x="464" y="929"/>
                </a:cubicBezTo>
                <a:cubicBezTo>
                  <a:pt x="433" y="929"/>
                  <a:pt x="403" y="926"/>
                  <a:pt x="373" y="920"/>
                </a:cubicBezTo>
                <a:cubicBezTo>
                  <a:pt x="343" y="914"/>
                  <a:pt x="314" y="906"/>
                  <a:pt x="286" y="893"/>
                </a:cubicBezTo>
                <a:cubicBezTo>
                  <a:pt x="258" y="881"/>
                  <a:pt x="231" y="867"/>
                  <a:pt x="206" y="850"/>
                </a:cubicBezTo>
                <a:cubicBezTo>
                  <a:pt x="181" y="833"/>
                  <a:pt x="157" y="814"/>
                  <a:pt x="136" y="792"/>
                </a:cubicBezTo>
                <a:cubicBezTo>
                  <a:pt x="114" y="771"/>
                  <a:pt x="95" y="747"/>
                  <a:pt x="78" y="722"/>
                </a:cubicBezTo>
                <a:cubicBezTo>
                  <a:pt x="61" y="697"/>
                  <a:pt x="47" y="670"/>
                  <a:pt x="35" y="642"/>
                </a:cubicBezTo>
                <a:cubicBezTo>
                  <a:pt x="23" y="614"/>
                  <a:pt x="15" y="584"/>
                  <a:pt x="9" y="555"/>
                </a:cubicBezTo>
                <a:cubicBezTo>
                  <a:pt x="3" y="525"/>
                  <a:pt x="0" y="495"/>
                  <a:pt x="0" y="464"/>
                </a:cubicBezTo>
                <a:cubicBezTo>
                  <a:pt x="0" y="434"/>
                  <a:pt x="3" y="403"/>
                  <a:pt x="9" y="373"/>
                </a:cubicBezTo>
                <a:cubicBezTo>
                  <a:pt x="15" y="344"/>
                  <a:pt x="23" y="315"/>
                  <a:pt x="35" y="286"/>
                </a:cubicBezTo>
                <a:cubicBezTo>
                  <a:pt x="47" y="258"/>
                  <a:pt x="61" y="231"/>
                  <a:pt x="78" y="206"/>
                </a:cubicBezTo>
                <a:cubicBezTo>
                  <a:pt x="95" y="181"/>
                  <a:pt x="114" y="157"/>
                  <a:pt x="136" y="136"/>
                </a:cubicBezTo>
                <a:cubicBezTo>
                  <a:pt x="157" y="114"/>
                  <a:pt x="181" y="95"/>
                  <a:pt x="206" y="78"/>
                </a:cubicBezTo>
                <a:cubicBezTo>
                  <a:pt x="231" y="61"/>
                  <a:pt x="258" y="47"/>
                  <a:pt x="286" y="35"/>
                </a:cubicBezTo>
                <a:cubicBezTo>
                  <a:pt x="314" y="23"/>
                  <a:pt x="343" y="15"/>
                  <a:pt x="373" y="9"/>
                </a:cubicBezTo>
                <a:cubicBezTo>
                  <a:pt x="403" y="3"/>
                  <a:pt x="433" y="0"/>
                  <a:pt x="464" y="0"/>
                </a:cubicBezTo>
                <a:cubicBezTo>
                  <a:pt x="494" y="0"/>
                  <a:pt x="525" y="3"/>
                  <a:pt x="555" y="9"/>
                </a:cubicBezTo>
                <a:cubicBezTo>
                  <a:pt x="585" y="15"/>
                  <a:pt x="614" y="23"/>
                  <a:pt x="643" y="35"/>
                </a:cubicBezTo>
                <a:cubicBezTo>
                  <a:pt x="671" y="47"/>
                  <a:pt x="698" y="61"/>
                  <a:pt x="723" y="78"/>
                </a:cubicBezTo>
                <a:cubicBezTo>
                  <a:pt x="748" y="95"/>
                  <a:pt x="772" y="114"/>
                  <a:pt x="793" y="136"/>
                </a:cubicBezTo>
                <a:cubicBezTo>
                  <a:pt x="815" y="157"/>
                  <a:pt x="834" y="181"/>
                  <a:pt x="851" y="206"/>
                </a:cubicBezTo>
                <a:cubicBezTo>
                  <a:pt x="868" y="231"/>
                  <a:pt x="882" y="258"/>
                  <a:pt x="894" y="286"/>
                </a:cubicBezTo>
                <a:cubicBezTo>
                  <a:pt x="906" y="315"/>
                  <a:pt x="914" y="344"/>
                  <a:pt x="920" y="373"/>
                </a:cubicBezTo>
                <a:cubicBezTo>
                  <a:pt x="926" y="403"/>
                  <a:pt x="929" y="434"/>
                  <a:pt x="929" y="464"/>
                </a:cubicBezTo>
                <a:close/>
              </a:path>
            </a:pathLst>
          </a:custGeom>
          <a:solidFill>
            <a:srgbClr val="3b82f6">
              <a:alpha val="1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98" name="" descr=""/>
          <p:cNvPicPr/>
          <p:nvPr/>
        </p:nvPicPr>
        <p:blipFill>
          <a:blip r:embed="rId17"/>
          <a:stretch/>
        </p:blipFill>
        <p:spPr>
          <a:xfrm>
            <a:off x="4069800" y="4604400"/>
            <a:ext cx="1249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9" name=""/>
          <p:cNvSpPr txBox="1"/>
          <p:nvPr/>
        </p:nvSpPr>
        <p:spPr>
          <a:xfrm>
            <a:off x="601560" y="5407920"/>
            <a:ext cx="2149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performance during peak loads.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0" name=""/>
          <p:cNvSpPr txBox="1"/>
          <p:nvPr/>
        </p:nvSpPr>
        <p:spPr>
          <a:xfrm>
            <a:off x="4568400" y="4591440"/>
            <a:ext cx="17064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High Performance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1" name=""/>
          <p:cNvSpPr txBox="1"/>
          <p:nvPr/>
        </p:nvSpPr>
        <p:spPr>
          <a:xfrm>
            <a:off x="3966480" y="5006880"/>
            <a:ext cx="2239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Delivers fast response times with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2" name=""/>
          <p:cNvSpPr txBox="1"/>
          <p:nvPr/>
        </p:nvSpPr>
        <p:spPr>
          <a:xfrm>
            <a:off x="3966480" y="5207400"/>
            <a:ext cx="2349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eﬃcient resource utilization across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3" name=""/>
          <p:cNvSpPr/>
          <p:nvPr/>
        </p:nvSpPr>
        <p:spPr>
          <a:xfrm>
            <a:off x="7128000" y="4320360"/>
            <a:ext cx="3167640" cy="1470960"/>
          </a:xfrm>
          <a:custGeom>
            <a:avLst/>
            <a:gdLst/>
            <a:ahLst/>
            <a:rect l="0" t="0" r="r" b="b"/>
            <a:pathLst>
              <a:path w="8799" h="4086">
                <a:moveTo>
                  <a:pt x="0" y="3854"/>
                </a:moveTo>
                <a:lnTo>
                  <a:pt x="0" y="232"/>
                </a:lnTo>
                <a:cubicBezTo>
                  <a:pt x="0" y="217"/>
                  <a:pt x="2" y="201"/>
                  <a:pt x="5" y="186"/>
                </a:cubicBezTo>
                <a:cubicBezTo>
                  <a:pt x="8" y="172"/>
                  <a:pt x="12" y="157"/>
                  <a:pt x="18" y="143"/>
                </a:cubicBezTo>
                <a:cubicBezTo>
                  <a:pt x="24" y="129"/>
                  <a:pt x="31" y="115"/>
                  <a:pt x="39" y="103"/>
                </a:cubicBezTo>
                <a:cubicBezTo>
                  <a:pt x="48" y="90"/>
                  <a:pt x="57" y="78"/>
                  <a:pt x="68" y="68"/>
                </a:cubicBezTo>
                <a:cubicBezTo>
                  <a:pt x="79" y="57"/>
                  <a:pt x="91" y="47"/>
                  <a:pt x="103" y="39"/>
                </a:cubicBezTo>
                <a:cubicBezTo>
                  <a:pt x="116" y="30"/>
                  <a:pt x="129" y="23"/>
                  <a:pt x="144" y="17"/>
                </a:cubicBezTo>
                <a:cubicBezTo>
                  <a:pt x="158" y="11"/>
                  <a:pt x="172" y="7"/>
                  <a:pt x="187" y="4"/>
                </a:cubicBezTo>
                <a:cubicBezTo>
                  <a:pt x="202" y="1"/>
                  <a:pt x="217" y="0"/>
                  <a:pt x="232" y="0"/>
                </a:cubicBezTo>
                <a:lnTo>
                  <a:pt x="8567" y="0"/>
                </a:lnTo>
                <a:cubicBezTo>
                  <a:pt x="8582" y="0"/>
                  <a:pt x="8597" y="1"/>
                  <a:pt x="8612" y="4"/>
                </a:cubicBezTo>
                <a:cubicBezTo>
                  <a:pt x="8627" y="7"/>
                  <a:pt x="8642" y="11"/>
                  <a:pt x="8656" y="17"/>
                </a:cubicBezTo>
                <a:cubicBezTo>
                  <a:pt x="8670" y="23"/>
                  <a:pt x="8683" y="30"/>
                  <a:pt x="8696" y="39"/>
                </a:cubicBezTo>
                <a:cubicBezTo>
                  <a:pt x="8708" y="47"/>
                  <a:pt x="8720" y="57"/>
                  <a:pt x="8731" y="68"/>
                </a:cubicBezTo>
                <a:cubicBezTo>
                  <a:pt x="8742" y="78"/>
                  <a:pt x="8751" y="90"/>
                  <a:pt x="8760" y="103"/>
                </a:cubicBezTo>
                <a:cubicBezTo>
                  <a:pt x="8768" y="115"/>
                  <a:pt x="8775" y="129"/>
                  <a:pt x="8781" y="143"/>
                </a:cubicBezTo>
                <a:cubicBezTo>
                  <a:pt x="8787" y="157"/>
                  <a:pt x="8792" y="172"/>
                  <a:pt x="8795" y="186"/>
                </a:cubicBezTo>
                <a:cubicBezTo>
                  <a:pt x="8797" y="201"/>
                  <a:pt x="8799" y="217"/>
                  <a:pt x="8799" y="232"/>
                </a:cubicBezTo>
                <a:lnTo>
                  <a:pt x="8799" y="3854"/>
                </a:lnTo>
                <a:cubicBezTo>
                  <a:pt x="8799" y="3869"/>
                  <a:pt x="8797" y="3884"/>
                  <a:pt x="8795" y="3899"/>
                </a:cubicBezTo>
                <a:cubicBezTo>
                  <a:pt x="8792" y="3914"/>
                  <a:pt x="8787" y="3929"/>
                  <a:pt x="8781" y="3943"/>
                </a:cubicBezTo>
                <a:cubicBezTo>
                  <a:pt x="8775" y="3957"/>
                  <a:pt x="8768" y="3970"/>
                  <a:pt x="8760" y="3983"/>
                </a:cubicBezTo>
                <a:cubicBezTo>
                  <a:pt x="8751" y="3996"/>
                  <a:pt x="8742" y="4007"/>
                  <a:pt x="8731" y="4018"/>
                </a:cubicBezTo>
                <a:cubicBezTo>
                  <a:pt x="8720" y="4029"/>
                  <a:pt x="8708" y="4039"/>
                  <a:pt x="8696" y="4047"/>
                </a:cubicBezTo>
                <a:cubicBezTo>
                  <a:pt x="8683" y="4055"/>
                  <a:pt x="8670" y="4063"/>
                  <a:pt x="8656" y="4068"/>
                </a:cubicBezTo>
                <a:cubicBezTo>
                  <a:pt x="8642" y="4074"/>
                  <a:pt x="8627" y="4079"/>
                  <a:pt x="8612" y="4082"/>
                </a:cubicBezTo>
                <a:cubicBezTo>
                  <a:pt x="8597" y="4085"/>
                  <a:pt x="8582" y="4086"/>
                  <a:pt x="8567" y="4086"/>
                </a:cubicBezTo>
                <a:lnTo>
                  <a:pt x="232" y="4086"/>
                </a:lnTo>
                <a:cubicBezTo>
                  <a:pt x="217" y="4086"/>
                  <a:pt x="202" y="4085"/>
                  <a:pt x="187" y="4082"/>
                </a:cubicBezTo>
                <a:cubicBezTo>
                  <a:pt x="172" y="4079"/>
                  <a:pt x="158" y="4074"/>
                  <a:pt x="144" y="4068"/>
                </a:cubicBezTo>
                <a:cubicBezTo>
                  <a:pt x="129" y="4063"/>
                  <a:pt x="116" y="4055"/>
                  <a:pt x="103" y="4047"/>
                </a:cubicBezTo>
                <a:cubicBezTo>
                  <a:pt x="91" y="4039"/>
                  <a:pt x="79" y="4029"/>
                  <a:pt x="68" y="4018"/>
                </a:cubicBezTo>
                <a:cubicBezTo>
                  <a:pt x="57" y="4007"/>
                  <a:pt x="48" y="3996"/>
                  <a:pt x="39" y="3983"/>
                </a:cubicBezTo>
                <a:cubicBezTo>
                  <a:pt x="31" y="3970"/>
                  <a:pt x="24" y="3957"/>
                  <a:pt x="18" y="3943"/>
                </a:cubicBezTo>
                <a:cubicBezTo>
                  <a:pt x="12" y="3929"/>
                  <a:pt x="8" y="3914"/>
                  <a:pt x="5" y="3899"/>
                </a:cubicBezTo>
                <a:cubicBezTo>
                  <a:pt x="2" y="3884"/>
                  <a:pt x="0" y="3869"/>
                  <a:pt x="0" y="3854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4" name=""/>
          <p:cNvSpPr/>
          <p:nvPr/>
        </p:nvSpPr>
        <p:spPr>
          <a:xfrm>
            <a:off x="7328520" y="4520880"/>
            <a:ext cx="334800" cy="334440"/>
          </a:xfrm>
          <a:custGeom>
            <a:avLst/>
            <a:gdLst/>
            <a:ahLst/>
            <a:rect l="0" t="0" r="r" b="b"/>
            <a:pathLst>
              <a:path w="930" h="929">
                <a:moveTo>
                  <a:pt x="930" y="464"/>
                </a:moveTo>
                <a:cubicBezTo>
                  <a:pt x="930" y="495"/>
                  <a:pt x="927" y="525"/>
                  <a:pt x="921" y="555"/>
                </a:cubicBezTo>
                <a:cubicBezTo>
                  <a:pt x="915" y="584"/>
                  <a:pt x="906" y="614"/>
                  <a:pt x="895" y="642"/>
                </a:cubicBezTo>
                <a:cubicBezTo>
                  <a:pt x="883" y="670"/>
                  <a:pt x="869" y="697"/>
                  <a:pt x="852" y="722"/>
                </a:cubicBezTo>
                <a:cubicBezTo>
                  <a:pt x="835" y="747"/>
                  <a:pt x="815" y="771"/>
                  <a:pt x="794" y="792"/>
                </a:cubicBezTo>
                <a:cubicBezTo>
                  <a:pt x="772" y="814"/>
                  <a:pt x="749" y="833"/>
                  <a:pt x="724" y="850"/>
                </a:cubicBezTo>
                <a:cubicBezTo>
                  <a:pt x="698" y="867"/>
                  <a:pt x="671" y="881"/>
                  <a:pt x="643" y="893"/>
                </a:cubicBezTo>
                <a:cubicBezTo>
                  <a:pt x="615" y="906"/>
                  <a:pt x="586" y="914"/>
                  <a:pt x="556" y="920"/>
                </a:cubicBezTo>
                <a:cubicBezTo>
                  <a:pt x="526" y="926"/>
                  <a:pt x="495" y="929"/>
                  <a:pt x="465" y="929"/>
                </a:cubicBezTo>
                <a:cubicBezTo>
                  <a:pt x="434" y="929"/>
                  <a:pt x="404" y="926"/>
                  <a:pt x="374" y="920"/>
                </a:cubicBezTo>
                <a:cubicBezTo>
                  <a:pt x="344" y="914"/>
                  <a:pt x="315" y="906"/>
                  <a:pt x="287" y="893"/>
                </a:cubicBezTo>
                <a:cubicBezTo>
                  <a:pt x="259" y="881"/>
                  <a:pt x="232" y="867"/>
                  <a:pt x="207" y="850"/>
                </a:cubicBezTo>
                <a:cubicBezTo>
                  <a:pt x="181" y="833"/>
                  <a:pt x="158" y="814"/>
                  <a:pt x="136" y="792"/>
                </a:cubicBezTo>
                <a:cubicBezTo>
                  <a:pt x="115" y="771"/>
                  <a:pt x="96" y="747"/>
                  <a:pt x="79" y="722"/>
                </a:cubicBezTo>
                <a:cubicBezTo>
                  <a:pt x="62" y="697"/>
                  <a:pt x="47" y="670"/>
                  <a:pt x="36" y="642"/>
                </a:cubicBezTo>
                <a:cubicBezTo>
                  <a:pt x="24" y="614"/>
                  <a:pt x="15" y="584"/>
                  <a:pt x="9" y="555"/>
                </a:cubicBezTo>
                <a:cubicBezTo>
                  <a:pt x="3" y="525"/>
                  <a:pt x="0" y="495"/>
                  <a:pt x="0" y="464"/>
                </a:cubicBezTo>
                <a:cubicBezTo>
                  <a:pt x="0" y="434"/>
                  <a:pt x="3" y="403"/>
                  <a:pt x="9" y="373"/>
                </a:cubicBezTo>
                <a:cubicBezTo>
                  <a:pt x="15" y="344"/>
                  <a:pt x="24" y="315"/>
                  <a:pt x="36" y="286"/>
                </a:cubicBezTo>
                <a:cubicBezTo>
                  <a:pt x="47" y="258"/>
                  <a:pt x="62" y="231"/>
                  <a:pt x="79" y="206"/>
                </a:cubicBezTo>
                <a:cubicBezTo>
                  <a:pt x="96" y="181"/>
                  <a:pt x="115" y="157"/>
                  <a:pt x="136" y="136"/>
                </a:cubicBezTo>
                <a:cubicBezTo>
                  <a:pt x="158" y="114"/>
                  <a:pt x="181" y="95"/>
                  <a:pt x="207" y="78"/>
                </a:cubicBezTo>
                <a:cubicBezTo>
                  <a:pt x="232" y="61"/>
                  <a:pt x="259" y="47"/>
                  <a:pt x="287" y="35"/>
                </a:cubicBezTo>
                <a:cubicBezTo>
                  <a:pt x="315" y="23"/>
                  <a:pt x="344" y="15"/>
                  <a:pt x="374" y="9"/>
                </a:cubicBezTo>
                <a:cubicBezTo>
                  <a:pt x="404" y="3"/>
                  <a:pt x="434" y="0"/>
                  <a:pt x="465" y="0"/>
                </a:cubicBezTo>
                <a:cubicBezTo>
                  <a:pt x="495" y="0"/>
                  <a:pt x="526" y="3"/>
                  <a:pt x="556" y="9"/>
                </a:cubicBezTo>
                <a:cubicBezTo>
                  <a:pt x="586" y="15"/>
                  <a:pt x="615" y="23"/>
                  <a:pt x="643" y="35"/>
                </a:cubicBezTo>
                <a:cubicBezTo>
                  <a:pt x="671" y="47"/>
                  <a:pt x="698" y="61"/>
                  <a:pt x="724" y="78"/>
                </a:cubicBezTo>
                <a:cubicBezTo>
                  <a:pt x="749" y="95"/>
                  <a:pt x="772" y="114"/>
                  <a:pt x="794" y="136"/>
                </a:cubicBezTo>
                <a:cubicBezTo>
                  <a:pt x="815" y="157"/>
                  <a:pt x="835" y="181"/>
                  <a:pt x="852" y="206"/>
                </a:cubicBezTo>
                <a:cubicBezTo>
                  <a:pt x="869" y="231"/>
                  <a:pt x="883" y="258"/>
                  <a:pt x="895" y="286"/>
                </a:cubicBezTo>
                <a:cubicBezTo>
                  <a:pt x="906" y="315"/>
                  <a:pt x="915" y="344"/>
                  <a:pt x="921" y="373"/>
                </a:cubicBezTo>
                <a:cubicBezTo>
                  <a:pt x="927" y="403"/>
                  <a:pt x="930" y="434"/>
                  <a:pt x="930" y="464"/>
                </a:cubicBezTo>
                <a:close/>
              </a:path>
            </a:pathLst>
          </a:custGeom>
          <a:solidFill>
            <a:srgbClr val="3b82f6">
              <a:alpha val="1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605" name="" descr=""/>
          <p:cNvPicPr/>
          <p:nvPr/>
        </p:nvPicPr>
        <p:blipFill>
          <a:blip r:embed="rId18"/>
          <a:stretch/>
        </p:blipFill>
        <p:spPr>
          <a:xfrm>
            <a:off x="7404120" y="460440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6" name=""/>
          <p:cNvSpPr txBox="1"/>
          <p:nvPr/>
        </p:nvSpPr>
        <p:spPr>
          <a:xfrm>
            <a:off x="3966480" y="5407920"/>
            <a:ext cx="1344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global AWS regions.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7" name=""/>
          <p:cNvSpPr txBox="1"/>
          <p:nvPr/>
        </p:nvSpPr>
        <p:spPr>
          <a:xfrm>
            <a:off x="7933320" y="4591440"/>
            <a:ext cx="13773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Cost Eﬃciency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8" name=""/>
          <p:cNvSpPr txBox="1"/>
          <p:nvPr/>
        </p:nvSpPr>
        <p:spPr>
          <a:xfrm>
            <a:off x="7331400" y="5006880"/>
            <a:ext cx="2708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Eliminates idle server costs, paying only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9" name=""/>
          <p:cNvSpPr txBox="1"/>
          <p:nvPr/>
        </p:nvSpPr>
        <p:spPr>
          <a:xfrm>
            <a:off x="7331400" y="5207400"/>
            <a:ext cx="2174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for resources used during active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0" name=""/>
          <p:cNvSpPr txBox="1"/>
          <p:nvPr/>
        </p:nvSpPr>
        <p:spPr>
          <a:xfrm>
            <a:off x="7331400" y="5407920"/>
            <a:ext cx="757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operations.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1" name=""/>
          <p:cNvSpPr txBox="1"/>
          <p:nvPr/>
        </p:nvSpPr>
        <p:spPr>
          <a:xfrm>
            <a:off x="8971200" y="6008400"/>
            <a:ext cx="1340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LAZYAI | Page 10 of 11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7253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13" name="" descr=""/>
          <p:cNvPicPr/>
          <p:nvPr/>
        </p:nvPicPr>
        <p:blipFill>
          <a:blip r:embed="rId2"/>
          <a:stretch/>
        </p:blipFill>
        <p:spPr>
          <a:xfrm>
            <a:off x="334440" y="334440"/>
            <a:ext cx="1336680" cy="1336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14" name="" descr=""/>
          <p:cNvPicPr/>
          <p:nvPr/>
        </p:nvPicPr>
        <p:blipFill>
          <a:blip r:embed="rId3"/>
          <a:stretch/>
        </p:blipFill>
        <p:spPr>
          <a:xfrm>
            <a:off x="8022600" y="4579560"/>
            <a:ext cx="2005200" cy="200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15" name="" descr=""/>
          <p:cNvPicPr/>
          <p:nvPr/>
        </p:nvPicPr>
        <p:blipFill>
          <a:blip r:embed="rId4"/>
          <a:stretch/>
        </p:blipFill>
        <p:spPr>
          <a:xfrm>
            <a:off x="401040" y="401040"/>
            <a:ext cx="989388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16" name="" descr=""/>
          <p:cNvPicPr/>
          <p:nvPr/>
        </p:nvPicPr>
        <p:blipFill>
          <a:blip r:embed="rId5"/>
          <a:stretch/>
        </p:blipFill>
        <p:spPr>
          <a:xfrm>
            <a:off x="401040" y="83556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7" name=""/>
          <p:cNvSpPr txBox="1"/>
          <p:nvPr/>
        </p:nvSpPr>
        <p:spPr>
          <a:xfrm>
            <a:off x="401040" y="1173600"/>
            <a:ext cx="96739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LAZYAI represents a signiﬁcant step forward in educational technology by seamlessly integrating advanced AI with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8" name=""/>
          <p:cNvSpPr txBox="1"/>
          <p:nvPr/>
        </p:nvSpPr>
        <p:spPr>
          <a:xfrm>
            <a:off x="401040" y="1449360"/>
            <a:ext cx="92811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the speciﬁc needs of individual academic units. This innovative approach is poised to redeﬁne the educational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19" name="" descr=""/>
          <p:cNvPicPr/>
          <p:nvPr/>
        </p:nvPicPr>
        <p:blipFill>
          <a:blip r:embed="rId6"/>
          <a:stretch/>
        </p:blipFill>
        <p:spPr>
          <a:xfrm>
            <a:off x="434520" y="4345560"/>
            <a:ext cx="9860400" cy="130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0" name=""/>
          <p:cNvSpPr/>
          <p:nvPr/>
        </p:nvSpPr>
        <p:spPr>
          <a:xfrm>
            <a:off x="401040" y="4345200"/>
            <a:ext cx="33840" cy="1304280"/>
          </a:xfrm>
          <a:custGeom>
            <a:avLst/>
            <a:gdLst/>
            <a:ahLst/>
            <a:rect l="0" t="0" r="r" b="b"/>
            <a:pathLst>
              <a:path w="94" h="3623">
                <a:moveTo>
                  <a:pt x="0" y="0"/>
                </a:moveTo>
                <a:lnTo>
                  <a:pt x="94" y="0"/>
                </a:lnTo>
                <a:lnTo>
                  <a:pt x="94" y="3623"/>
                </a:lnTo>
                <a:lnTo>
                  <a:pt x="0" y="3623"/>
                </a:lnTo>
                <a:lnTo>
                  <a:pt x="0" y="0"/>
                </a:lnTo>
                <a:close/>
              </a:path>
            </a:pathLst>
          </a:custGeom>
          <a:solidFill>
            <a:srgbClr val="3b82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621" name="" descr=""/>
          <p:cNvPicPr/>
          <p:nvPr/>
        </p:nvPicPr>
        <p:blipFill>
          <a:blip r:embed="rId7"/>
          <a:stretch/>
        </p:blipFill>
        <p:spPr>
          <a:xfrm>
            <a:off x="635040" y="4579560"/>
            <a:ext cx="1918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2" name=""/>
          <p:cNvSpPr txBox="1"/>
          <p:nvPr/>
        </p:nvSpPr>
        <p:spPr>
          <a:xfrm>
            <a:off x="401040" y="1716840"/>
            <a:ext cx="74217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landscape, fostering a more eﬃcient, engaging, and personalized academic experience.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3" name=""/>
          <p:cNvSpPr txBox="1"/>
          <p:nvPr/>
        </p:nvSpPr>
        <p:spPr>
          <a:xfrm>
            <a:off x="961200" y="4566600"/>
            <a:ext cx="35917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The Future of Educational Technology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4" name=""/>
          <p:cNvSpPr txBox="1"/>
          <p:nvPr/>
        </p:nvSpPr>
        <p:spPr>
          <a:xfrm>
            <a:off x="961200" y="4865040"/>
            <a:ext cx="8705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LAZYAI demonstrates how serverless architecture and specialized AI agents can transform education at scale. By moving beyond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5" name=""/>
          <p:cNvSpPr txBox="1"/>
          <p:nvPr/>
        </p:nvSpPr>
        <p:spPr>
          <a:xfrm>
            <a:off x="961200" y="5065560"/>
            <a:ext cx="8936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generic solutions to oﬀer truly personalized experiences, we're seeing a new model for educational technology that can adapt to the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26" name="" descr=""/>
          <p:cNvPicPr/>
          <p:nvPr/>
        </p:nvPicPr>
        <p:blipFill>
          <a:blip r:embed="rId8"/>
          <a:stretch/>
        </p:blipFill>
        <p:spPr>
          <a:xfrm>
            <a:off x="3150360" y="5916600"/>
            <a:ext cx="440100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7" name=""/>
          <p:cNvSpPr txBox="1"/>
          <p:nvPr/>
        </p:nvSpPr>
        <p:spPr>
          <a:xfrm>
            <a:off x="961200" y="5266080"/>
            <a:ext cx="2734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unique needs of speciﬁc academic units.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8" name=""/>
          <p:cNvSpPr/>
          <p:nvPr/>
        </p:nvSpPr>
        <p:spPr>
          <a:xfrm>
            <a:off x="401040" y="2222640"/>
            <a:ext cx="3167280" cy="1788840"/>
          </a:xfrm>
          <a:custGeom>
            <a:avLst/>
            <a:gdLst/>
            <a:ahLst/>
            <a:rect l="0" t="0" r="r" b="b"/>
            <a:pathLst>
              <a:path w="8798" h="4969">
                <a:moveTo>
                  <a:pt x="0" y="4737"/>
                </a:moveTo>
                <a:lnTo>
                  <a:pt x="0" y="232"/>
                </a:lnTo>
                <a:cubicBezTo>
                  <a:pt x="0" y="217"/>
                  <a:pt x="1" y="202"/>
                  <a:pt x="4" y="187"/>
                </a:cubicBezTo>
                <a:cubicBezTo>
                  <a:pt x="7" y="172"/>
                  <a:pt x="12" y="158"/>
                  <a:pt x="17" y="143"/>
                </a:cubicBezTo>
                <a:cubicBezTo>
                  <a:pt x="23" y="129"/>
                  <a:pt x="30" y="116"/>
                  <a:pt x="39" y="103"/>
                </a:cubicBezTo>
                <a:cubicBezTo>
                  <a:pt x="47" y="91"/>
                  <a:pt x="57" y="79"/>
                  <a:pt x="68" y="68"/>
                </a:cubicBezTo>
                <a:cubicBezTo>
                  <a:pt x="78" y="57"/>
                  <a:pt x="90" y="48"/>
                  <a:pt x="103" y="39"/>
                </a:cubicBezTo>
                <a:cubicBezTo>
                  <a:pt x="116" y="31"/>
                  <a:pt x="129" y="24"/>
                  <a:pt x="143" y="18"/>
                </a:cubicBezTo>
                <a:cubicBezTo>
                  <a:pt x="157" y="12"/>
                  <a:pt x="172" y="8"/>
                  <a:pt x="187" y="5"/>
                </a:cubicBezTo>
                <a:cubicBezTo>
                  <a:pt x="202" y="2"/>
                  <a:pt x="217" y="0"/>
                  <a:pt x="232" y="0"/>
                </a:cubicBezTo>
                <a:lnTo>
                  <a:pt x="8566" y="0"/>
                </a:lnTo>
                <a:cubicBezTo>
                  <a:pt x="8582" y="0"/>
                  <a:pt x="8597" y="2"/>
                  <a:pt x="8612" y="5"/>
                </a:cubicBezTo>
                <a:cubicBezTo>
                  <a:pt x="8627" y="8"/>
                  <a:pt x="8641" y="12"/>
                  <a:pt x="8655" y="18"/>
                </a:cubicBezTo>
                <a:cubicBezTo>
                  <a:pt x="8669" y="24"/>
                  <a:pt x="8683" y="31"/>
                  <a:pt x="8695" y="39"/>
                </a:cubicBezTo>
                <a:cubicBezTo>
                  <a:pt x="8708" y="48"/>
                  <a:pt x="8720" y="57"/>
                  <a:pt x="8730" y="68"/>
                </a:cubicBezTo>
                <a:cubicBezTo>
                  <a:pt x="8741" y="79"/>
                  <a:pt x="8751" y="91"/>
                  <a:pt x="8759" y="103"/>
                </a:cubicBezTo>
                <a:cubicBezTo>
                  <a:pt x="8768" y="116"/>
                  <a:pt x="8775" y="129"/>
                  <a:pt x="8781" y="143"/>
                </a:cubicBezTo>
                <a:cubicBezTo>
                  <a:pt x="8787" y="158"/>
                  <a:pt x="8791" y="172"/>
                  <a:pt x="8794" y="187"/>
                </a:cubicBezTo>
                <a:cubicBezTo>
                  <a:pt x="8797" y="202"/>
                  <a:pt x="8798" y="217"/>
                  <a:pt x="8798" y="232"/>
                </a:cubicBezTo>
                <a:lnTo>
                  <a:pt x="8798" y="4737"/>
                </a:lnTo>
                <a:cubicBezTo>
                  <a:pt x="8798" y="4752"/>
                  <a:pt x="8797" y="4767"/>
                  <a:pt x="8794" y="4782"/>
                </a:cubicBezTo>
                <a:cubicBezTo>
                  <a:pt x="8791" y="4797"/>
                  <a:pt x="8787" y="4811"/>
                  <a:pt x="8781" y="4825"/>
                </a:cubicBezTo>
                <a:cubicBezTo>
                  <a:pt x="8775" y="4840"/>
                  <a:pt x="8768" y="4853"/>
                  <a:pt x="8759" y="4866"/>
                </a:cubicBezTo>
                <a:cubicBezTo>
                  <a:pt x="8751" y="4878"/>
                  <a:pt x="8741" y="4890"/>
                  <a:pt x="8730" y="4901"/>
                </a:cubicBezTo>
                <a:cubicBezTo>
                  <a:pt x="8720" y="4912"/>
                  <a:pt x="8708" y="4921"/>
                  <a:pt x="8695" y="4930"/>
                </a:cubicBezTo>
                <a:cubicBezTo>
                  <a:pt x="8683" y="4938"/>
                  <a:pt x="8669" y="4945"/>
                  <a:pt x="8655" y="4951"/>
                </a:cubicBezTo>
                <a:cubicBezTo>
                  <a:pt x="8641" y="4957"/>
                  <a:pt x="8627" y="4961"/>
                  <a:pt x="8612" y="4964"/>
                </a:cubicBezTo>
                <a:cubicBezTo>
                  <a:pt x="8597" y="4967"/>
                  <a:pt x="8582" y="4969"/>
                  <a:pt x="8566" y="4969"/>
                </a:cubicBezTo>
                <a:lnTo>
                  <a:pt x="232" y="4969"/>
                </a:lnTo>
                <a:cubicBezTo>
                  <a:pt x="217" y="4969"/>
                  <a:pt x="202" y="4967"/>
                  <a:pt x="187" y="4964"/>
                </a:cubicBezTo>
                <a:cubicBezTo>
                  <a:pt x="172" y="4961"/>
                  <a:pt x="157" y="4957"/>
                  <a:pt x="143" y="4951"/>
                </a:cubicBezTo>
                <a:cubicBezTo>
                  <a:pt x="129" y="4945"/>
                  <a:pt x="116" y="4938"/>
                  <a:pt x="103" y="4930"/>
                </a:cubicBezTo>
                <a:cubicBezTo>
                  <a:pt x="90" y="4921"/>
                  <a:pt x="78" y="4912"/>
                  <a:pt x="68" y="4901"/>
                </a:cubicBezTo>
                <a:cubicBezTo>
                  <a:pt x="57" y="4890"/>
                  <a:pt x="47" y="4878"/>
                  <a:pt x="39" y="4866"/>
                </a:cubicBezTo>
                <a:cubicBezTo>
                  <a:pt x="30" y="4853"/>
                  <a:pt x="23" y="4840"/>
                  <a:pt x="17" y="4825"/>
                </a:cubicBezTo>
                <a:cubicBezTo>
                  <a:pt x="12" y="4811"/>
                  <a:pt x="7" y="4797"/>
                  <a:pt x="4" y="4782"/>
                </a:cubicBezTo>
                <a:cubicBezTo>
                  <a:pt x="1" y="4767"/>
                  <a:pt x="0" y="4752"/>
                  <a:pt x="0" y="4737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29" name="" descr=""/>
          <p:cNvPicPr/>
          <p:nvPr/>
        </p:nvPicPr>
        <p:blipFill>
          <a:blip r:embed="rId9"/>
          <a:stretch/>
        </p:blipFill>
        <p:spPr>
          <a:xfrm>
            <a:off x="601560" y="2423520"/>
            <a:ext cx="25020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0" name=""/>
          <p:cNvSpPr txBox="1"/>
          <p:nvPr/>
        </p:nvSpPr>
        <p:spPr>
          <a:xfrm>
            <a:off x="3148920" y="6302160"/>
            <a:ext cx="4436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Transform your educational experience with specialized AI agents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1" name=""/>
          <p:cNvSpPr txBox="1"/>
          <p:nvPr/>
        </p:nvSpPr>
        <p:spPr>
          <a:xfrm>
            <a:off x="986040" y="2452320"/>
            <a:ext cx="21045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Personalized Learning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2" name=""/>
          <p:cNvSpPr txBox="1"/>
          <p:nvPr/>
        </p:nvSpPr>
        <p:spPr>
          <a:xfrm>
            <a:off x="601560" y="2826000"/>
            <a:ext cx="2507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Dedicated AI agents provide context-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3" name=""/>
          <p:cNvSpPr txBox="1"/>
          <p:nvPr/>
        </p:nvSpPr>
        <p:spPr>
          <a:xfrm>
            <a:off x="601560" y="3026520"/>
            <a:ext cx="2338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aware, accurate answers based 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4" name=""/>
          <p:cNvSpPr txBox="1"/>
          <p:nvPr/>
        </p:nvSpPr>
        <p:spPr>
          <a:xfrm>
            <a:off x="601560" y="3227040"/>
            <a:ext cx="2711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speciﬁc course content, creating a more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5" name=""/>
          <p:cNvSpPr/>
          <p:nvPr/>
        </p:nvSpPr>
        <p:spPr>
          <a:xfrm>
            <a:off x="3768840" y="2222640"/>
            <a:ext cx="3159000" cy="1788840"/>
          </a:xfrm>
          <a:custGeom>
            <a:avLst/>
            <a:gdLst/>
            <a:ahLst/>
            <a:rect l="0" t="0" r="r" b="b"/>
            <a:pathLst>
              <a:path w="8775" h="4969">
                <a:moveTo>
                  <a:pt x="0" y="4737"/>
                </a:moveTo>
                <a:lnTo>
                  <a:pt x="0" y="232"/>
                </a:lnTo>
                <a:cubicBezTo>
                  <a:pt x="0" y="217"/>
                  <a:pt x="1" y="202"/>
                  <a:pt x="4" y="187"/>
                </a:cubicBezTo>
                <a:cubicBezTo>
                  <a:pt x="7" y="172"/>
                  <a:pt x="11" y="158"/>
                  <a:pt x="17" y="143"/>
                </a:cubicBezTo>
                <a:cubicBezTo>
                  <a:pt x="23" y="129"/>
                  <a:pt x="30" y="116"/>
                  <a:pt x="39" y="103"/>
                </a:cubicBezTo>
                <a:cubicBezTo>
                  <a:pt x="47" y="91"/>
                  <a:pt x="57" y="79"/>
                  <a:pt x="68" y="68"/>
                </a:cubicBezTo>
                <a:cubicBezTo>
                  <a:pt x="78" y="57"/>
                  <a:pt x="90" y="48"/>
                  <a:pt x="103" y="39"/>
                </a:cubicBezTo>
                <a:cubicBezTo>
                  <a:pt x="115" y="31"/>
                  <a:pt x="129" y="24"/>
                  <a:pt x="143" y="18"/>
                </a:cubicBezTo>
                <a:cubicBezTo>
                  <a:pt x="157" y="12"/>
                  <a:pt x="171" y="8"/>
                  <a:pt x="186" y="5"/>
                </a:cubicBezTo>
                <a:cubicBezTo>
                  <a:pt x="201" y="2"/>
                  <a:pt x="216" y="0"/>
                  <a:pt x="232" y="0"/>
                </a:cubicBezTo>
                <a:lnTo>
                  <a:pt x="8543" y="0"/>
                </a:lnTo>
                <a:cubicBezTo>
                  <a:pt x="8558" y="0"/>
                  <a:pt x="8573" y="2"/>
                  <a:pt x="8588" y="5"/>
                </a:cubicBezTo>
                <a:cubicBezTo>
                  <a:pt x="8603" y="8"/>
                  <a:pt x="8618" y="12"/>
                  <a:pt x="8632" y="18"/>
                </a:cubicBezTo>
                <a:cubicBezTo>
                  <a:pt x="8646" y="24"/>
                  <a:pt x="8659" y="31"/>
                  <a:pt x="8672" y="39"/>
                </a:cubicBezTo>
                <a:cubicBezTo>
                  <a:pt x="8685" y="48"/>
                  <a:pt x="8696" y="57"/>
                  <a:pt x="8707" y="68"/>
                </a:cubicBezTo>
                <a:cubicBezTo>
                  <a:pt x="8718" y="79"/>
                  <a:pt x="8728" y="91"/>
                  <a:pt x="8736" y="103"/>
                </a:cubicBezTo>
                <a:cubicBezTo>
                  <a:pt x="8744" y="116"/>
                  <a:pt x="8752" y="129"/>
                  <a:pt x="8757" y="143"/>
                </a:cubicBezTo>
                <a:cubicBezTo>
                  <a:pt x="8763" y="158"/>
                  <a:pt x="8768" y="172"/>
                  <a:pt x="8771" y="187"/>
                </a:cubicBezTo>
                <a:cubicBezTo>
                  <a:pt x="8774" y="202"/>
                  <a:pt x="8775" y="217"/>
                  <a:pt x="8775" y="232"/>
                </a:cubicBezTo>
                <a:lnTo>
                  <a:pt x="8775" y="4737"/>
                </a:lnTo>
                <a:cubicBezTo>
                  <a:pt x="8775" y="4752"/>
                  <a:pt x="8774" y="4767"/>
                  <a:pt x="8771" y="4782"/>
                </a:cubicBezTo>
                <a:cubicBezTo>
                  <a:pt x="8768" y="4797"/>
                  <a:pt x="8763" y="4811"/>
                  <a:pt x="8757" y="4825"/>
                </a:cubicBezTo>
                <a:cubicBezTo>
                  <a:pt x="8752" y="4840"/>
                  <a:pt x="8744" y="4853"/>
                  <a:pt x="8736" y="4866"/>
                </a:cubicBezTo>
                <a:cubicBezTo>
                  <a:pt x="8728" y="4878"/>
                  <a:pt x="8718" y="4890"/>
                  <a:pt x="8707" y="4901"/>
                </a:cubicBezTo>
                <a:cubicBezTo>
                  <a:pt x="8696" y="4912"/>
                  <a:pt x="8685" y="4921"/>
                  <a:pt x="8672" y="4930"/>
                </a:cubicBezTo>
                <a:cubicBezTo>
                  <a:pt x="8659" y="4938"/>
                  <a:pt x="8646" y="4945"/>
                  <a:pt x="8632" y="4951"/>
                </a:cubicBezTo>
                <a:cubicBezTo>
                  <a:pt x="8618" y="4957"/>
                  <a:pt x="8603" y="4961"/>
                  <a:pt x="8588" y="4964"/>
                </a:cubicBezTo>
                <a:cubicBezTo>
                  <a:pt x="8573" y="4967"/>
                  <a:pt x="8558" y="4969"/>
                  <a:pt x="8543" y="4969"/>
                </a:cubicBezTo>
                <a:lnTo>
                  <a:pt x="232" y="4969"/>
                </a:lnTo>
                <a:cubicBezTo>
                  <a:pt x="216" y="4969"/>
                  <a:pt x="201" y="4967"/>
                  <a:pt x="186" y="4964"/>
                </a:cubicBezTo>
                <a:cubicBezTo>
                  <a:pt x="171" y="4961"/>
                  <a:pt x="157" y="4957"/>
                  <a:pt x="143" y="4951"/>
                </a:cubicBezTo>
                <a:cubicBezTo>
                  <a:pt x="129" y="4945"/>
                  <a:pt x="115" y="4938"/>
                  <a:pt x="103" y="4930"/>
                </a:cubicBezTo>
                <a:cubicBezTo>
                  <a:pt x="90" y="4921"/>
                  <a:pt x="78" y="4912"/>
                  <a:pt x="68" y="4901"/>
                </a:cubicBezTo>
                <a:cubicBezTo>
                  <a:pt x="57" y="4890"/>
                  <a:pt x="47" y="4878"/>
                  <a:pt x="39" y="4866"/>
                </a:cubicBezTo>
                <a:cubicBezTo>
                  <a:pt x="30" y="4853"/>
                  <a:pt x="23" y="4840"/>
                  <a:pt x="17" y="4825"/>
                </a:cubicBezTo>
                <a:cubicBezTo>
                  <a:pt x="11" y="4811"/>
                  <a:pt x="7" y="4797"/>
                  <a:pt x="4" y="4782"/>
                </a:cubicBezTo>
                <a:cubicBezTo>
                  <a:pt x="1" y="4767"/>
                  <a:pt x="0" y="4752"/>
                  <a:pt x="0" y="4737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36" name="" descr=""/>
          <p:cNvPicPr/>
          <p:nvPr/>
        </p:nvPicPr>
        <p:blipFill>
          <a:blip r:embed="rId10"/>
          <a:stretch/>
        </p:blipFill>
        <p:spPr>
          <a:xfrm>
            <a:off x="3969360" y="2423520"/>
            <a:ext cx="31716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7" name=""/>
          <p:cNvSpPr txBox="1"/>
          <p:nvPr/>
        </p:nvSpPr>
        <p:spPr>
          <a:xfrm>
            <a:off x="601560" y="3427560"/>
            <a:ext cx="2117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eﬀective learning environment.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8" name=""/>
          <p:cNvSpPr txBox="1"/>
          <p:nvPr/>
        </p:nvSpPr>
        <p:spPr>
          <a:xfrm>
            <a:off x="4417920" y="2452320"/>
            <a:ext cx="16873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Eﬃcient Teaching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9" name=""/>
          <p:cNvSpPr txBox="1"/>
          <p:nvPr/>
        </p:nvSpPr>
        <p:spPr>
          <a:xfrm>
            <a:off x="3966480" y="2826000"/>
            <a:ext cx="2614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AI-assisted tools reduce administrative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0" name=""/>
          <p:cNvSpPr txBox="1"/>
          <p:nvPr/>
        </p:nvSpPr>
        <p:spPr>
          <a:xfrm>
            <a:off x="3966480" y="3026520"/>
            <a:ext cx="2594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workload through marking automation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1" name=""/>
          <p:cNvSpPr txBox="1"/>
          <p:nvPr/>
        </p:nvSpPr>
        <p:spPr>
          <a:xfrm>
            <a:off x="3966480" y="3227040"/>
            <a:ext cx="2228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and dedicated chatbots, allowing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2" name=""/>
          <p:cNvSpPr txBox="1"/>
          <p:nvPr/>
        </p:nvSpPr>
        <p:spPr>
          <a:xfrm>
            <a:off x="3966480" y="3427560"/>
            <a:ext cx="2301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educators to focus on high-impact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3" name=""/>
          <p:cNvSpPr/>
          <p:nvPr/>
        </p:nvSpPr>
        <p:spPr>
          <a:xfrm>
            <a:off x="7128000" y="2222640"/>
            <a:ext cx="3167640" cy="1788840"/>
          </a:xfrm>
          <a:custGeom>
            <a:avLst/>
            <a:gdLst/>
            <a:ahLst/>
            <a:rect l="0" t="0" r="r" b="b"/>
            <a:pathLst>
              <a:path w="8799" h="4969">
                <a:moveTo>
                  <a:pt x="0" y="4737"/>
                </a:moveTo>
                <a:lnTo>
                  <a:pt x="0" y="232"/>
                </a:lnTo>
                <a:cubicBezTo>
                  <a:pt x="0" y="217"/>
                  <a:pt x="2" y="202"/>
                  <a:pt x="5" y="187"/>
                </a:cubicBezTo>
                <a:cubicBezTo>
                  <a:pt x="8" y="172"/>
                  <a:pt x="12" y="158"/>
                  <a:pt x="18" y="143"/>
                </a:cubicBezTo>
                <a:cubicBezTo>
                  <a:pt x="24" y="129"/>
                  <a:pt x="31" y="116"/>
                  <a:pt x="39" y="103"/>
                </a:cubicBezTo>
                <a:cubicBezTo>
                  <a:pt x="48" y="91"/>
                  <a:pt x="57" y="79"/>
                  <a:pt x="68" y="68"/>
                </a:cubicBezTo>
                <a:cubicBezTo>
                  <a:pt x="79" y="57"/>
                  <a:pt x="91" y="48"/>
                  <a:pt x="103" y="39"/>
                </a:cubicBezTo>
                <a:cubicBezTo>
                  <a:pt x="116" y="31"/>
                  <a:pt x="129" y="24"/>
                  <a:pt x="144" y="18"/>
                </a:cubicBezTo>
                <a:cubicBezTo>
                  <a:pt x="158" y="12"/>
                  <a:pt x="172" y="8"/>
                  <a:pt x="187" y="5"/>
                </a:cubicBezTo>
                <a:cubicBezTo>
                  <a:pt x="202" y="2"/>
                  <a:pt x="217" y="0"/>
                  <a:pt x="232" y="0"/>
                </a:cubicBezTo>
                <a:lnTo>
                  <a:pt x="8567" y="0"/>
                </a:lnTo>
                <a:cubicBezTo>
                  <a:pt x="8582" y="0"/>
                  <a:pt x="8597" y="2"/>
                  <a:pt x="8612" y="5"/>
                </a:cubicBezTo>
                <a:cubicBezTo>
                  <a:pt x="8627" y="8"/>
                  <a:pt x="8642" y="12"/>
                  <a:pt x="8656" y="18"/>
                </a:cubicBezTo>
                <a:cubicBezTo>
                  <a:pt x="8670" y="24"/>
                  <a:pt x="8683" y="31"/>
                  <a:pt x="8696" y="39"/>
                </a:cubicBezTo>
                <a:cubicBezTo>
                  <a:pt x="8708" y="48"/>
                  <a:pt x="8720" y="57"/>
                  <a:pt x="8731" y="68"/>
                </a:cubicBezTo>
                <a:cubicBezTo>
                  <a:pt x="8742" y="79"/>
                  <a:pt x="8751" y="91"/>
                  <a:pt x="8760" y="103"/>
                </a:cubicBezTo>
                <a:cubicBezTo>
                  <a:pt x="8768" y="116"/>
                  <a:pt x="8775" y="129"/>
                  <a:pt x="8781" y="143"/>
                </a:cubicBezTo>
                <a:cubicBezTo>
                  <a:pt x="8787" y="158"/>
                  <a:pt x="8792" y="172"/>
                  <a:pt x="8795" y="187"/>
                </a:cubicBezTo>
                <a:cubicBezTo>
                  <a:pt x="8797" y="202"/>
                  <a:pt x="8799" y="217"/>
                  <a:pt x="8799" y="232"/>
                </a:cubicBezTo>
                <a:lnTo>
                  <a:pt x="8799" y="4737"/>
                </a:lnTo>
                <a:cubicBezTo>
                  <a:pt x="8799" y="4752"/>
                  <a:pt x="8797" y="4767"/>
                  <a:pt x="8795" y="4782"/>
                </a:cubicBezTo>
                <a:cubicBezTo>
                  <a:pt x="8792" y="4797"/>
                  <a:pt x="8787" y="4811"/>
                  <a:pt x="8781" y="4825"/>
                </a:cubicBezTo>
                <a:cubicBezTo>
                  <a:pt x="8775" y="4840"/>
                  <a:pt x="8768" y="4853"/>
                  <a:pt x="8760" y="4866"/>
                </a:cubicBezTo>
                <a:cubicBezTo>
                  <a:pt x="8751" y="4878"/>
                  <a:pt x="8742" y="4890"/>
                  <a:pt x="8731" y="4901"/>
                </a:cubicBezTo>
                <a:cubicBezTo>
                  <a:pt x="8720" y="4912"/>
                  <a:pt x="8708" y="4921"/>
                  <a:pt x="8696" y="4930"/>
                </a:cubicBezTo>
                <a:cubicBezTo>
                  <a:pt x="8683" y="4938"/>
                  <a:pt x="8670" y="4945"/>
                  <a:pt x="8656" y="4951"/>
                </a:cubicBezTo>
                <a:cubicBezTo>
                  <a:pt x="8642" y="4957"/>
                  <a:pt x="8627" y="4961"/>
                  <a:pt x="8612" y="4964"/>
                </a:cubicBezTo>
                <a:cubicBezTo>
                  <a:pt x="8597" y="4967"/>
                  <a:pt x="8582" y="4969"/>
                  <a:pt x="8567" y="4969"/>
                </a:cubicBezTo>
                <a:lnTo>
                  <a:pt x="232" y="4969"/>
                </a:lnTo>
                <a:cubicBezTo>
                  <a:pt x="217" y="4969"/>
                  <a:pt x="202" y="4967"/>
                  <a:pt x="187" y="4964"/>
                </a:cubicBezTo>
                <a:cubicBezTo>
                  <a:pt x="172" y="4961"/>
                  <a:pt x="158" y="4957"/>
                  <a:pt x="144" y="4951"/>
                </a:cubicBezTo>
                <a:cubicBezTo>
                  <a:pt x="129" y="4945"/>
                  <a:pt x="116" y="4938"/>
                  <a:pt x="103" y="4930"/>
                </a:cubicBezTo>
                <a:cubicBezTo>
                  <a:pt x="91" y="4921"/>
                  <a:pt x="79" y="4912"/>
                  <a:pt x="68" y="4901"/>
                </a:cubicBezTo>
                <a:cubicBezTo>
                  <a:pt x="57" y="4890"/>
                  <a:pt x="48" y="4878"/>
                  <a:pt x="39" y="4866"/>
                </a:cubicBezTo>
                <a:cubicBezTo>
                  <a:pt x="31" y="4853"/>
                  <a:pt x="24" y="4840"/>
                  <a:pt x="18" y="4825"/>
                </a:cubicBezTo>
                <a:cubicBezTo>
                  <a:pt x="12" y="4811"/>
                  <a:pt x="8" y="4797"/>
                  <a:pt x="5" y="4782"/>
                </a:cubicBezTo>
                <a:cubicBezTo>
                  <a:pt x="2" y="4767"/>
                  <a:pt x="0" y="4752"/>
                  <a:pt x="0" y="4737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44" name="" descr=""/>
          <p:cNvPicPr/>
          <p:nvPr/>
        </p:nvPicPr>
        <p:blipFill>
          <a:blip r:embed="rId11"/>
          <a:stretch/>
        </p:blipFill>
        <p:spPr>
          <a:xfrm>
            <a:off x="7328880" y="2423520"/>
            <a:ext cx="25020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5" name=""/>
          <p:cNvSpPr txBox="1"/>
          <p:nvPr/>
        </p:nvSpPr>
        <p:spPr>
          <a:xfrm>
            <a:off x="3966480" y="3628080"/>
            <a:ext cx="626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teaching.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6" name=""/>
          <p:cNvSpPr txBox="1"/>
          <p:nvPr/>
        </p:nvSpPr>
        <p:spPr>
          <a:xfrm>
            <a:off x="7715880" y="2452320"/>
            <a:ext cx="15580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Democratized AI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7" name=""/>
          <p:cNvSpPr txBox="1"/>
          <p:nvPr/>
        </p:nvSpPr>
        <p:spPr>
          <a:xfrm>
            <a:off x="7331400" y="2826000"/>
            <a:ext cx="2668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Simpliﬁed creation of advanced AI tools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8" name=""/>
          <p:cNvSpPr txBox="1"/>
          <p:nvPr/>
        </p:nvSpPr>
        <p:spPr>
          <a:xfrm>
            <a:off x="7331400" y="3026520"/>
            <a:ext cx="2677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for educational purposes, enabling non-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9" name=""/>
          <p:cNvSpPr txBox="1"/>
          <p:nvPr/>
        </p:nvSpPr>
        <p:spPr>
          <a:xfrm>
            <a:off x="7331400" y="3227040"/>
            <a:ext cx="2744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technical users to build custom solutions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0" name=""/>
          <p:cNvSpPr txBox="1"/>
          <p:nvPr/>
        </p:nvSpPr>
        <p:spPr>
          <a:xfrm>
            <a:off x="7331400" y="3427560"/>
            <a:ext cx="1594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without deep expertise.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1" name=""/>
          <p:cNvSpPr txBox="1"/>
          <p:nvPr/>
        </p:nvSpPr>
        <p:spPr>
          <a:xfrm>
            <a:off x="401040" y="6702120"/>
            <a:ext cx="14698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Contact: info@lazyai.edu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2" name=""/>
          <p:cNvSpPr txBox="1"/>
          <p:nvPr/>
        </p:nvSpPr>
        <p:spPr>
          <a:xfrm>
            <a:off x="8971200" y="6702120"/>
            <a:ext cx="1340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LAZYAI | Page 11 of 11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601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" name="" descr=""/>
          <p:cNvPicPr/>
          <p:nvPr/>
        </p:nvPicPr>
        <p:blipFill>
          <a:blip r:embed="rId2"/>
          <a:stretch/>
        </p:blipFill>
        <p:spPr>
          <a:xfrm>
            <a:off x="334440" y="334440"/>
            <a:ext cx="1336680" cy="1336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" name="" descr=""/>
          <p:cNvPicPr/>
          <p:nvPr/>
        </p:nvPicPr>
        <p:blipFill>
          <a:blip r:embed="rId3"/>
          <a:stretch/>
        </p:blipFill>
        <p:spPr>
          <a:xfrm>
            <a:off x="8022600" y="3927600"/>
            <a:ext cx="2005200" cy="200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" name="" descr=""/>
          <p:cNvPicPr/>
          <p:nvPr/>
        </p:nvPicPr>
        <p:blipFill>
          <a:blip r:embed="rId4"/>
          <a:stretch/>
        </p:blipFill>
        <p:spPr>
          <a:xfrm>
            <a:off x="401040" y="401040"/>
            <a:ext cx="989388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4" name="" descr=""/>
          <p:cNvPicPr/>
          <p:nvPr/>
        </p:nvPicPr>
        <p:blipFill>
          <a:blip r:embed="rId5"/>
          <a:stretch/>
        </p:blipFill>
        <p:spPr>
          <a:xfrm>
            <a:off x="401040" y="83556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" name=""/>
          <p:cNvSpPr txBox="1"/>
          <p:nvPr/>
        </p:nvSpPr>
        <p:spPr>
          <a:xfrm>
            <a:off x="401040" y="1173600"/>
            <a:ext cx="91263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LAZYAI is an innovative, AI-powered educational platform designed to create custom AI agents for individual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401040" y="1449360"/>
            <a:ext cx="97912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academic units. By transforming course-speciﬁc content into intelligent, interactive assistants, we provide a tailored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818640" y="2306160"/>
            <a:ext cx="2139840" cy="1738800"/>
          </a:xfrm>
          <a:custGeom>
            <a:avLst/>
            <a:gdLst/>
            <a:ahLst/>
            <a:rect l="0" t="0" r="r" b="b"/>
            <a:pathLst>
              <a:path w="5944" h="4830">
                <a:moveTo>
                  <a:pt x="0" y="4597"/>
                </a:moveTo>
                <a:lnTo>
                  <a:pt x="0" y="232"/>
                </a:lnTo>
                <a:cubicBezTo>
                  <a:pt x="0" y="217"/>
                  <a:pt x="2" y="202"/>
                  <a:pt x="5" y="187"/>
                </a:cubicBezTo>
                <a:cubicBezTo>
                  <a:pt x="8" y="172"/>
                  <a:pt x="12" y="158"/>
                  <a:pt x="18" y="144"/>
                </a:cubicBezTo>
                <a:cubicBezTo>
                  <a:pt x="24" y="130"/>
                  <a:pt x="31" y="116"/>
                  <a:pt x="40" y="103"/>
                </a:cubicBezTo>
                <a:cubicBezTo>
                  <a:pt x="48" y="91"/>
                  <a:pt x="58" y="79"/>
                  <a:pt x="68" y="68"/>
                </a:cubicBezTo>
                <a:cubicBezTo>
                  <a:pt x="79" y="58"/>
                  <a:pt x="91" y="48"/>
                  <a:pt x="104" y="39"/>
                </a:cubicBezTo>
                <a:cubicBezTo>
                  <a:pt x="116" y="31"/>
                  <a:pt x="130" y="24"/>
                  <a:pt x="144" y="18"/>
                </a:cubicBezTo>
                <a:cubicBezTo>
                  <a:pt x="158" y="12"/>
                  <a:pt x="172" y="8"/>
                  <a:pt x="187" y="5"/>
                </a:cubicBezTo>
                <a:cubicBezTo>
                  <a:pt x="202" y="2"/>
                  <a:pt x="217" y="0"/>
                  <a:pt x="233" y="0"/>
                </a:cubicBezTo>
                <a:lnTo>
                  <a:pt x="5712" y="0"/>
                </a:lnTo>
                <a:cubicBezTo>
                  <a:pt x="5727" y="0"/>
                  <a:pt x="5742" y="2"/>
                  <a:pt x="5757" y="5"/>
                </a:cubicBezTo>
                <a:cubicBezTo>
                  <a:pt x="5772" y="8"/>
                  <a:pt x="5787" y="12"/>
                  <a:pt x="5801" y="18"/>
                </a:cubicBezTo>
                <a:cubicBezTo>
                  <a:pt x="5815" y="24"/>
                  <a:pt x="5828" y="31"/>
                  <a:pt x="5841" y="39"/>
                </a:cubicBezTo>
                <a:cubicBezTo>
                  <a:pt x="5853" y="48"/>
                  <a:pt x="5865" y="58"/>
                  <a:pt x="5876" y="68"/>
                </a:cubicBezTo>
                <a:cubicBezTo>
                  <a:pt x="5887" y="79"/>
                  <a:pt x="5896" y="91"/>
                  <a:pt x="5905" y="103"/>
                </a:cubicBezTo>
                <a:cubicBezTo>
                  <a:pt x="5913" y="116"/>
                  <a:pt x="5920" y="130"/>
                  <a:pt x="5926" y="144"/>
                </a:cubicBezTo>
                <a:cubicBezTo>
                  <a:pt x="5932" y="158"/>
                  <a:pt x="5936" y="172"/>
                  <a:pt x="5939" y="187"/>
                </a:cubicBezTo>
                <a:cubicBezTo>
                  <a:pt x="5942" y="202"/>
                  <a:pt x="5944" y="217"/>
                  <a:pt x="5944" y="232"/>
                </a:cubicBezTo>
                <a:lnTo>
                  <a:pt x="5944" y="4597"/>
                </a:lnTo>
                <a:cubicBezTo>
                  <a:pt x="5944" y="4613"/>
                  <a:pt x="5942" y="4628"/>
                  <a:pt x="5939" y="4643"/>
                </a:cubicBezTo>
                <a:cubicBezTo>
                  <a:pt x="5936" y="4658"/>
                  <a:pt x="5932" y="4672"/>
                  <a:pt x="5926" y="4686"/>
                </a:cubicBezTo>
                <a:cubicBezTo>
                  <a:pt x="5920" y="4700"/>
                  <a:pt x="5913" y="4714"/>
                  <a:pt x="5905" y="4726"/>
                </a:cubicBezTo>
                <a:cubicBezTo>
                  <a:pt x="5896" y="4739"/>
                  <a:pt x="5887" y="4751"/>
                  <a:pt x="5876" y="4762"/>
                </a:cubicBezTo>
                <a:cubicBezTo>
                  <a:pt x="5865" y="4772"/>
                  <a:pt x="5853" y="4782"/>
                  <a:pt x="5841" y="4790"/>
                </a:cubicBezTo>
                <a:cubicBezTo>
                  <a:pt x="5828" y="4799"/>
                  <a:pt x="5815" y="4806"/>
                  <a:pt x="5801" y="4812"/>
                </a:cubicBezTo>
                <a:cubicBezTo>
                  <a:pt x="5787" y="4818"/>
                  <a:pt x="5772" y="4822"/>
                  <a:pt x="5757" y="4825"/>
                </a:cubicBezTo>
                <a:cubicBezTo>
                  <a:pt x="5742" y="4828"/>
                  <a:pt x="5727" y="4830"/>
                  <a:pt x="5712" y="4830"/>
                </a:cubicBezTo>
                <a:lnTo>
                  <a:pt x="233" y="4830"/>
                </a:lnTo>
                <a:cubicBezTo>
                  <a:pt x="217" y="4830"/>
                  <a:pt x="202" y="4828"/>
                  <a:pt x="187" y="4825"/>
                </a:cubicBezTo>
                <a:cubicBezTo>
                  <a:pt x="172" y="4822"/>
                  <a:pt x="158" y="4818"/>
                  <a:pt x="144" y="4812"/>
                </a:cubicBezTo>
                <a:cubicBezTo>
                  <a:pt x="130" y="4806"/>
                  <a:pt x="116" y="4799"/>
                  <a:pt x="104" y="4790"/>
                </a:cubicBezTo>
                <a:cubicBezTo>
                  <a:pt x="91" y="4782"/>
                  <a:pt x="79" y="4772"/>
                  <a:pt x="68" y="4762"/>
                </a:cubicBezTo>
                <a:cubicBezTo>
                  <a:pt x="58" y="4751"/>
                  <a:pt x="48" y="4739"/>
                  <a:pt x="40" y="4726"/>
                </a:cubicBezTo>
                <a:cubicBezTo>
                  <a:pt x="31" y="4714"/>
                  <a:pt x="24" y="4700"/>
                  <a:pt x="18" y="4686"/>
                </a:cubicBezTo>
                <a:cubicBezTo>
                  <a:pt x="12" y="4672"/>
                  <a:pt x="8" y="4658"/>
                  <a:pt x="5" y="4643"/>
                </a:cubicBezTo>
                <a:cubicBezTo>
                  <a:pt x="2" y="4628"/>
                  <a:pt x="0" y="4613"/>
                  <a:pt x="0" y="4597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8" name="" descr=""/>
          <p:cNvPicPr/>
          <p:nvPr/>
        </p:nvPicPr>
        <p:blipFill>
          <a:blip r:embed="rId6"/>
          <a:stretch/>
        </p:blipFill>
        <p:spPr>
          <a:xfrm>
            <a:off x="1721520" y="2507040"/>
            <a:ext cx="34236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" name=""/>
          <p:cNvSpPr txBox="1"/>
          <p:nvPr/>
        </p:nvSpPr>
        <p:spPr>
          <a:xfrm>
            <a:off x="401040" y="1716840"/>
            <a:ext cx="30168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learning and teaching environment.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1159200" y="2962080"/>
            <a:ext cx="14637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Course Content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086840" y="3260520"/>
            <a:ext cx="1611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13 weeks of curriculum,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428480" y="3461040"/>
            <a:ext cx="926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lecture notes,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3" name="" descr=""/>
          <p:cNvPicPr/>
          <p:nvPr/>
        </p:nvPicPr>
        <p:blipFill>
          <a:blip r:embed="rId7"/>
          <a:stretch/>
        </p:blipFill>
        <p:spPr>
          <a:xfrm>
            <a:off x="3083760" y="3167280"/>
            <a:ext cx="1069200" cy="16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" name=""/>
          <p:cNvSpPr/>
          <p:nvPr/>
        </p:nvSpPr>
        <p:spPr>
          <a:xfrm>
            <a:off x="4152960" y="3091680"/>
            <a:ext cx="84240" cy="167760"/>
          </a:xfrm>
          <a:custGeom>
            <a:avLst/>
            <a:gdLst/>
            <a:ahLst/>
            <a:rect l="0" t="0" r="r" b="b"/>
            <a:pathLst>
              <a:path w="234" h="466">
                <a:moveTo>
                  <a:pt x="0" y="0"/>
                </a:moveTo>
                <a:lnTo>
                  <a:pt x="0" y="466"/>
                </a:lnTo>
                <a:lnTo>
                  <a:pt x="234" y="232"/>
                </a:lnTo>
                <a:lnTo>
                  <a:pt x="0" y="0"/>
                </a:lnTo>
                <a:close/>
              </a:path>
            </a:pathLst>
          </a:custGeom>
          <a:solidFill>
            <a:srgbClr val="06b6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4278600" y="2289600"/>
            <a:ext cx="2139480" cy="1771920"/>
          </a:xfrm>
          <a:custGeom>
            <a:avLst/>
            <a:gdLst/>
            <a:ahLst/>
            <a:rect l="0" t="0" r="r" b="b"/>
            <a:pathLst>
              <a:path w="5943" h="4922">
                <a:moveTo>
                  <a:pt x="0" y="4690"/>
                </a:moveTo>
                <a:lnTo>
                  <a:pt x="0" y="232"/>
                </a:lnTo>
                <a:cubicBezTo>
                  <a:pt x="0" y="217"/>
                  <a:pt x="1" y="202"/>
                  <a:pt x="4" y="187"/>
                </a:cubicBezTo>
                <a:cubicBezTo>
                  <a:pt x="7" y="172"/>
                  <a:pt x="11" y="157"/>
                  <a:pt x="17" y="143"/>
                </a:cubicBezTo>
                <a:cubicBezTo>
                  <a:pt x="23" y="129"/>
                  <a:pt x="30" y="116"/>
                  <a:pt x="39" y="103"/>
                </a:cubicBezTo>
                <a:cubicBezTo>
                  <a:pt x="47" y="90"/>
                  <a:pt x="57" y="79"/>
                  <a:pt x="68" y="68"/>
                </a:cubicBezTo>
                <a:cubicBezTo>
                  <a:pt x="78" y="57"/>
                  <a:pt x="90" y="47"/>
                  <a:pt x="103" y="39"/>
                </a:cubicBezTo>
                <a:cubicBezTo>
                  <a:pt x="115" y="31"/>
                  <a:pt x="129" y="23"/>
                  <a:pt x="143" y="18"/>
                </a:cubicBezTo>
                <a:cubicBezTo>
                  <a:pt x="157" y="12"/>
                  <a:pt x="171" y="7"/>
                  <a:pt x="186" y="4"/>
                </a:cubicBezTo>
                <a:cubicBezTo>
                  <a:pt x="201" y="1"/>
                  <a:pt x="216" y="0"/>
                  <a:pt x="232" y="0"/>
                </a:cubicBezTo>
                <a:lnTo>
                  <a:pt x="5711" y="0"/>
                </a:lnTo>
                <a:cubicBezTo>
                  <a:pt x="5726" y="0"/>
                  <a:pt x="5741" y="1"/>
                  <a:pt x="5756" y="4"/>
                </a:cubicBezTo>
                <a:cubicBezTo>
                  <a:pt x="5771" y="7"/>
                  <a:pt x="5786" y="12"/>
                  <a:pt x="5800" y="18"/>
                </a:cubicBezTo>
                <a:cubicBezTo>
                  <a:pt x="5814" y="23"/>
                  <a:pt x="5827" y="31"/>
                  <a:pt x="5840" y="39"/>
                </a:cubicBezTo>
                <a:cubicBezTo>
                  <a:pt x="5853" y="47"/>
                  <a:pt x="5864" y="57"/>
                  <a:pt x="5875" y="68"/>
                </a:cubicBezTo>
                <a:cubicBezTo>
                  <a:pt x="5886" y="79"/>
                  <a:pt x="5896" y="90"/>
                  <a:pt x="5904" y="103"/>
                </a:cubicBezTo>
                <a:cubicBezTo>
                  <a:pt x="5912" y="116"/>
                  <a:pt x="5920" y="129"/>
                  <a:pt x="5925" y="143"/>
                </a:cubicBezTo>
                <a:cubicBezTo>
                  <a:pt x="5931" y="157"/>
                  <a:pt x="5936" y="172"/>
                  <a:pt x="5939" y="187"/>
                </a:cubicBezTo>
                <a:cubicBezTo>
                  <a:pt x="5942" y="202"/>
                  <a:pt x="5943" y="217"/>
                  <a:pt x="5943" y="232"/>
                </a:cubicBezTo>
                <a:lnTo>
                  <a:pt x="5943" y="4690"/>
                </a:lnTo>
                <a:cubicBezTo>
                  <a:pt x="5943" y="4705"/>
                  <a:pt x="5942" y="4720"/>
                  <a:pt x="5939" y="4735"/>
                </a:cubicBezTo>
                <a:cubicBezTo>
                  <a:pt x="5936" y="4750"/>
                  <a:pt x="5931" y="4765"/>
                  <a:pt x="5925" y="4779"/>
                </a:cubicBezTo>
                <a:cubicBezTo>
                  <a:pt x="5920" y="4793"/>
                  <a:pt x="5912" y="4806"/>
                  <a:pt x="5904" y="4819"/>
                </a:cubicBezTo>
                <a:cubicBezTo>
                  <a:pt x="5896" y="4832"/>
                  <a:pt x="5886" y="4843"/>
                  <a:pt x="5875" y="4854"/>
                </a:cubicBezTo>
                <a:cubicBezTo>
                  <a:pt x="5864" y="4865"/>
                  <a:pt x="5853" y="4874"/>
                  <a:pt x="5840" y="4883"/>
                </a:cubicBezTo>
                <a:cubicBezTo>
                  <a:pt x="5827" y="4891"/>
                  <a:pt x="5814" y="4899"/>
                  <a:pt x="5800" y="4904"/>
                </a:cubicBezTo>
                <a:cubicBezTo>
                  <a:pt x="5786" y="4910"/>
                  <a:pt x="5771" y="4915"/>
                  <a:pt x="5756" y="4918"/>
                </a:cubicBezTo>
                <a:cubicBezTo>
                  <a:pt x="5741" y="4921"/>
                  <a:pt x="5726" y="4922"/>
                  <a:pt x="5711" y="4922"/>
                </a:cubicBezTo>
                <a:lnTo>
                  <a:pt x="232" y="4922"/>
                </a:lnTo>
                <a:cubicBezTo>
                  <a:pt x="216" y="4922"/>
                  <a:pt x="201" y="4921"/>
                  <a:pt x="186" y="4918"/>
                </a:cubicBezTo>
                <a:cubicBezTo>
                  <a:pt x="171" y="4915"/>
                  <a:pt x="157" y="4910"/>
                  <a:pt x="143" y="4904"/>
                </a:cubicBezTo>
                <a:cubicBezTo>
                  <a:pt x="129" y="4899"/>
                  <a:pt x="115" y="4891"/>
                  <a:pt x="103" y="4883"/>
                </a:cubicBezTo>
                <a:cubicBezTo>
                  <a:pt x="90" y="4874"/>
                  <a:pt x="78" y="4865"/>
                  <a:pt x="68" y="4854"/>
                </a:cubicBezTo>
                <a:cubicBezTo>
                  <a:pt x="57" y="4843"/>
                  <a:pt x="47" y="4832"/>
                  <a:pt x="39" y="4819"/>
                </a:cubicBezTo>
                <a:cubicBezTo>
                  <a:pt x="30" y="4806"/>
                  <a:pt x="23" y="4793"/>
                  <a:pt x="17" y="4779"/>
                </a:cubicBezTo>
                <a:cubicBezTo>
                  <a:pt x="11" y="4765"/>
                  <a:pt x="7" y="4750"/>
                  <a:pt x="4" y="4735"/>
                </a:cubicBezTo>
                <a:cubicBezTo>
                  <a:pt x="1" y="4720"/>
                  <a:pt x="0" y="4705"/>
                  <a:pt x="0" y="4690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6" name="" descr=""/>
          <p:cNvPicPr/>
          <p:nvPr/>
        </p:nvPicPr>
        <p:blipFill>
          <a:blip r:embed="rId8"/>
          <a:stretch/>
        </p:blipFill>
        <p:spPr>
          <a:xfrm>
            <a:off x="5164560" y="2490120"/>
            <a:ext cx="37584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" name=""/>
          <p:cNvSpPr txBox="1"/>
          <p:nvPr/>
        </p:nvSpPr>
        <p:spPr>
          <a:xfrm>
            <a:off x="1464840" y="3661560"/>
            <a:ext cx="850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assignments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4853160" y="2945160"/>
            <a:ext cx="9943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Serverless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4968360" y="3179160"/>
            <a:ext cx="7628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Pipeline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4591800" y="3477600"/>
            <a:ext cx="1517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ETL, model ﬁne-tuning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1" name="" descr=""/>
          <p:cNvPicPr/>
          <p:nvPr/>
        </p:nvPicPr>
        <p:blipFill>
          <a:blip r:embed="rId9"/>
          <a:stretch/>
        </p:blipFill>
        <p:spPr>
          <a:xfrm>
            <a:off x="6543360" y="3167280"/>
            <a:ext cx="1069200" cy="16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" name=""/>
          <p:cNvSpPr/>
          <p:nvPr/>
        </p:nvSpPr>
        <p:spPr>
          <a:xfrm>
            <a:off x="7612920" y="3091680"/>
            <a:ext cx="83880" cy="167760"/>
          </a:xfrm>
          <a:custGeom>
            <a:avLst/>
            <a:gdLst/>
            <a:ahLst/>
            <a:rect l="0" t="0" r="r" b="b"/>
            <a:pathLst>
              <a:path w="233" h="466">
                <a:moveTo>
                  <a:pt x="0" y="0"/>
                </a:moveTo>
                <a:lnTo>
                  <a:pt x="0" y="466"/>
                </a:lnTo>
                <a:lnTo>
                  <a:pt x="233" y="232"/>
                </a:lnTo>
                <a:lnTo>
                  <a:pt x="0" y="0"/>
                </a:lnTo>
                <a:close/>
              </a:path>
            </a:pathLst>
          </a:custGeom>
          <a:solidFill>
            <a:srgbClr val="06b6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7738200" y="2406600"/>
            <a:ext cx="2139480" cy="1537920"/>
          </a:xfrm>
          <a:custGeom>
            <a:avLst/>
            <a:gdLst/>
            <a:ahLst/>
            <a:rect l="0" t="0" r="r" b="b"/>
            <a:pathLst>
              <a:path w="5943" h="4272">
                <a:moveTo>
                  <a:pt x="0" y="4040"/>
                </a:moveTo>
                <a:lnTo>
                  <a:pt x="0" y="232"/>
                </a:lnTo>
                <a:cubicBezTo>
                  <a:pt x="0" y="217"/>
                  <a:pt x="1" y="202"/>
                  <a:pt x="4" y="187"/>
                </a:cubicBezTo>
                <a:cubicBezTo>
                  <a:pt x="7" y="172"/>
                  <a:pt x="12" y="157"/>
                  <a:pt x="17" y="143"/>
                </a:cubicBezTo>
                <a:cubicBezTo>
                  <a:pt x="23" y="129"/>
                  <a:pt x="30" y="116"/>
                  <a:pt x="39" y="103"/>
                </a:cubicBezTo>
                <a:cubicBezTo>
                  <a:pt x="47" y="90"/>
                  <a:pt x="57" y="79"/>
                  <a:pt x="68" y="68"/>
                </a:cubicBezTo>
                <a:cubicBezTo>
                  <a:pt x="79" y="57"/>
                  <a:pt x="90" y="47"/>
                  <a:pt x="103" y="39"/>
                </a:cubicBezTo>
                <a:cubicBezTo>
                  <a:pt x="116" y="31"/>
                  <a:pt x="129" y="23"/>
                  <a:pt x="143" y="18"/>
                </a:cubicBezTo>
                <a:cubicBezTo>
                  <a:pt x="157" y="12"/>
                  <a:pt x="172" y="7"/>
                  <a:pt x="187" y="4"/>
                </a:cubicBezTo>
                <a:cubicBezTo>
                  <a:pt x="202" y="1"/>
                  <a:pt x="217" y="0"/>
                  <a:pt x="232" y="0"/>
                </a:cubicBezTo>
                <a:lnTo>
                  <a:pt x="5711" y="0"/>
                </a:lnTo>
                <a:cubicBezTo>
                  <a:pt x="5726" y="0"/>
                  <a:pt x="5742" y="1"/>
                  <a:pt x="5756" y="4"/>
                </a:cubicBezTo>
                <a:cubicBezTo>
                  <a:pt x="5771" y="7"/>
                  <a:pt x="5786" y="12"/>
                  <a:pt x="5800" y="18"/>
                </a:cubicBezTo>
                <a:cubicBezTo>
                  <a:pt x="5814" y="23"/>
                  <a:pt x="5827" y="31"/>
                  <a:pt x="5840" y="39"/>
                </a:cubicBezTo>
                <a:cubicBezTo>
                  <a:pt x="5853" y="47"/>
                  <a:pt x="5865" y="57"/>
                  <a:pt x="5875" y="68"/>
                </a:cubicBezTo>
                <a:cubicBezTo>
                  <a:pt x="5886" y="79"/>
                  <a:pt x="5896" y="90"/>
                  <a:pt x="5904" y="103"/>
                </a:cubicBezTo>
                <a:cubicBezTo>
                  <a:pt x="5913" y="116"/>
                  <a:pt x="5920" y="129"/>
                  <a:pt x="5926" y="143"/>
                </a:cubicBezTo>
                <a:cubicBezTo>
                  <a:pt x="5931" y="157"/>
                  <a:pt x="5936" y="172"/>
                  <a:pt x="5939" y="187"/>
                </a:cubicBezTo>
                <a:cubicBezTo>
                  <a:pt x="5942" y="202"/>
                  <a:pt x="5943" y="217"/>
                  <a:pt x="5943" y="232"/>
                </a:cubicBezTo>
                <a:lnTo>
                  <a:pt x="5943" y="4040"/>
                </a:lnTo>
                <a:cubicBezTo>
                  <a:pt x="5943" y="4055"/>
                  <a:pt x="5942" y="4070"/>
                  <a:pt x="5939" y="4085"/>
                </a:cubicBezTo>
                <a:cubicBezTo>
                  <a:pt x="5936" y="4100"/>
                  <a:pt x="5931" y="4115"/>
                  <a:pt x="5926" y="4129"/>
                </a:cubicBezTo>
                <a:cubicBezTo>
                  <a:pt x="5920" y="4143"/>
                  <a:pt x="5913" y="4156"/>
                  <a:pt x="5904" y="4169"/>
                </a:cubicBezTo>
                <a:cubicBezTo>
                  <a:pt x="5896" y="4182"/>
                  <a:pt x="5886" y="4193"/>
                  <a:pt x="5875" y="4204"/>
                </a:cubicBezTo>
                <a:cubicBezTo>
                  <a:pt x="5865" y="4215"/>
                  <a:pt x="5853" y="4224"/>
                  <a:pt x="5840" y="4233"/>
                </a:cubicBezTo>
                <a:cubicBezTo>
                  <a:pt x="5827" y="4241"/>
                  <a:pt x="5814" y="4249"/>
                  <a:pt x="5800" y="4254"/>
                </a:cubicBezTo>
                <a:cubicBezTo>
                  <a:pt x="5786" y="4260"/>
                  <a:pt x="5771" y="4265"/>
                  <a:pt x="5756" y="4268"/>
                </a:cubicBezTo>
                <a:cubicBezTo>
                  <a:pt x="5742" y="4271"/>
                  <a:pt x="5726" y="4272"/>
                  <a:pt x="5711" y="4272"/>
                </a:cubicBezTo>
                <a:lnTo>
                  <a:pt x="232" y="4272"/>
                </a:lnTo>
                <a:cubicBezTo>
                  <a:pt x="217" y="4272"/>
                  <a:pt x="202" y="4271"/>
                  <a:pt x="187" y="4268"/>
                </a:cubicBezTo>
                <a:cubicBezTo>
                  <a:pt x="172" y="4265"/>
                  <a:pt x="157" y="4260"/>
                  <a:pt x="143" y="4254"/>
                </a:cubicBezTo>
                <a:cubicBezTo>
                  <a:pt x="129" y="4249"/>
                  <a:pt x="116" y="4241"/>
                  <a:pt x="103" y="4233"/>
                </a:cubicBezTo>
                <a:cubicBezTo>
                  <a:pt x="90" y="4224"/>
                  <a:pt x="79" y="4215"/>
                  <a:pt x="68" y="4204"/>
                </a:cubicBezTo>
                <a:cubicBezTo>
                  <a:pt x="57" y="4193"/>
                  <a:pt x="47" y="4182"/>
                  <a:pt x="39" y="4169"/>
                </a:cubicBezTo>
                <a:cubicBezTo>
                  <a:pt x="30" y="4156"/>
                  <a:pt x="23" y="4143"/>
                  <a:pt x="17" y="4129"/>
                </a:cubicBezTo>
                <a:cubicBezTo>
                  <a:pt x="12" y="4115"/>
                  <a:pt x="7" y="4100"/>
                  <a:pt x="4" y="4085"/>
                </a:cubicBezTo>
                <a:cubicBezTo>
                  <a:pt x="1" y="4070"/>
                  <a:pt x="0" y="4055"/>
                  <a:pt x="0" y="4040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0"/>
          <a:stretch/>
        </p:blipFill>
        <p:spPr>
          <a:xfrm>
            <a:off x="8624160" y="2607120"/>
            <a:ext cx="37584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" name=""/>
          <p:cNvSpPr txBox="1"/>
          <p:nvPr/>
        </p:nvSpPr>
        <p:spPr>
          <a:xfrm>
            <a:off x="4694760" y="3678120"/>
            <a:ext cx="1311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with Unsloth library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8018280" y="3062160"/>
            <a:ext cx="15847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Custom AI Agent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8004960" y="3360600"/>
            <a:ext cx="1611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Unit-speciﬁc chatbot for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401040" y="4462200"/>
            <a:ext cx="3167280" cy="1370880"/>
          </a:xfrm>
          <a:custGeom>
            <a:avLst/>
            <a:gdLst/>
            <a:ahLst/>
            <a:rect l="0" t="0" r="r" b="b"/>
            <a:pathLst>
              <a:path w="8798" h="3808">
                <a:moveTo>
                  <a:pt x="0" y="3576"/>
                </a:moveTo>
                <a:lnTo>
                  <a:pt x="0" y="232"/>
                </a:lnTo>
                <a:cubicBezTo>
                  <a:pt x="0" y="217"/>
                  <a:pt x="1" y="202"/>
                  <a:pt x="4" y="187"/>
                </a:cubicBezTo>
                <a:cubicBezTo>
                  <a:pt x="7" y="172"/>
                  <a:pt x="12" y="158"/>
                  <a:pt x="17" y="144"/>
                </a:cubicBezTo>
                <a:cubicBezTo>
                  <a:pt x="23" y="129"/>
                  <a:pt x="30" y="116"/>
                  <a:pt x="39" y="103"/>
                </a:cubicBezTo>
                <a:cubicBezTo>
                  <a:pt x="47" y="91"/>
                  <a:pt x="57" y="79"/>
                  <a:pt x="68" y="68"/>
                </a:cubicBezTo>
                <a:cubicBezTo>
                  <a:pt x="78" y="57"/>
                  <a:pt x="90" y="48"/>
                  <a:pt x="103" y="39"/>
                </a:cubicBezTo>
                <a:cubicBezTo>
                  <a:pt x="116" y="31"/>
                  <a:pt x="129" y="24"/>
                  <a:pt x="143" y="18"/>
                </a:cubicBezTo>
                <a:cubicBezTo>
                  <a:pt x="157" y="12"/>
                  <a:pt x="172" y="8"/>
                  <a:pt x="187" y="5"/>
                </a:cubicBezTo>
                <a:cubicBezTo>
                  <a:pt x="202" y="2"/>
                  <a:pt x="217" y="0"/>
                  <a:pt x="232" y="0"/>
                </a:cubicBezTo>
                <a:lnTo>
                  <a:pt x="8566" y="0"/>
                </a:lnTo>
                <a:cubicBezTo>
                  <a:pt x="8582" y="0"/>
                  <a:pt x="8597" y="2"/>
                  <a:pt x="8612" y="5"/>
                </a:cubicBezTo>
                <a:cubicBezTo>
                  <a:pt x="8627" y="8"/>
                  <a:pt x="8641" y="12"/>
                  <a:pt x="8655" y="18"/>
                </a:cubicBezTo>
                <a:cubicBezTo>
                  <a:pt x="8669" y="24"/>
                  <a:pt x="8683" y="31"/>
                  <a:pt x="8695" y="39"/>
                </a:cubicBezTo>
                <a:cubicBezTo>
                  <a:pt x="8708" y="48"/>
                  <a:pt x="8720" y="57"/>
                  <a:pt x="8730" y="68"/>
                </a:cubicBezTo>
                <a:cubicBezTo>
                  <a:pt x="8741" y="79"/>
                  <a:pt x="8751" y="91"/>
                  <a:pt x="8759" y="103"/>
                </a:cubicBezTo>
                <a:cubicBezTo>
                  <a:pt x="8768" y="116"/>
                  <a:pt x="8775" y="129"/>
                  <a:pt x="8781" y="144"/>
                </a:cubicBezTo>
                <a:cubicBezTo>
                  <a:pt x="8787" y="158"/>
                  <a:pt x="8791" y="172"/>
                  <a:pt x="8794" y="187"/>
                </a:cubicBezTo>
                <a:cubicBezTo>
                  <a:pt x="8797" y="202"/>
                  <a:pt x="8798" y="217"/>
                  <a:pt x="8798" y="232"/>
                </a:cubicBezTo>
                <a:lnTo>
                  <a:pt x="8798" y="3576"/>
                </a:lnTo>
                <a:cubicBezTo>
                  <a:pt x="8798" y="3591"/>
                  <a:pt x="8797" y="3606"/>
                  <a:pt x="8794" y="3621"/>
                </a:cubicBezTo>
                <a:cubicBezTo>
                  <a:pt x="8791" y="3636"/>
                  <a:pt x="8787" y="3651"/>
                  <a:pt x="8781" y="3665"/>
                </a:cubicBezTo>
                <a:cubicBezTo>
                  <a:pt x="8775" y="3679"/>
                  <a:pt x="8768" y="3692"/>
                  <a:pt x="8759" y="3705"/>
                </a:cubicBezTo>
                <a:cubicBezTo>
                  <a:pt x="8751" y="3718"/>
                  <a:pt x="8741" y="3729"/>
                  <a:pt x="8730" y="3740"/>
                </a:cubicBezTo>
                <a:cubicBezTo>
                  <a:pt x="8720" y="3751"/>
                  <a:pt x="8708" y="3761"/>
                  <a:pt x="8695" y="3769"/>
                </a:cubicBezTo>
                <a:cubicBezTo>
                  <a:pt x="8683" y="3778"/>
                  <a:pt x="8669" y="3785"/>
                  <a:pt x="8655" y="3791"/>
                </a:cubicBezTo>
                <a:cubicBezTo>
                  <a:pt x="8641" y="3796"/>
                  <a:pt x="8627" y="3801"/>
                  <a:pt x="8612" y="3804"/>
                </a:cubicBezTo>
                <a:cubicBezTo>
                  <a:pt x="8597" y="3807"/>
                  <a:pt x="8582" y="3808"/>
                  <a:pt x="8566" y="3808"/>
                </a:cubicBezTo>
                <a:lnTo>
                  <a:pt x="232" y="3808"/>
                </a:lnTo>
                <a:cubicBezTo>
                  <a:pt x="217" y="3808"/>
                  <a:pt x="202" y="3807"/>
                  <a:pt x="187" y="3804"/>
                </a:cubicBezTo>
                <a:cubicBezTo>
                  <a:pt x="172" y="3801"/>
                  <a:pt x="157" y="3796"/>
                  <a:pt x="143" y="3791"/>
                </a:cubicBezTo>
                <a:cubicBezTo>
                  <a:pt x="129" y="3785"/>
                  <a:pt x="116" y="3778"/>
                  <a:pt x="103" y="3769"/>
                </a:cubicBezTo>
                <a:cubicBezTo>
                  <a:pt x="90" y="3761"/>
                  <a:pt x="78" y="3751"/>
                  <a:pt x="68" y="3740"/>
                </a:cubicBezTo>
                <a:cubicBezTo>
                  <a:pt x="57" y="3729"/>
                  <a:pt x="47" y="3718"/>
                  <a:pt x="39" y="3705"/>
                </a:cubicBezTo>
                <a:cubicBezTo>
                  <a:pt x="30" y="3692"/>
                  <a:pt x="23" y="3679"/>
                  <a:pt x="17" y="3665"/>
                </a:cubicBezTo>
                <a:cubicBezTo>
                  <a:pt x="12" y="3651"/>
                  <a:pt x="7" y="3636"/>
                  <a:pt x="4" y="3621"/>
                </a:cubicBezTo>
                <a:cubicBezTo>
                  <a:pt x="1" y="3606"/>
                  <a:pt x="0" y="3591"/>
                  <a:pt x="0" y="3576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1"/>
          <a:stretch/>
        </p:blipFill>
        <p:spPr>
          <a:xfrm>
            <a:off x="601560" y="467964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" name=""/>
          <p:cNvSpPr txBox="1"/>
          <p:nvPr/>
        </p:nvSpPr>
        <p:spPr>
          <a:xfrm>
            <a:off x="8058240" y="3561120"/>
            <a:ext cx="1504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students and teachers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936000" y="4683600"/>
            <a:ext cx="21045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Personalized Learning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601560" y="5048640"/>
            <a:ext cx="2242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Context-aware answers based 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601560" y="5249160"/>
            <a:ext cx="2680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speciﬁc course content, moving beyond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3768840" y="4462200"/>
            <a:ext cx="3159000" cy="1370880"/>
          </a:xfrm>
          <a:custGeom>
            <a:avLst/>
            <a:gdLst/>
            <a:ahLst/>
            <a:rect l="0" t="0" r="r" b="b"/>
            <a:pathLst>
              <a:path w="8775" h="3808">
                <a:moveTo>
                  <a:pt x="0" y="3576"/>
                </a:moveTo>
                <a:lnTo>
                  <a:pt x="0" y="232"/>
                </a:lnTo>
                <a:cubicBezTo>
                  <a:pt x="0" y="217"/>
                  <a:pt x="1" y="202"/>
                  <a:pt x="4" y="187"/>
                </a:cubicBezTo>
                <a:cubicBezTo>
                  <a:pt x="7" y="172"/>
                  <a:pt x="11" y="158"/>
                  <a:pt x="17" y="144"/>
                </a:cubicBezTo>
                <a:cubicBezTo>
                  <a:pt x="23" y="129"/>
                  <a:pt x="30" y="116"/>
                  <a:pt x="39" y="103"/>
                </a:cubicBezTo>
                <a:cubicBezTo>
                  <a:pt x="47" y="91"/>
                  <a:pt x="57" y="79"/>
                  <a:pt x="68" y="68"/>
                </a:cubicBezTo>
                <a:cubicBezTo>
                  <a:pt x="78" y="57"/>
                  <a:pt x="90" y="48"/>
                  <a:pt x="103" y="39"/>
                </a:cubicBezTo>
                <a:cubicBezTo>
                  <a:pt x="115" y="31"/>
                  <a:pt x="129" y="24"/>
                  <a:pt x="143" y="18"/>
                </a:cubicBezTo>
                <a:cubicBezTo>
                  <a:pt x="157" y="12"/>
                  <a:pt x="171" y="8"/>
                  <a:pt x="186" y="5"/>
                </a:cubicBezTo>
                <a:cubicBezTo>
                  <a:pt x="201" y="2"/>
                  <a:pt x="216" y="0"/>
                  <a:pt x="232" y="0"/>
                </a:cubicBezTo>
                <a:lnTo>
                  <a:pt x="8543" y="0"/>
                </a:lnTo>
                <a:cubicBezTo>
                  <a:pt x="8558" y="0"/>
                  <a:pt x="8573" y="2"/>
                  <a:pt x="8588" y="5"/>
                </a:cubicBezTo>
                <a:cubicBezTo>
                  <a:pt x="8603" y="8"/>
                  <a:pt x="8618" y="12"/>
                  <a:pt x="8632" y="18"/>
                </a:cubicBezTo>
                <a:cubicBezTo>
                  <a:pt x="8646" y="24"/>
                  <a:pt x="8659" y="31"/>
                  <a:pt x="8672" y="39"/>
                </a:cubicBezTo>
                <a:cubicBezTo>
                  <a:pt x="8685" y="48"/>
                  <a:pt x="8696" y="57"/>
                  <a:pt x="8707" y="68"/>
                </a:cubicBezTo>
                <a:cubicBezTo>
                  <a:pt x="8718" y="79"/>
                  <a:pt x="8728" y="91"/>
                  <a:pt x="8736" y="103"/>
                </a:cubicBezTo>
                <a:cubicBezTo>
                  <a:pt x="8744" y="116"/>
                  <a:pt x="8752" y="129"/>
                  <a:pt x="8757" y="144"/>
                </a:cubicBezTo>
                <a:cubicBezTo>
                  <a:pt x="8763" y="158"/>
                  <a:pt x="8768" y="172"/>
                  <a:pt x="8771" y="187"/>
                </a:cubicBezTo>
                <a:cubicBezTo>
                  <a:pt x="8774" y="202"/>
                  <a:pt x="8775" y="217"/>
                  <a:pt x="8775" y="232"/>
                </a:cubicBezTo>
                <a:lnTo>
                  <a:pt x="8775" y="3576"/>
                </a:lnTo>
                <a:cubicBezTo>
                  <a:pt x="8775" y="3591"/>
                  <a:pt x="8774" y="3606"/>
                  <a:pt x="8771" y="3621"/>
                </a:cubicBezTo>
                <a:cubicBezTo>
                  <a:pt x="8768" y="3636"/>
                  <a:pt x="8763" y="3651"/>
                  <a:pt x="8757" y="3665"/>
                </a:cubicBezTo>
                <a:cubicBezTo>
                  <a:pt x="8752" y="3679"/>
                  <a:pt x="8744" y="3692"/>
                  <a:pt x="8736" y="3705"/>
                </a:cubicBezTo>
                <a:cubicBezTo>
                  <a:pt x="8728" y="3718"/>
                  <a:pt x="8718" y="3729"/>
                  <a:pt x="8707" y="3740"/>
                </a:cubicBezTo>
                <a:cubicBezTo>
                  <a:pt x="8696" y="3751"/>
                  <a:pt x="8685" y="3761"/>
                  <a:pt x="8672" y="3769"/>
                </a:cubicBezTo>
                <a:cubicBezTo>
                  <a:pt x="8659" y="3778"/>
                  <a:pt x="8646" y="3785"/>
                  <a:pt x="8632" y="3791"/>
                </a:cubicBezTo>
                <a:cubicBezTo>
                  <a:pt x="8618" y="3796"/>
                  <a:pt x="8603" y="3801"/>
                  <a:pt x="8588" y="3804"/>
                </a:cubicBezTo>
                <a:cubicBezTo>
                  <a:pt x="8573" y="3807"/>
                  <a:pt x="8558" y="3808"/>
                  <a:pt x="8543" y="3808"/>
                </a:cubicBezTo>
                <a:lnTo>
                  <a:pt x="232" y="3808"/>
                </a:lnTo>
                <a:cubicBezTo>
                  <a:pt x="216" y="3808"/>
                  <a:pt x="201" y="3807"/>
                  <a:pt x="186" y="3804"/>
                </a:cubicBezTo>
                <a:cubicBezTo>
                  <a:pt x="171" y="3801"/>
                  <a:pt x="157" y="3796"/>
                  <a:pt x="143" y="3791"/>
                </a:cubicBezTo>
                <a:cubicBezTo>
                  <a:pt x="129" y="3785"/>
                  <a:pt x="115" y="3778"/>
                  <a:pt x="103" y="3769"/>
                </a:cubicBezTo>
                <a:cubicBezTo>
                  <a:pt x="90" y="3761"/>
                  <a:pt x="78" y="3751"/>
                  <a:pt x="68" y="3740"/>
                </a:cubicBezTo>
                <a:cubicBezTo>
                  <a:pt x="57" y="3729"/>
                  <a:pt x="47" y="3718"/>
                  <a:pt x="39" y="3705"/>
                </a:cubicBezTo>
                <a:cubicBezTo>
                  <a:pt x="30" y="3692"/>
                  <a:pt x="23" y="3679"/>
                  <a:pt x="17" y="3665"/>
                </a:cubicBezTo>
                <a:cubicBezTo>
                  <a:pt x="11" y="3651"/>
                  <a:pt x="7" y="3636"/>
                  <a:pt x="4" y="3621"/>
                </a:cubicBezTo>
                <a:cubicBezTo>
                  <a:pt x="1" y="3606"/>
                  <a:pt x="0" y="3591"/>
                  <a:pt x="0" y="3576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2"/>
          <a:stretch/>
        </p:blipFill>
        <p:spPr>
          <a:xfrm>
            <a:off x="3969360" y="467964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"/>
          <p:cNvSpPr txBox="1"/>
          <p:nvPr/>
        </p:nvSpPr>
        <p:spPr>
          <a:xfrm>
            <a:off x="601560" y="5449680"/>
            <a:ext cx="1400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generic AI responses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4350960" y="4683600"/>
            <a:ext cx="21787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Teacher Empowerment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3966480" y="5048640"/>
            <a:ext cx="2714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 tools to reduce administrative burden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7128000" y="4462200"/>
            <a:ext cx="3167640" cy="1370880"/>
          </a:xfrm>
          <a:custGeom>
            <a:avLst/>
            <a:gdLst/>
            <a:ahLst/>
            <a:rect l="0" t="0" r="r" b="b"/>
            <a:pathLst>
              <a:path w="8799" h="3808">
                <a:moveTo>
                  <a:pt x="0" y="3576"/>
                </a:moveTo>
                <a:lnTo>
                  <a:pt x="0" y="232"/>
                </a:lnTo>
                <a:cubicBezTo>
                  <a:pt x="0" y="217"/>
                  <a:pt x="2" y="202"/>
                  <a:pt x="5" y="187"/>
                </a:cubicBezTo>
                <a:cubicBezTo>
                  <a:pt x="8" y="172"/>
                  <a:pt x="12" y="158"/>
                  <a:pt x="18" y="144"/>
                </a:cubicBezTo>
                <a:cubicBezTo>
                  <a:pt x="24" y="129"/>
                  <a:pt x="31" y="116"/>
                  <a:pt x="39" y="103"/>
                </a:cubicBezTo>
                <a:cubicBezTo>
                  <a:pt x="48" y="91"/>
                  <a:pt x="57" y="79"/>
                  <a:pt x="68" y="68"/>
                </a:cubicBezTo>
                <a:cubicBezTo>
                  <a:pt x="79" y="57"/>
                  <a:pt x="91" y="48"/>
                  <a:pt x="103" y="39"/>
                </a:cubicBezTo>
                <a:cubicBezTo>
                  <a:pt x="116" y="31"/>
                  <a:pt x="129" y="24"/>
                  <a:pt x="144" y="18"/>
                </a:cubicBezTo>
                <a:cubicBezTo>
                  <a:pt x="158" y="12"/>
                  <a:pt x="172" y="8"/>
                  <a:pt x="187" y="5"/>
                </a:cubicBezTo>
                <a:cubicBezTo>
                  <a:pt x="202" y="2"/>
                  <a:pt x="217" y="0"/>
                  <a:pt x="232" y="0"/>
                </a:cubicBezTo>
                <a:lnTo>
                  <a:pt x="8567" y="0"/>
                </a:lnTo>
                <a:cubicBezTo>
                  <a:pt x="8582" y="0"/>
                  <a:pt x="8597" y="2"/>
                  <a:pt x="8612" y="5"/>
                </a:cubicBezTo>
                <a:cubicBezTo>
                  <a:pt x="8627" y="8"/>
                  <a:pt x="8642" y="12"/>
                  <a:pt x="8656" y="18"/>
                </a:cubicBezTo>
                <a:cubicBezTo>
                  <a:pt x="8670" y="24"/>
                  <a:pt x="8683" y="31"/>
                  <a:pt x="8696" y="39"/>
                </a:cubicBezTo>
                <a:cubicBezTo>
                  <a:pt x="8708" y="48"/>
                  <a:pt x="8720" y="57"/>
                  <a:pt x="8731" y="68"/>
                </a:cubicBezTo>
                <a:cubicBezTo>
                  <a:pt x="8742" y="79"/>
                  <a:pt x="8751" y="91"/>
                  <a:pt x="8760" y="103"/>
                </a:cubicBezTo>
                <a:cubicBezTo>
                  <a:pt x="8768" y="116"/>
                  <a:pt x="8775" y="129"/>
                  <a:pt x="8781" y="144"/>
                </a:cubicBezTo>
                <a:cubicBezTo>
                  <a:pt x="8787" y="158"/>
                  <a:pt x="8792" y="172"/>
                  <a:pt x="8795" y="187"/>
                </a:cubicBezTo>
                <a:cubicBezTo>
                  <a:pt x="8797" y="202"/>
                  <a:pt x="8799" y="217"/>
                  <a:pt x="8799" y="232"/>
                </a:cubicBezTo>
                <a:lnTo>
                  <a:pt x="8799" y="3576"/>
                </a:lnTo>
                <a:cubicBezTo>
                  <a:pt x="8799" y="3591"/>
                  <a:pt x="8797" y="3606"/>
                  <a:pt x="8795" y="3621"/>
                </a:cubicBezTo>
                <a:cubicBezTo>
                  <a:pt x="8792" y="3636"/>
                  <a:pt x="8787" y="3651"/>
                  <a:pt x="8781" y="3665"/>
                </a:cubicBezTo>
                <a:cubicBezTo>
                  <a:pt x="8775" y="3679"/>
                  <a:pt x="8768" y="3692"/>
                  <a:pt x="8760" y="3705"/>
                </a:cubicBezTo>
                <a:cubicBezTo>
                  <a:pt x="8751" y="3718"/>
                  <a:pt x="8742" y="3729"/>
                  <a:pt x="8731" y="3740"/>
                </a:cubicBezTo>
                <a:cubicBezTo>
                  <a:pt x="8720" y="3751"/>
                  <a:pt x="8708" y="3761"/>
                  <a:pt x="8696" y="3769"/>
                </a:cubicBezTo>
                <a:cubicBezTo>
                  <a:pt x="8683" y="3778"/>
                  <a:pt x="8670" y="3785"/>
                  <a:pt x="8656" y="3791"/>
                </a:cubicBezTo>
                <a:cubicBezTo>
                  <a:pt x="8642" y="3796"/>
                  <a:pt x="8627" y="3801"/>
                  <a:pt x="8612" y="3804"/>
                </a:cubicBezTo>
                <a:cubicBezTo>
                  <a:pt x="8597" y="3807"/>
                  <a:pt x="8582" y="3808"/>
                  <a:pt x="8567" y="3808"/>
                </a:cubicBezTo>
                <a:lnTo>
                  <a:pt x="232" y="3808"/>
                </a:lnTo>
                <a:cubicBezTo>
                  <a:pt x="217" y="3808"/>
                  <a:pt x="202" y="3807"/>
                  <a:pt x="187" y="3804"/>
                </a:cubicBezTo>
                <a:cubicBezTo>
                  <a:pt x="172" y="3801"/>
                  <a:pt x="158" y="3796"/>
                  <a:pt x="144" y="3791"/>
                </a:cubicBezTo>
                <a:cubicBezTo>
                  <a:pt x="129" y="3785"/>
                  <a:pt x="116" y="3778"/>
                  <a:pt x="103" y="3769"/>
                </a:cubicBezTo>
                <a:cubicBezTo>
                  <a:pt x="91" y="3761"/>
                  <a:pt x="79" y="3751"/>
                  <a:pt x="68" y="3740"/>
                </a:cubicBezTo>
                <a:cubicBezTo>
                  <a:pt x="57" y="3729"/>
                  <a:pt x="48" y="3718"/>
                  <a:pt x="39" y="3705"/>
                </a:cubicBezTo>
                <a:cubicBezTo>
                  <a:pt x="31" y="3692"/>
                  <a:pt x="24" y="3679"/>
                  <a:pt x="18" y="3665"/>
                </a:cubicBezTo>
                <a:cubicBezTo>
                  <a:pt x="12" y="3651"/>
                  <a:pt x="8" y="3636"/>
                  <a:pt x="5" y="3621"/>
                </a:cubicBezTo>
                <a:cubicBezTo>
                  <a:pt x="2" y="3606"/>
                  <a:pt x="0" y="3591"/>
                  <a:pt x="0" y="3576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3"/>
          <a:stretch/>
        </p:blipFill>
        <p:spPr>
          <a:xfrm>
            <a:off x="7328880" y="467964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" name=""/>
          <p:cNvSpPr txBox="1"/>
          <p:nvPr/>
        </p:nvSpPr>
        <p:spPr>
          <a:xfrm>
            <a:off x="3966480" y="5249160"/>
            <a:ext cx="2492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and assist with marking assignments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715880" y="4683600"/>
            <a:ext cx="20318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Scalable Architecture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331400" y="5048640"/>
            <a:ext cx="2659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Automated, serverless pipeline for non-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7331400" y="5249160"/>
            <a:ext cx="2275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technical users to build custom 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7331400" y="5449680"/>
            <a:ext cx="457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agents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9045720" y="6050160"/>
            <a:ext cx="1265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LAZYAI | Page 2 of 11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21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9025200" y="334440"/>
            <a:ext cx="1336680" cy="1336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668520" y="3543120"/>
            <a:ext cx="2005200" cy="200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4"/>
          <a:stretch/>
        </p:blipFill>
        <p:spPr>
          <a:xfrm>
            <a:off x="401040" y="401040"/>
            <a:ext cx="989388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5"/>
          <a:stretch/>
        </p:blipFill>
        <p:spPr>
          <a:xfrm>
            <a:off x="401040" y="83556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"/>
          <p:cNvSpPr/>
          <p:nvPr/>
        </p:nvSpPr>
        <p:spPr>
          <a:xfrm>
            <a:off x="401040" y="1203120"/>
            <a:ext cx="4813560" cy="1989360"/>
          </a:xfrm>
          <a:custGeom>
            <a:avLst/>
            <a:gdLst/>
            <a:ahLst/>
            <a:rect l="0" t="0" r="r" b="b"/>
            <a:pathLst>
              <a:path w="13371" h="5526">
                <a:moveTo>
                  <a:pt x="0" y="5294"/>
                </a:moveTo>
                <a:lnTo>
                  <a:pt x="0" y="232"/>
                </a:lnTo>
                <a:cubicBezTo>
                  <a:pt x="0" y="217"/>
                  <a:pt x="1" y="202"/>
                  <a:pt x="4" y="187"/>
                </a:cubicBezTo>
                <a:cubicBezTo>
                  <a:pt x="7" y="172"/>
                  <a:pt x="12" y="158"/>
                  <a:pt x="17" y="143"/>
                </a:cubicBezTo>
                <a:cubicBezTo>
                  <a:pt x="23" y="129"/>
                  <a:pt x="30" y="116"/>
                  <a:pt x="39" y="103"/>
                </a:cubicBezTo>
                <a:cubicBezTo>
                  <a:pt x="47" y="91"/>
                  <a:pt x="57" y="79"/>
                  <a:pt x="68" y="68"/>
                </a:cubicBezTo>
                <a:cubicBezTo>
                  <a:pt x="78" y="57"/>
                  <a:pt x="90" y="48"/>
                  <a:pt x="103" y="39"/>
                </a:cubicBezTo>
                <a:cubicBezTo>
                  <a:pt x="116" y="31"/>
                  <a:pt x="129" y="24"/>
                  <a:pt x="143" y="18"/>
                </a:cubicBezTo>
                <a:cubicBezTo>
                  <a:pt x="157" y="12"/>
                  <a:pt x="172" y="8"/>
                  <a:pt x="187" y="5"/>
                </a:cubicBezTo>
                <a:cubicBezTo>
                  <a:pt x="202" y="2"/>
                  <a:pt x="217" y="0"/>
                  <a:pt x="232" y="0"/>
                </a:cubicBezTo>
                <a:lnTo>
                  <a:pt x="13139" y="0"/>
                </a:lnTo>
                <a:cubicBezTo>
                  <a:pt x="13155" y="0"/>
                  <a:pt x="13170" y="2"/>
                  <a:pt x="13185" y="5"/>
                </a:cubicBezTo>
                <a:cubicBezTo>
                  <a:pt x="13200" y="8"/>
                  <a:pt x="13214" y="12"/>
                  <a:pt x="13228" y="18"/>
                </a:cubicBezTo>
                <a:cubicBezTo>
                  <a:pt x="13242" y="24"/>
                  <a:pt x="13256" y="31"/>
                  <a:pt x="13268" y="39"/>
                </a:cubicBezTo>
                <a:cubicBezTo>
                  <a:pt x="13281" y="48"/>
                  <a:pt x="13293" y="57"/>
                  <a:pt x="13303" y="68"/>
                </a:cubicBezTo>
                <a:cubicBezTo>
                  <a:pt x="13314" y="79"/>
                  <a:pt x="13324" y="91"/>
                  <a:pt x="13332" y="103"/>
                </a:cubicBezTo>
                <a:cubicBezTo>
                  <a:pt x="13341" y="116"/>
                  <a:pt x="13348" y="129"/>
                  <a:pt x="13354" y="143"/>
                </a:cubicBezTo>
                <a:cubicBezTo>
                  <a:pt x="13360" y="158"/>
                  <a:pt x="13364" y="172"/>
                  <a:pt x="13367" y="187"/>
                </a:cubicBezTo>
                <a:cubicBezTo>
                  <a:pt x="13370" y="202"/>
                  <a:pt x="13371" y="217"/>
                  <a:pt x="13371" y="232"/>
                </a:cubicBezTo>
                <a:lnTo>
                  <a:pt x="13371" y="5294"/>
                </a:lnTo>
                <a:cubicBezTo>
                  <a:pt x="13371" y="5309"/>
                  <a:pt x="13370" y="5324"/>
                  <a:pt x="13367" y="5339"/>
                </a:cubicBezTo>
                <a:cubicBezTo>
                  <a:pt x="13364" y="5354"/>
                  <a:pt x="13360" y="5369"/>
                  <a:pt x="13354" y="5383"/>
                </a:cubicBezTo>
                <a:cubicBezTo>
                  <a:pt x="13348" y="5397"/>
                  <a:pt x="13341" y="5410"/>
                  <a:pt x="13332" y="5423"/>
                </a:cubicBezTo>
                <a:cubicBezTo>
                  <a:pt x="13324" y="5435"/>
                  <a:pt x="13314" y="5447"/>
                  <a:pt x="13303" y="5458"/>
                </a:cubicBezTo>
                <a:cubicBezTo>
                  <a:pt x="13293" y="5469"/>
                  <a:pt x="13281" y="5478"/>
                  <a:pt x="13268" y="5487"/>
                </a:cubicBezTo>
                <a:cubicBezTo>
                  <a:pt x="13256" y="5495"/>
                  <a:pt x="13242" y="5502"/>
                  <a:pt x="13228" y="5508"/>
                </a:cubicBezTo>
                <a:cubicBezTo>
                  <a:pt x="13214" y="5514"/>
                  <a:pt x="13200" y="5518"/>
                  <a:pt x="13185" y="5521"/>
                </a:cubicBezTo>
                <a:cubicBezTo>
                  <a:pt x="13170" y="5524"/>
                  <a:pt x="13155" y="5526"/>
                  <a:pt x="13139" y="5526"/>
                </a:cubicBezTo>
                <a:lnTo>
                  <a:pt x="232" y="5526"/>
                </a:lnTo>
                <a:cubicBezTo>
                  <a:pt x="217" y="5526"/>
                  <a:pt x="202" y="5524"/>
                  <a:pt x="187" y="5521"/>
                </a:cubicBezTo>
                <a:cubicBezTo>
                  <a:pt x="172" y="5518"/>
                  <a:pt x="157" y="5514"/>
                  <a:pt x="143" y="5508"/>
                </a:cubicBezTo>
                <a:cubicBezTo>
                  <a:pt x="129" y="5502"/>
                  <a:pt x="116" y="5495"/>
                  <a:pt x="103" y="5487"/>
                </a:cubicBezTo>
                <a:cubicBezTo>
                  <a:pt x="90" y="5478"/>
                  <a:pt x="78" y="5469"/>
                  <a:pt x="68" y="5458"/>
                </a:cubicBezTo>
                <a:cubicBezTo>
                  <a:pt x="57" y="5447"/>
                  <a:pt x="47" y="5435"/>
                  <a:pt x="39" y="5423"/>
                </a:cubicBezTo>
                <a:cubicBezTo>
                  <a:pt x="30" y="5410"/>
                  <a:pt x="23" y="5397"/>
                  <a:pt x="17" y="5383"/>
                </a:cubicBezTo>
                <a:cubicBezTo>
                  <a:pt x="12" y="5369"/>
                  <a:pt x="7" y="5354"/>
                  <a:pt x="4" y="5339"/>
                </a:cubicBezTo>
                <a:cubicBezTo>
                  <a:pt x="1" y="5324"/>
                  <a:pt x="0" y="5309"/>
                  <a:pt x="0" y="5294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668520" y="1470600"/>
            <a:ext cx="250920" cy="585360"/>
          </a:xfrm>
          <a:custGeom>
            <a:avLst/>
            <a:gdLst/>
            <a:ahLst/>
            <a:rect l="0" t="0" r="r" b="b"/>
            <a:pathLst>
              <a:path w="697" h="1626">
                <a:moveTo>
                  <a:pt x="697" y="812"/>
                </a:moveTo>
                <a:cubicBezTo>
                  <a:pt x="697" y="839"/>
                  <a:pt x="696" y="866"/>
                  <a:pt x="695" y="892"/>
                </a:cubicBezTo>
                <a:cubicBezTo>
                  <a:pt x="694" y="919"/>
                  <a:pt x="692" y="945"/>
                  <a:pt x="690" y="971"/>
                </a:cubicBezTo>
                <a:cubicBezTo>
                  <a:pt x="688" y="997"/>
                  <a:pt x="685" y="1023"/>
                  <a:pt x="682" y="1048"/>
                </a:cubicBezTo>
                <a:cubicBezTo>
                  <a:pt x="679" y="1074"/>
                  <a:pt x="675" y="1099"/>
                  <a:pt x="670" y="1123"/>
                </a:cubicBezTo>
                <a:cubicBezTo>
                  <a:pt x="666" y="1148"/>
                  <a:pt x="661" y="1172"/>
                  <a:pt x="656" y="1195"/>
                </a:cubicBezTo>
                <a:cubicBezTo>
                  <a:pt x="650" y="1219"/>
                  <a:pt x="645" y="1242"/>
                  <a:pt x="638" y="1264"/>
                </a:cubicBezTo>
                <a:cubicBezTo>
                  <a:pt x="632" y="1286"/>
                  <a:pt x="625" y="1307"/>
                  <a:pt x="618" y="1328"/>
                </a:cubicBezTo>
                <a:cubicBezTo>
                  <a:pt x="611" y="1348"/>
                  <a:pt x="603" y="1368"/>
                  <a:pt x="595" y="1387"/>
                </a:cubicBezTo>
                <a:cubicBezTo>
                  <a:pt x="587" y="1406"/>
                  <a:pt x="577" y="1424"/>
                  <a:pt x="569" y="1440"/>
                </a:cubicBezTo>
                <a:cubicBezTo>
                  <a:pt x="560" y="1457"/>
                  <a:pt x="551" y="1473"/>
                  <a:pt x="541" y="1488"/>
                </a:cubicBezTo>
                <a:cubicBezTo>
                  <a:pt x="532" y="1503"/>
                  <a:pt x="522" y="1516"/>
                  <a:pt x="512" y="1529"/>
                </a:cubicBezTo>
                <a:cubicBezTo>
                  <a:pt x="502" y="1542"/>
                  <a:pt x="492" y="1553"/>
                  <a:pt x="481" y="1563"/>
                </a:cubicBezTo>
                <a:cubicBezTo>
                  <a:pt x="470" y="1573"/>
                  <a:pt x="460" y="1582"/>
                  <a:pt x="449" y="1590"/>
                </a:cubicBezTo>
                <a:cubicBezTo>
                  <a:pt x="438" y="1598"/>
                  <a:pt x="427" y="1605"/>
                  <a:pt x="416" y="1610"/>
                </a:cubicBezTo>
                <a:cubicBezTo>
                  <a:pt x="404" y="1615"/>
                  <a:pt x="393" y="1619"/>
                  <a:pt x="382" y="1622"/>
                </a:cubicBezTo>
                <a:cubicBezTo>
                  <a:pt x="371" y="1625"/>
                  <a:pt x="359" y="1626"/>
                  <a:pt x="348" y="1626"/>
                </a:cubicBezTo>
                <a:cubicBezTo>
                  <a:pt x="336" y="1626"/>
                  <a:pt x="325" y="1625"/>
                  <a:pt x="314" y="1622"/>
                </a:cubicBezTo>
                <a:cubicBezTo>
                  <a:pt x="302" y="1619"/>
                  <a:pt x="291" y="1615"/>
                  <a:pt x="280" y="1610"/>
                </a:cubicBezTo>
                <a:cubicBezTo>
                  <a:pt x="269" y="1605"/>
                  <a:pt x="258" y="1598"/>
                  <a:pt x="247" y="1590"/>
                </a:cubicBezTo>
                <a:cubicBezTo>
                  <a:pt x="236" y="1582"/>
                  <a:pt x="225" y="1573"/>
                  <a:pt x="214" y="1563"/>
                </a:cubicBezTo>
                <a:cubicBezTo>
                  <a:pt x="204" y="1553"/>
                  <a:pt x="194" y="1542"/>
                  <a:pt x="184" y="1529"/>
                </a:cubicBezTo>
                <a:cubicBezTo>
                  <a:pt x="174" y="1516"/>
                  <a:pt x="164" y="1503"/>
                  <a:pt x="154" y="1488"/>
                </a:cubicBezTo>
                <a:cubicBezTo>
                  <a:pt x="145" y="1473"/>
                  <a:pt x="136" y="1457"/>
                  <a:pt x="127" y="1440"/>
                </a:cubicBezTo>
                <a:cubicBezTo>
                  <a:pt x="118" y="1424"/>
                  <a:pt x="110" y="1406"/>
                  <a:pt x="102" y="1387"/>
                </a:cubicBezTo>
                <a:cubicBezTo>
                  <a:pt x="93" y="1368"/>
                  <a:pt x="86" y="1348"/>
                  <a:pt x="79" y="1328"/>
                </a:cubicBezTo>
                <a:cubicBezTo>
                  <a:pt x="71" y="1307"/>
                  <a:pt x="65" y="1286"/>
                  <a:pt x="58" y="1264"/>
                </a:cubicBezTo>
                <a:cubicBezTo>
                  <a:pt x="52" y="1242"/>
                  <a:pt x="46" y="1219"/>
                  <a:pt x="41" y="1195"/>
                </a:cubicBezTo>
                <a:cubicBezTo>
                  <a:pt x="35" y="1172"/>
                  <a:pt x="30" y="1148"/>
                  <a:pt x="26" y="1123"/>
                </a:cubicBezTo>
                <a:cubicBezTo>
                  <a:pt x="22" y="1099"/>
                  <a:pt x="18" y="1074"/>
                  <a:pt x="15" y="1048"/>
                </a:cubicBezTo>
                <a:cubicBezTo>
                  <a:pt x="11" y="1023"/>
                  <a:pt x="8" y="997"/>
                  <a:pt x="6" y="971"/>
                </a:cubicBezTo>
                <a:cubicBezTo>
                  <a:pt x="4" y="945"/>
                  <a:pt x="2" y="919"/>
                  <a:pt x="1" y="892"/>
                </a:cubicBezTo>
                <a:cubicBezTo>
                  <a:pt x="0" y="866"/>
                  <a:pt x="0" y="839"/>
                  <a:pt x="0" y="812"/>
                </a:cubicBezTo>
                <a:cubicBezTo>
                  <a:pt x="0" y="786"/>
                  <a:pt x="0" y="759"/>
                  <a:pt x="1" y="733"/>
                </a:cubicBezTo>
                <a:cubicBezTo>
                  <a:pt x="2" y="706"/>
                  <a:pt x="4" y="680"/>
                  <a:pt x="6" y="654"/>
                </a:cubicBezTo>
                <a:cubicBezTo>
                  <a:pt x="8" y="628"/>
                  <a:pt x="11" y="602"/>
                  <a:pt x="15" y="577"/>
                </a:cubicBezTo>
                <a:cubicBezTo>
                  <a:pt x="18" y="551"/>
                  <a:pt x="22" y="526"/>
                  <a:pt x="26" y="502"/>
                </a:cubicBezTo>
                <a:cubicBezTo>
                  <a:pt x="30" y="477"/>
                  <a:pt x="35" y="453"/>
                  <a:pt x="41" y="429"/>
                </a:cubicBezTo>
                <a:cubicBezTo>
                  <a:pt x="46" y="406"/>
                  <a:pt x="52" y="383"/>
                  <a:pt x="58" y="361"/>
                </a:cubicBezTo>
                <a:cubicBezTo>
                  <a:pt x="65" y="339"/>
                  <a:pt x="71" y="318"/>
                  <a:pt x="79" y="297"/>
                </a:cubicBezTo>
                <a:cubicBezTo>
                  <a:pt x="86" y="276"/>
                  <a:pt x="93" y="257"/>
                  <a:pt x="102" y="238"/>
                </a:cubicBezTo>
                <a:cubicBezTo>
                  <a:pt x="110" y="219"/>
                  <a:pt x="118" y="201"/>
                  <a:pt x="127" y="184"/>
                </a:cubicBezTo>
                <a:cubicBezTo>
                  <a:pt x="136" y="168"/>
                  <a:pt x="145" y="152"/>
                  <a:pt x="154" y="137"/>
                </a:cubicBezTo>
                <a:cubicBezTo>
                  <a:pt x="164" y="122"/>
                  <a:pt x="174" y="108"/>
                  <a:pt x="184" y="96"/>
                </a:cubicBezTo>
                <a:cubicBezTo>
                  <a:pt x="194" y="83"/>
                  <a:pt x="204" y="72"/>
                  <a:pt x="214" y="62"/>
                </a:cubicBezTo>
                <a:cubicBezTo>
                  <a:pt x="225" y="52"/>
                  <a:pt x="236" y="43"/>
                  <a:pt x="247" y="35"/>
                </a:cubicBezTo>
                <a:cubicBezTo>
                  <a:pt x="258" y="27"/>
                  <a:pt x="269" y="21"/>
                  <a:pt x="280" y="16"/>
                </a:cubicBezTo>
                <a:cubicBezTo>
                  <a:pt x="291" y="10"/>
                  <a:pt x="302" y="7"/>
                  <a:pt x="314" y="4"/>
                </a:cubicBezTo>
                <a:cubicBezTo>
                  <a:pt x="325" y="1"/>
                  <a:pt x="336" y="0"/>
                  <a:pt x="348" y="0"/>
                </a:cubicBezTo>
                <a:cubicBezTo>
                  <a:pt x="359" y="0"/>
                  <a:pt x="371" y="1"/>
                  <a:pt x="382" y="4"/>
                </a:cubicBezTo>
                <a:cubicBezTo>
                  <a:pt x="393" y="7"/>
                  <a:pt x="404" y="10"/>
                  <a:pt x="416" y="16"/>
                </a:cubicBezTo>
                <a:cubicBezTo>
                  <a:pt x="427" y="21"/>
                  <a:pt x="438" y="27"/>
                  <a:pt x="449" y="35"/>
                </a:cubicBezTo>
                <a:cubicBezTo>
                  <a:pt x="460" y="43"/>
                  <a:pt x="470" y="52"/>
                  <a:pt x="481" y="62"/>
                </a:cubicBezTo>
                <a:cubicBezTo>
                  <a:pt x="492" y="72"/>
                  <a:pt x="502" y="83"/>
                  <a:pt x="512" y="96"/>
                </a:cubicBezTo>
                <a:cubicBezTo>
                  <a:pt x="522" y="108"/>
                  <a:pt x="532" y="122"/>
                  <a:pt x="541" y="137"/>
                </a:cubicBezTo>
                <a:cubicBezTo>
                  <a:pt x="551" y="152"/>
                  <a:pt x="560" y="168"/>
                  <a:pt x="569" y="184"/>
                </a:cubicBezTo>
                <a:cubicBezTo>
                  <a:pt x="577" y="201"/>
                  <a:pt x="587" y="219"/>
                  <a:pt x="595" y="238"/>
                </a:cubicBezTo>
                <a:cubicBezTo>
                  <a:pt x="603" y="257"/>
                  <a:pt x="611" y="276"/>
                  <a:pt x="618" y="297"/>
                </a:cubicBezTo>
                <a:cubicBezTo>
                  <a:pt x="625" y="318"/>
                  <a:pt x="632" y="339"/>
                  <a:pt x="638" y="361"/>
                </a:cubicBezTo>
                <a:cubicBezTo>
                  <a:pt x="645" y="383"/>
                  <a:pt x="650" y="406"/>
                  <a:pt x="656" y="429"/>
                </a:cubicBezTo>
                <a:cubicBezTo>
                  <a:pt x="661" y="453"/>
                  <a:pt x="666" y="477"/>
                  <a:pt x="670" y="502"/>
                </a:cubicBezTo>
                <a:cubicBezTo>
                  <a:pt x="675" y="526"/>
                  <a:pt x="679" y="551"/>
                  <a:pt x="682" y="577"/>
                </a:cubicBezTo>
                <a:cubicBezTo>
                  <a:pt x="685" y="602"/>
                  <a:pt x="688" y="628"/>
                  <a:pt x="690" y="654"/>
                </a:cubicBezTo>
                <a:cubicBezTo>
                  <a:pt x="692" y="680"/>
                  <a:pt x="694" y="706"/>
                  <a:pt x="695" y="733"/>
                </a:cubicBezTo>
                <a:cubicBezTo>
                  <a:pt x="696" y="759"/>
                  <a:pt x="697" y="786"/>
                  <a:pt x="697" y="812"/>
                </a:cubicBezTo>
                <a:close/>
              </a:path>
            </a:pathLst>
          </a:custGeom>
          <a:solidFill>
            <a:srgbClr val="1e3a8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84" name="" descr=""/>
          <p:cNvPicPr/>
          <p:nvPr/>
        </p:nvPicPr>
        <p:blipFill>
          <a:blip r:embed="rId6"/>
          <a:stretch/>
        </p:blipFill>
        <p:spPr>
          <a:xfrm>
            <a:off x="668520" y="1638000"/>
            <a:ext cx="25020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" name=""/>
          <p:cNvSpPr txBox="1"/>
          <p:nvPr/>
        </p:nvSpPr>
        <p:spPr>
          <a:xfrm>
            <a:off x="1119960" y="1485360"/>
            <a:ext cx="33584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Personalize Learning at Scale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119960" y="1864800"/>
            <a:ext cx="3777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Provide every student with a dedicated AI tutor for each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119960" y="2082240"/>
            <a:ext cx="3472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academic unit. These agents, ﬁne-tuned on speciﬁc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119960" y="2299320"/>
            <a:ext cx="3624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course content, oﬀer precise, context-aware answers,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5481720" y="1203120"/>
            <a:ext cx="4813920" cy="1989360"/>
          </a:xfrm>
          <a:custGeom>
            <a:avLst/>
            <a:gdLst/>
            <a:ahLst/>
            <a:rect l="0" t="0" r="r" b="b"/>
            <a:pathLst>
              <a:path w="13372" h="5526">
                <a:moveTo>
                  <a:pt x="0" y="5294"/>
                </a:moveTo>
                <a:lnTo>
                  <a:pt x="0" y="232"/>
                </a:lnTo>
                <a:cubicBezTo>
                  <a:pt x="0" y="217"/>
                  <a:pt x="2" y="202"/>
                  <a:pt x="5" y="187"/>
                </a:cubicBezTo>
                <a:cubicBezTo>
                  <a:pt x="8" y="172"/>
                  <a:pt x="12" y="158"/>
                  <a:pt x="18" y="143"/>
                </a:cubicBezTo>
                <a:cubicBezTo>
                  <a:pt x="24" y="129"/>
                  <a:pt x="31" y="116"/>
                  <a:pt x="39" y="103"/>
                </a:cubicBezTo>
                <a:cubicBezTo>
                  <a:pt x="48" y="91"/>
                  <a:pt x="57" y="79"/>
                  <a:pt x="68" y="68"/>
                </a:cubicBezTo>
                <a:cubicBezTo>
                  <a:pt x="79" y="57"/>
                  <a:pt x="91" y="48"/>
                  <a:pt x="103" y="39"/>
                </a:cubicBezTo>
                <a:cubicBezTo>
                  <a:pt x="116" y="31"/>
                  <a:pt x="129" y="24"/>
                  <a:pt x="144" y="18"/>
                </a:cubicBezTo>
                <a:cubicBezTo>
                  <a:pt x="158" y="12"/>
                  <a:pt x="172" y="8"/>
                  <a:pt x="187" y="5"/>
                </a:cubicBezTo>
                <a:cubicBezTo>
                  <a:pt x="202" y="2"/>
                  <a:pt x="217" y="0"/>
                  <a:pt x="232" y="0"/>
                </a:cubicBezTo>
                <a:lnTo>
                  <a:pt x="13140" y="0"/>
                </a:lnTo>
                <a:cubicBezTo>
                  <a:pt x="13155" y="0"/>
                  <a:pt x="13170" y="2"/>
                  <a:pt x="13185" y="5"/>
                </a:cubicBezTo>
                <a:cubicBezTo>
                  <a:pt x="13200" y="8"/>
                  <a:pt x="13215" y="12"/>
                  <a:pt x="13229" y="18"/>
                </a:cubicBezTo>
                <a:cubicBezTo>
                  <a:pt x="13243" y="24"/>
                  <a:pt x="13256" y="31"/>
                  <a:pt x="13269" y="39"/>
                </a:cubicBezTo>
                <a:cubicBezTo>
                  <a:pt x="13281" y="48"/>
                  <a:pt x="13293" y="57"/>
                  <a:pt x="13304" y="68"/>
                </a:cubicBezTo>
                <a:cubicBezTo>
                  <a:pt x="13315" y="79"/>
                  <a:pt x="13324" y="91"/>
                  <a:pt x="13333" y="103"/>
                </a:cubicBezTo>
                <a:cubicBezTo>
                  <a:pt x="13341" y="116"/>
                  <a:pt x="13348" y="129"/>
                  <a:pt x="13354" y="143"/>
                </a:cubicBezTo>
                <a:cubicBezTo>
                  <a:pt x="13360" y="158"/>
                  <a:pt x="13365" y="172"/>
                  <a:pt x="13368" y="187"/>
                </a:cubicBezTo>
                <a:cubicBezTo>
                  <a:pt x="13370" y="202"/>
                  <a:pt x="13372" y="217"/>
                  <a:pt x="13372" y="232"/>
                </a:cubicBezTo>
                <a:lnTo>
                  <a:pt x="13372" y="5294"/>
                </a:lnTo>
                <a:cubicBezTo>
                  <a:pt x="13372" y="5309"/>
                  <a:pt x="13370" y="5324"/>
                  <a:pt x="13368" y="5339"/>
                </a:cubicBezTo>
                <a:cubicBezTo>
                  <a:pt x="13365" y="5354"/>
                  <a:pt x="13360" y="5369"/>
                  <a:pt x="13354" y="5383"/>
                </a:cubicBezTo>
                <a:cubicBezTo>
                  <a:pt x="13348" y="5397"/>
                  <a:pt x="13341" y="5410"/>
                  <a:pt x="13333" y="5423"/>
                </a:cubicBezTo>
                <a:cubicBezTo>
                  <a:pt x="13324" y="5435"/>
                  <a:pt x="13315" y="5447"/>
                  <a:pt x="13304" y="5458"/>
                </a:cubicBezTo>
                <a:cubicBezTo>
                  <a:pt x="13293" y="5469"/>
                  <a:pt x="13281" y="5478"/>
                  <a:pt x="13269" y="5487"/>
                </a:cubicBezTo>
                <a:cubicBezTo>
                  <a:pt x="13256" y="5495"/>
                  <a:pt x="13243" y="5502"/>
                  <a:pt x="13229" y="5508"/>
                </a:cubicBezTo>
                <a:cubicBezTo>
                  <a:pt x="13215" y="5514"/>
                  <a:pt x="13200" y="5518"/>
                  <a:pt x="13185" y="5521"/>
                </a:cubicBezTo>
                <a:cubicBezTo>
                  <a:pt x="13170" y="5524"/>
                  <a:pt x="13155" y="5526"/>
                  <a:pt x="13140" y="5526"/>
                </a:cubicBezTo>
                <a:lnTo>
                  <a:pt x="232" y="5526"/>
                </a:lnTo>
                <a:cubicBezTo>
                  <a:pt x="217" y="5526"/>
                  <a:pt x="202" y="5524"/>
                  <a:pt x="187" y="5521"/>
                </a:cubicBezTo>
                <a:cubicBezTo>
                  <a:pt x="172" y="5518"/>
                  <a:pt x="158" y="5514"/>
                  <a:pt x="144" y="5508"/>
                </a:cubicBezTo>
                <a:cubicBezTo>
                  <a:pt x="129" y="5502"/>
                  <a:pt x="116" y="5495"/>
                  <a:pt x="103" y="5487"/>
                </a:cubicBezTo>
                <a:cubicBezTo>
                  <a:pt x="91" y="5478"/>
                  <a:pt x="79" y="5469"/>
                  <a:pt x="68" y="5458"/>
                </a:cubicBezTo>
                <a:cubicBezTo>
                  <a:pt x="57" y="5447"/>
                  <a:pt x="48" y="5435"/>
                  <a:pt x="39" y="5423"/>
                </a:cubicBezTo>
                <a:cubicBezTo>
                  <a:pt x="31" y="5410"/>
                  <a:pt x="24" y="5397"/>
                  <a:pt x="18" y="5383"/>
                </a:cubicBezTo>
                <a:cubicBezTo>
                  <a:pt x="12" y="5369"/>
                  <a:pt x="8" y="5354"/>
                  <a:pt x="5" y="5339"/>
                </a:cubicBezTo>
                <a:cubicBezTo>
                  <a:pt x="2" y="5324"/>
                  <a:pt x="0" y="5309"/>
                  <a:pt x="0" y="5294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5749200" y="1470600"/>
            <a:ext cx="317880" cy="585360"/>
          </a:xfrm>
          <a:custGeom>
            <a:avLst/>
            <a:gdLst/>
            <a:ahLst/>
            <a:rect l="0" t="0" r="r" b="b"/>
            <a:pathLst>
              <a:path w="883" h="1626">
                <a:moveTo>
                  <a:pt x="883" y="812"/>
                </a:moveTo>
                <a:cubicBezTo>
                  <a:pt x="883" y="839"/>
                  <a:pt x="882" y="866"/>
                  <a:pt x="881" y="892"/>
                </a:cubicBezTo>
                <a:cubicBezTo>
                  <a:pt x="880" y="919"/>
                  <a:pt x="878" y="945"/>
                  <a:pt x="875" y="971"/>
                </a:cubicBezTo>
                <a:cubicBezTo>
                  <a:pt x="872" y="997"/>
                  <a:pt x="868" y="1023"/>
                  <a:pt x="864" y="1048"/>
                </a:cubicBezTo>
                <a:cubicBezTo>
                  <a:pt x="860" y="1074"/>
                  <a:pt x="855" y="1099"/>
                  <a:pt x="850" y="1123"/>
                </a:cubicBezTo>
                <a:cubicBezTo>
                  <a:pt x="844" y="1148"/>
                  <a:pt x="838" y="1172"/>
                  <a:pt x="831" y="1195"/>
                </a:cubicBezTo>
                <a:cubicBezTo>
                  <a:pt x="824" y="1219"/>
                  <a:pt x="817" y="1242"/>
                  <a:pt x="809" y="1264"/>
                </a:cubicBezTo>
                <a:cubicBezTo>
                  <a:pt x="801" y="1286"/>
                  <a:pt x="792" y="1307"/>
                  <a:pt x="783" y="1328"/>
                </a:cubicBezTo>
                <a:cubicBezTo>
                  <a:pt x="774" y="1348"/>
                  <a:pt x="764" y="1368"/>
                  <a:pt x="754" y="1387"/>
                </a:cubicBezTo>
                <a:cubicBezTo>
                  <a:pt x="744" y="1406"/>
                  <a:pt x="733" y="1424"/>
                  <a:pt x="722" y="1440"/>
                </a:cubicBezTo>
                <a:cubicBezTo>
                  <a:pt x="711" y="1457"/>
                  <a:pt x="699" y="1473"/>
                  <a:pt x="687" y="1488"/>
                </a:cubicBezTo>
                <a:cubicBezTo>
                  <a:pt x="675" y="1503"/>
                  <a:pt x="663" y="1516"/>
                  <a:pt x="650" y="1529"/>
                </a:cubicBezTo>
                <a:cubicBezTo>
                  <a:pt x="637" y="1542"/>
                  <a:pt x="624" y="1553"/>
                  <a:pt x="611" y="1563"/>
                </a:cubicBezTo>
                <a:cubicBezTo>
                  <a:pt x="598" y="1573"/>
                  <a:pt x="584" y="1582"/>
                  <a:pt x="570" y="1590"/>
                </a:cubicBezTo>
                <a:cubicBezTo>
                  <a:pt x="556" y="1598"/>
                  <a:pt x="542" y="1605"/>
                  <a:pt x="528" y="1610"/>
                </a:cubicBezTo>
                <a:cubicBezTo>
                  <a:pt x="514" y="1615"/>
                  <a:pt x="500" y="1619"/>
                  <a:pt x="485" y="1622"/>
                </a:cubicBezTo>
                <a:cubicBezTo>
                  <a:pt x="471" y="1625"/>
                  <a:pt x="457" y="1626"/>
                  <a:pt x="442" y="1626"/>
                </a:cubicBezTo>
                <a:cubicBezTo>
                  <a:pt x="428" y="1626"/>
                  <a:pt x="413" y="1625"/>
                  <a:pt x="399" y="1622"/>
                </a:cubicBezTo>
                <a:cubicBezTo>
                  <a:pt x="385" y="1619"/>
                  <a:pt x="370" y="1615"/>
                  <a:pt x="356" y="1610"/>
                </a:cubicBezTo>
                <a:cubicBezTo>
                  <a:pt x="341" y="1605"/>
                  <a:pt x="327" y="1598"/>
                  <a:pt x="313" y="1590"/>
                </a:cubicBezTo>
                <a:cubicBezTo>
                  <a:pt x="299" y="1582"/>
                  <a:pt x="286" y="1573"/>
                  <a:pt x="272" y="1563"/>
                </a:cubicBezTo>
                <a:cubicBezTo>
                  <a:pt x="259" y="1553"/>
                  <a:pt x="246" y="1542"/>
                  <a:pt x="233" y="1529"/>
                </a:cubicBezTo>
                <a:cubicBezTo>
                  <a:pt x="220" y="1516"/>
                  <a:pt x="208" y="1503"/>
                  <a:pt x="196" y="1488"/>
                </a:cubicBezTo>
                <a:cubicBezTo>
                  <a:pt x="184" y="1473"/>
                  <a:pt x="172" y="1457"/>
                  <a:pt x="161" y="1440"/>
                </a:cubicBezTo>
                <a:cubicBezTo>
                  <a:pt x="150" y="1424"/>
                  <a:pt x="139" y="1406"/>
                  <a:pt x="129" y="1387"/>
                </a:cubicBezTo>
                <a:cubicBezTo>
                  <a:pt x="119" y="1368"/>
                  <a:pt x="109" y="1348"/>
                  <a:pt x="100" y="1328"/>
                </a:cubicBezTo>
                <a:cubicBezTo>
                  <a:pt x="91" y="1307"/>
                  <a:pt x="82" y="1286"/>
                  <a:pt x="74" y="1264"/>
                </a:cubicBezTo>
                <a:cubicBezTo>
                  <a:pt x="66" y="1242"/>
                  <a:pt x="59" y="1219"/>
                  <a:pt x="52" y="1195"/>
                </a:cubicBezTo>
                <a:cubicBezTo>
                  <a:pt x="45" y="1172"/>
                  <a:pt x="39" y="1148"/>
                  <a:pt x="34" y="1123"/>
                </a:cubicBezTo>
                <a:cubicBezTo>
                  <a:pt x="28" y="1099"/>
                  <a:pt x="23" y="1074"/>
                  <a:pt x="19" y="1048"/>
                </a:cubicBezTo>
                <a:cubicBezTo>
                  <a:pt x="15" y="1023"/>
                  <a:pt x="11" y="997"/>
                  <a:pt x="9" y="971"/>
                </a:cubicBezTo>
                <a:cubicBezTo>
                  <a:pt x="6" y="945"/>
                  <a:pt x="4" y="919"/>
                  <a:pt x="2" y="892"/>
                </a:cubicBezTo>
                <a:cubicBezTo>
                  <a:pt x="1" y="866"/>
                  <a:pt x="0" y="839"/>
                  <a:pt x="0" y="812"/>
                </a:cubicBezTo>
                <a:cubicBezTo>
                  <a:pt x="0" y="786"/>
                  <a:pt x="1" y="759"/>
                  <a:pt x="2" y="733"/>
                </a:cubicBezTo>
                <a:cubicBezTo>
                  <a:pt x="4" y="706"/>
                  <a:pt x="6" y="680"/>
                  <a:pt x="9" y="654"/>
                </a:cubicBezTo>
                <a:cubicBezTo>
                  <a:pt x="11" y="628"/>
                  <a:pt x="15" y="602"/>
                  <a:pt x="19" y="577"/>
                </a:cubicBezTo>
                <a:cubicBezTo>
                  <a:pt x="23" y="551"/>
                  <a:pt x="28" y="526"/>
                  <a:pt x="34" y="502"/>
                </a:cubicBezTo>
                <a:cubicBezTo>
                  <a:pt x="39" y="477"/>
                  <a:pt x="45" y="453"/>
                  <a:pt x="52" y="429"/>
                </a:cubicBezTo>
                <a:cubicBezTo>
                  <a:pt x="59" y="406"/>
                  <a:pt x="66" y="383"/>
                  <a:pt x="74" y="361"/>
                </a:cubicBezTo>
                <a:cubicBezTo>
                  <a:pt x="82" y="339"/>
                  <a:pt x="91" y="318"/>
                  <a:pt x="100" y="297"/>
                </a:cubicBezTo>
                <a:cubicBezTo>
                  <a:pt x="109" y="276"/>
                  <a:pt x="119" y="257"/>
                  <a:pt x="129" y="238"/>
                </a:cubicBezTo>
                <a:cubicBezTo>
                  <a:pt x="139" y="219"/>
                  <a:pt x="150" y="201"/>
                  <a:pt x="161" y="184"/>
                </a:cubicBezTo>
                <a:cubicBezTo>
                  <a:pt x="172" y="168"/>
                  <a:pt x="184" y="152"/>
                  <a:pt x="196" y="137"/>
                </a:cubicBezTo>
                <a:cubicBezTo>
                  <a:pt x="208" y="122"/>
                  <a:pt x="220" y="108"/>
                  <a:pt x="233" y="96"/>
                </a:cubicBezTo>
                <a:cubicBezTo>
                  <a:pt x="246" y="83"/>
                  <a:pt x="259" y="72"/>
                  <a:pt x="272" y="62"/>
                </a:cubicBezTo>
                <a:cubicBezTo>
                  <a:pt x="286" y="52"/>
                  <a:pt x="299" y="43"/>
                  <a:pt x="313" y="35"/>
                </a:cubicBezTo>
                <a:cubicBezTo>
                  <a:pt x="327" y="27"/>
                  <a:pt x="341" y="21"/>
                  <a:pt x="356" y="16"/>
                </a:cubicBezTo>
                <a:cubicBezTo>
                  <a:pt x="370" y="10"/>
                  <a:pt x="385" y="7"/>
                  <a:pt x="399" y="4"/>
                </a:cubicBezTo>
                <a:cubicBezTo>
                  <a:pt x="413" y="1"/>
                  <a:pt x="428" y="0"/>
                  <a:pt x="442" y="0"/>
                </a:cubicBezTo>
                <a:cubicBezTo>
                  <a:pt x="457" y="0"/>
                  <a:pt x="471" y="1"/>
                  <a:pt x="485" y="4"/>
                </a:cubicBezTo>
                <a:cubicBezTo>
                  <a:pt x="500" y="7"/>
                  <a:pt x="514" y="10"/>
                  <a:pt x="528" y="16"/>
                </a:cubicBezTo>
                <a:cubicBezTo>
                  <a:pt x="542" y="21"/>
                  <a:pt x="556" y="27"/>
                  <a:pt x="570" y="35"/>
                </a:cubicBezTo>
                <a:cubicBezTo>
                  <a:pt x="584" y="43"/>
                  <a:pt x="598" y="52"/>
                  <a:pt x="611" y="62"/>
                </a:cubicBezTo>
                <a:cubicBezTo>
                  <a:pt x="624" y="72"/>
                  <a:pt x="637" y="83"/>
                  <a:pt x="650" y="96"/>
                </a:cubicBezTo>
                <a:cubicBezTo>
                  <a:pt x="663" y="108"/>
                  <a:pt x="675" y="122"/>
                  <a:pt x="687" y="137"/>
                </a:cubicBezTo>
                <a:cubicBezTo>
                  <a:pt x="699" y="152"/>
                  <a:pt x="711" y="168"/>
                  <a:pt x="722" y="184"/>
                </a:cubicBezTo>
                <a:cubicBezTo>
                  <a:pt x="733" y="201"/>
                  <a:pt x="744" y="219"/>
                  <a:pt x="754" y="238"/>
                </a:cubicBezTo>
                <a:cubicBezTo>
                  <a:pt x="764" y="257"/>
                  <a:pt x="774" y="276"/>
                  <a:pt x="783" y="297"/>
                </a:cubicBezTo>
                <a:cubicBezTo>
                  <a:pt x="792" y="318"/>
                  <a:pt x="801" y="339"/>
                  <a:pt x="809" y="361"/>
                </a:cubicBezTo>
                <a:cubicBezTo>
                  <a:pt x="817" y="383"/>
                  <a:pt x="824" y="406"/>
                  <a:pt x="831" y="429"/>
                </a:cubicBezTo>
                <a:cubicBezTo>
                  <a:pt x="838" y="453"/>
                  <a:pt x="844" y="477"/>
                  <a:pt x="850" y="502"/>
                </a:cubicBezTo>
                <a:cubicBezTo>
                  <a:pt x="855" y="526"/>
                  <a:pt x="860" y="551"/>
                  <a:pt x="864" y="577"/>
                </a:cubicBezTo>
                <a:cubicBezTo>
                  <a:pt x="868" y="602"/>
                  <a:pt x="872" y="628"/>
                  <a:pt x="875" y="654"/>
                </a:cubicBezTo>
                <a:cubicBezTo>
                  <a:pt x="878" y="680"/>
                  <a:pt x="880" y="706"/>
                  <a:pt x="881" y="733"/>
                </a:cubicBezTo>
                <a:cubicBezTo>
                  <a:pt x="882" y="759"/>
                  <a:pt x="883" y="786"/>
                  <a:pt x="883" y="812"/>
                </a:cubicBezTo>
                <a:close/>
              </a:path>
            </a:pathLst>
          </a:custGeom>
          <a:solidFill>
            <a:srgbClr val="0b4f4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91" name="" descr=""/>
          <p:cNvPicPr/>
          <p:nvPr/>
        </p:nvPicPr>
        <p:blipFill>
          <a:blip r:embed="rId7"/>
          <a:stretch/>
        </p:blipFill>
        <p:spPr>
          <a:xfrm>
            <a:off x="5749560" y="1638000"/>
            <a:ext cx="31716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" name=""/>
          <p:cNvSpPr txBox="1"/>
          <p:nvPr/>
        </p:nvSpPr>
        <p:spPr>
          <a:xfrm>
            <a:off x="1119960" y="2516760"/>
            <a:ext cx="2527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moving beyond generic AI responses.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6267600" y="1485360"/>
            <a:ext cx="37915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46edd5"/>
                </a:solidFill>
                <a:effectLst/>
                <a:uFillTx/>
                <a:latin typeface="DejaVuSans"/>
                <a:ea typeface="DejaVuSans"/>
              </a:rPr>
              <a:t>Empower Educators with AI Tools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6267600" y="1864800"/>
            <a:ext cx="3319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Equip teachers with powerful AI tools that reduce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6267600" y="2082240"/>
            <a:ext cx="3500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administrative burdens. This includes a unit-speciﬁc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6267600" y="2299320"/>
            <a:ext cx="3640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chatbot to handle common student queries and an AI-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6267600" y="2516760"/>
            <a:ext cx="3515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assisted marking platform to streamline the grading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401040" y="3459600"/>
            <a:ext cx="4813560" cy="1989000"/>
          </a:xfrm>
          <a:custGeom>
            <a:avLst/>
            <a:gdLst/>
            <a:ahLst/>
            <a:rect l="0" t="0" r="r" b="b"/>
            <a:pathLst>
              <a:path w="13371" h="5525">
                <a:moveTo>
                  <a:pt x="0" y="5293"/>
                </a:moveTo>
                <a:lnTo>
                  <a:pt x="0" y="232"/>
                </a:lnTo>
                <a:cubicBezTo>
                  <a:pt x="0" y="217"/>
                  <a:pt x="1" y="201"/>
                  <a:pt x="4" y="187"/>
                </a:cubicBezTo>
                <a:cubicBezTo>
                  <a:pt x="7" y="172"/>
                  <a:pt x="12" y="157"/>
                  <a:pt x="17" y="143"/>
                </a:cubicBezTo>
                <a:cubicBezTo>
                  <a:pt x="23" y="129"/>
                  <a:pt x="30" y="116"/>
                  <a:pt x="39" y="103"/>
                </a:cubicBezTo>
                <a:cubicBezTo>
                  <a:pt x="47" y="90"/>
                  <a:pt x="57" y="78"/>
                  <a:pt x="68" y="68"/>
                </a:cubicBezTo>
                <a:cubicBezTo>
                  <a:pt x="78" y="57"/>
                  <a:pt x="90" y="47"/>
                  <a:pt x="103" y="39"/>
                </a:cubicBezTo>
                <a:cubicBezTo>
                  <a:pt x="116" y="30"/>
                  <a:pt x="129" y="23"/>
                  <a:pt x="143" y="17"/>
                </a:cubicBezTo>
                <a:cubicBezTo>
                  <a:pt x="157" y="12"/>
                  <a:pt x="172" y="7"/>
                  <a:pt x="187" y="4"/>
                </a:cubicBezTo>
                <a:cubicBezTo>
                  <a:pt x="202" y="1"/>
                  <a:pt x="217" y="0"/>
                  <a:pt x="232" y="0"/>
                </a:cubicBezTo>
                <a:lnTo>
                  <a:pt x="13139" y="0"/>
                </a:lnTo>
                <a:cubicBezTo>
                  <a:pt x="13155" y="0"/>
                  <a:pt x="13170" y="1"/>
                  <a:pt x="13185" y="4"/>
                </a:cubicBezTo>
                <a:cubicBezTo>
                  <a:pt x="13200" y="7"/>
                  <a:pt x="13214" y="12"/>
                  <a:pt x="13228" y="17"/>
                </a:cubicBezTo>
                <a:cubicBezTo>
                  <a:pt x="13242" y="23"/>
                  <a:pt x="13256" y="30"/>
                  <a:pt x="13268" y="39"/>
                </a:cubicBezTo>
                <a:cubicBezTo>
                  <a:pt x="13281" y="47"/>
                  <a:pt x="13293" y="57"/>
                  <a:pt x="13303" y="68"/>
                </a:cubicBezTo>
                <a:cubicBezTo>
                  <a:pt x="13314" y="78"/>
                  <a:pt x="13324" y="90"/>
                  <a:pt x="13332" y="103"/>
                </a:cubicBezTo>
                <a:cubicBezTo>
                  <a:pt x="13341" y="116"/>
                  <a:pt x="13348" y="129"/>
                  <a:pt x="13354" y="143"/>
                </a:cubicBezTo>
                <a:cubicBezTo>
                  <a:pt x="13360" y="157"/>
                  <a:pt x="13364" y="172"/>
                  <a:pt x="13367" y="187"/>
                </a:cubicBezTo>
                <a:cubicBezTo>
                  <a:pt x="13370" y="201"/>
                  <a:pt x="13371" y="217"/>
                  <a:pt x="13371" y="232"/>
                </a:cubicBezTo>
                <a:lnTo>
                  <a:pt x="13371" y="5293"/>
                </a:lnTo>
                <a:cubicBezTo>
                  <a:pt x="13371" y="5309"/>
                  <a:pt x="13370" y="5324"/>
                  <a:pt x="13367" y="5339"/>
                </a:cubicBezTo>
                <a:cubicBezTo>
                  <a:pt x="13364" y="5354"/>
                  <a:pt x="13360" y="5368"/>
                  <a:pt x="13354" y="5382"/>
                </a:cubicBezTo>
                <a:cubicBezTo>
                  <a:pt x="13348" y="5396"/>
                  <a:pt x="13341" y="5410"/>
                  <a:pt x="13332" y="5422"/>
                </a:cubicBezTo>
                <a:cubicBezTo>
                  <a:pt x="13324" y="5435"/>
                  <a:pt x="13314" y="5447"/>
                  <a:pt x="13303" y="5457"/>
                </a:cubicBezTo>
                <a:cubicBezTo>
                  <a:pt x="13293" y="5468"/>
                  <a:pt x="13281" y="5478"/>
                  <a:pt x="13268" y="5486"/>
                </a:cubicBezTo>
                <a:cubicBezTo>
                  <a:pt x="13256" y="5495"/>
                  <a:pt x="13242" y="5502"/>
                  <a:pt x="13228" y="5508"/>
                </a:cubicBezTo>
                <a:cubicBezTo>
                  <a:pt x="13214" y="5514"/>
                  <a:pt x="13200" y="5518"/>
                  <a:pt x="13185" y="5521"/>
                </a:cubicBezTo>
                <a:cubicBezTo>
                  <a:pt x="13170" y="5524"/>
                  <a:pt x="13155" y="5525"/>
                  <a:pt x="13139" y="5525"/>
                </a:cubicBezTo>
                <a:lnTo>
                  <a:pt x="232" y="5525"/>
                </a:lnTo>
                <a:cubicBezTo>
                  <a:pt x="217" y="5525"/>
                  <a:pt x="202" y="5524"/>
                  <a:pt x="187" y="5521"/>
                </a:cubicBezTo>
                <a:cubicBezTo>
                  <a:pt x="172" y="5518"/>
                  <a:pt x="157" y="5514"/>
                  <a:pt x="143" y="5508"/>
                </a:cubicBezTo>
                <a:cubicBezTo>
                  <a:pt x="129" y="5502"/>
                  <a:pt x="116" y="5495"/>
                  <a:pt x="103" y="5486"/>
                </a:cubicBezTo>
                <a:cubicBezTo>
                  <a:pt x="90" y="5478"/>
                  <a:pt x="78" y="5468"/>
                  <a:pt x="68" y="5457"/>
                </a:cubicBezTo>
                <a:cubicBezTo>
                  <a:pt x="57" y="5447"/>
                  <a:pt x="47" y="5435"/>
                  <a:pt x="39" y="5422"/>
                </a:cubicBezTo>
                <a:cubicBezTo>
                  <a:pt x="30" y="5410"/>
                  <a:pt x="23" y="5396"/>
                  <a:pt x="17" y="5382"/>
                </a:cubicBezTo>
                <a:cubicBezTo>
                  <a:pt x="12" y="5368"/>
                  <a:pt x="7" y="5354"/>
                  <a:pt x="4" y="5339"/>
                </a:cubicBezTo>
                <a:cubicBezTo>
                  <a:pt x="1" y="5324"/>
                  <a:pt x="0" y="5309"/>
                  <a:pt x="0" y="5293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668520" y="3727080"/>
            <a:ext cx="217440" cy="585000"/>
          </a:xfrm>
          <a:custGeom>
            <a:avLst/>
            <a:gdLst/>
            <a:ahLst/>
            <a:rect l="0" t="0" r="r" b="b"/>
            <a:pathLst>
              <a:path w="604" h="1625">
                <a:moveTo>
                  <a:pt x="604" y="813"/>
                </a:moveTo>
                <a:cubicBezTo>
                  <a:pt x="604" y="840"/>
                  <a:pt x="604" y="866"/>
                  <a:pt x="603" y="893"/>
                </a:cubicBezTo>
                <a:cubicBezTo>
                  <a:pt x="602" y="919"/>
                  <a:pt x="600" y="945"/>
                  <a:pt x="598" y="971"/>
                </a:cubicBezTo>
                <a:cubicBezTo>
                  <a:pt x="596" y="998"/>
                  <a:pt x="594" y="1023"/>
                  <a:pt x="591" y="1049"/>
                </a:cubicBezTo>
                <a:cubicBezTo>
                  <a:pt x="588" y="1074"/>
                  <a:pt x="585" y="1099"/>
                  <a:pt x="581" y="1124"/>
                </a:cubicBezTo>
                <a:cubicBezTo>
                  <a:pt x="577" y="1148"/>
                  <a:pt x="573" y="1173"/>
                  <a:pt x="568" y="1196"/>
                </a:cubicBezTo>
                <a:cubicBezTo>
                  <a:pt x="564" y="1219"/>
                  <a:pt x="559" y="1242"/>
                  <a:pt x="553" y="1264"/>
                </a:cubicBezTo>
                <a:cubicBezTo>
                  <a:pt x="548" y="1286"/>
                  <a:pt x="542" y="1308"/>
                  <a:pt x="536" y="1328"/>
                </a:cubicBezTo>
                <a:cubicBezTo>
                  <a:pt x="529" y="1349"/>
                  <a:pt x="523" y="1369"/>
                  <a:pt x="516" y="1387"/>
                </a:cubicBezTo>
                <a:cubicBezTo>
                  <a:pt x="509" y="1406"/>
                  <a:pt x="501" y="1424"/>
                  <a:pt x="494" y="1441"/>
                </a:cubicBezTo>
                <a:cubicBezTo>
                  <a:pt x="486" y="1458"/>
                  <a:pt x="478" y="1474"/>
                  <a:pt x="470" y="1489"/>
                </a:cubicBezTo>
                <a:cubicBezTo>
                  <a:pt x="462" y="1503"/>
                  <a:pt x="453" y="1517"/>
                  <a:pt x="445" y="1530"/>
                </a:cubicBezTo>
                <a:cubicBezTo>
                  <a:pt x="436" y="1542"/>
                  <a:pt x="427" y="1553"/>
                  <a:pt x="418" y="1564"/>
                </a:cubicBezTo>
                <a:cubicBezTo>
                  <a:pt x="409" y="1574"/>
                  <a:pt x="399" y="1583"/>
                  <a:pt x="390" y="1590"/>
                </a:cubicBezTo>
                <a:cubicBezTo>
                  <a:pt x="380" y="1598"/>
                  <a:pt x="371" y="1605"/>
                  <a:pt x="361" y="1610"/>
                </a:cubicBezTo>
                <a:cubicBezTo>
                  <a:pt x="351" y="1615"/>
                  <a:pt x="342" y="1619"/>
                  <a:pt x="332" y="1622"/>
                </a:cubicBezTo>
                <a:cubicBezTo>
                  <a:pt x="322" y="1624"/>
                  <a:pt x="312" y="1625"/>
                  <a:pt x="302" y="1625"/>
                </a:cubicBezTo>
                <a:cubicBezTo>
                  <a:pt x="292" y="1625"/>
                  <a:pt x="283" y="1624"/>
                  <a:pt x="273" y="1622"/>
                </a:cubicBezTo>
                <a:cubicBezTo>
                  <a:pt x="263" y="1619"/>
                  <a:pt x="252" y="1615"/>
                  <a:pt x="242" y="1610"/>
                </a:cubicBezTo>
                <a:cubicBezTo>
                  <a:pt x="233" y="1605"/>
                  <a:pt x="223" y="1598"/>
                  <a:pt x="214" y="1590"/>
                </a:cubicBezTo>
                <a:cubicBezTo>
                  <a:pt x="204" y="1583"/>
                  <a:pt x="195" y="1574"/>
                  <a:pt x="186" y="1564"/>
                </a:cubicBezTo>
                <a:cubicBezTo>
                  <a:pt x="177" y="1553"/>
                  <a:pt x="168" y="1542"/>
                  <a:pt x="159" y="1530"/>
                </a:cubicBezTo>
                <a:cubicBezTo>
                  <a:pt x="150" y="1517"/>
                  <a:pt x="142" y="1503"/>
                  <a:pt x="134" y="1489"/>
                </a:cubicBezTo>
                <a:cubicBezTo>
                  <a:pt x="125" y="1474"/>
                  <a:pt x="118" y="1458"/>
                  <a:pt x="110" y="1441"/>
                </a:cubicBezTo>
                <a:cubicBezTo>
                  <a:pt x="102" y="1424"/>
                  <a:pt x="95" y="1406"/>
                  <a:pt x="88" y="1387"/>
                </a:cubicBezTo>
                <a:cubicBezTo>
                  <a:pt x="81" y="1369"/>
                  <a:pt x="74" y="1349"/>
                  <a:pt x="68" y="1328"/>
                </a:cubicBezTo>
                <a:cubicBezTo>
                  <a:pt x="62" y="1308"/>
                  <a:pt x="56" y="1286"/>
                  <a:pt x="50" y="1264"/>
                </a:cubicBezTo>
                <a:cubicBezTo>
                  <a:pt x="45" y="1242"/>
                  <a:pt x="40" y="1219"/>
                  <a:pt x="35" y="1196"/>
                </a:cubicBezTo>
                <a:cubicBezTo>
                  <a:pt x="31" y="1173"/>
                  <a:pt x="26" y="1148"/>
                  <a:pt x="23" y="1124"/>
                </a:cubicBezTo>
                <a:cubicBezTo>
                  <a:pt x="19" y="1099"/>
                  <a:pt x="15" y="1074"/>
                  <a:pt x="13" y="1049"/>
                </a:cubicBezTo>
                <a:cubicBezTo>
                  <a:pt x="10" y="1023"/>
                  <a:pt x="7" y="998"/>
                  <a:pt x="5" y="971"/>
                </a:cubicBezTo>
                <a:cubicBezTo>
                  <a:pt x="3" y="945"/>
                  <a:pt x="2" y="919"/>
                  <a:pt x="1" y="893"/>
                </a:cubicBezTo>
                <a:cubicBezTo>
                  <a:pt x="0" y="866"/>
                  <a:pt x="0" y="840"/>
                  <a:pt x="0" y="813"/>
                </a:cubicBezTo>
                <a:cubicBezTo>
                  <a:pt x="0" y="786"/>
                  <a:pt x="0" y="760"/>
                  <a:pt x="1" y="733"/>
                </a:cubicBezTo>
                <a:cubicBezTo>
                  <a:pt x="2" y="707"/>
                  <a:pt x="3" y="681"/>
                  <a:pt x="5" y="654"/>
                </a:cubicBezTo>
                <a:cubicBezTo>
                  <a:pt x="7" y="628"/>
                  <a:pt x="10" y="603"/>
                  <a:pt x="13" y="577"/>
                </a:cubicBezTo>
                <a:cubicBezTo>
                  <a:pt x="15" y="552"/>
                  <a:pt x="19" y="527"/>
                  <a:pt x="23" y="502"/>
                </a:cubicBezTo>
                <a:cubicBezTo>
                  <a:pt x="26" y="477"/>
                  <a:pt x="31" y="453"/>
                  <a:pt x="35" y="430"/>
                </a:cubicBezTo>
                <a:cubicBezTo>
                  <a:pt x="40" y="407"/>
                  <a:pt x="45" y="384"/>
                  <a:pt x="50" y="362"/>
                </a:cubicBezTo>
                <a:cubicBezTo>
                  <a:pt x="56" y="339"/>
                  <a:pt x="62" y="318"/>
                  <a:pt x="68" y="298"/>
                </a:cubicBezTo>
                <a:cubicBezTo>
                  <a:pt x="74" y="277"/>
                  <a:pt x="81" y="257"/>
                  <a:pt x="88" y="238"/>
                </a:cubicBezTo>
                <a:cubicBezTo>
                  <a:pt x="95" y="220"/>
                  <a:pt x="102" y="201"/>
                  <a:pt x="110" y="184"/>
                </a:cubicBezTo>
                <a:cubicBezTo>
                  <a:pt x="118" y="167"/>
                  <a:pt x="125" y="151"/>
                  <a:pt x="134" y="136"/>
                </a:cubicBezTo>
                <a:cubicBezTo>
                  <a:pt x="142" y="122"/>
                  <a:pt x="150" y="108"/>
                  <a:pt x="159" y="95"/>
                </a:cubicBezTo>
                <a:cubicBezTo>
                  <a:pt x="168" y="83"/>
                  <a:pt x="177" y="72"/>
                  <a:pt x="186" y="61"/>
                </a:cubicBezTo>
                <a:cubicBezTo>
                  <a:pt x="195" y="51"/>
                  <a:pt x="204" y="42"/>
                  <a:pt x="214" y="35"/>
                </a:cubicBezTo>
                <a:cubicBezTo>
                  <a:pt x="223" y="27"/>
                  <a:pt x="233" y="20"/>
                  <a:pt x="242" y="15"/>
                </a:cubicBezTo>
                <a:cubicBezTo>
                  <a:pt x="252" y="10"/>
                  <a:pt x="263" y="6"/>
                  <a:pt x="273" y="3"/>
                </a:cubicBezTo>
                <a:cubicBezTo>
                  <a:pt x="283" y="1"/>
                  <a:pt x="292" y="0"/>
                  <a:pt x="302" y="0"/>
                </a:cubicBezTo>
                <a:cubicBezTo>
                  <a:pt x="312" y="0"/>
                  <a:pt x="322" y="1"/>
                  <a:pt x="332" y="3"/>
                </a:cubicBezTo>
                <a:cubicBezTo>
                  <a:pt x="342" y="6"/>
                  <a:pt x="351" y="10"/>
                  <a:pt x="361" y="15"/>
                </a:cubicBezTo>
                <a:cubicBezTo>
                  <a:pt x="371" y="20"/>
                  <a:pt x="380" y="27"/>
                  <a:pt x="390" y="35"/>
                </a:cubicBezTo>
                <a:cubicBezTo>
                  <a:pt x="399" y="42"/>
                  <a:pt x="409" y="51"/>
                  <a:pt x="418" y="61"/>
                </a:cubicBezTo>
                <a:cubicBezTo>
                  <a:pt x="427" y="72"/>
                  <a:pt x="436" y="83"/>
                  <a:pt x="445" y="95"/>
                </a:cubicBezTo>
                <a:cubicBezTo>
                  <a:pt x="453" y="108"/>
                  <a:pt x="462" y="122"/>
                  <a:pt x="470" y="136"/>
                </a:cubicBezTo>
                <a:cubicBezTo>
                  <a:pt x="478" y="151"/>
                  <a:pt x="486" y="167"/>
                  <a:pt x="494" y="184"/>
                </a:cubicBezTo>
                <a:cubicBezTo>
                  <a:pt x="501" y="201"/>
                  <a:pt x="509" y="220"/>
                  <a:pt x="516" y="238"/>
                </a:cubicBezTo>
                <a:cubicBezTo>
                  <a:pt x="523" y="257"/>
                  <a:pt x="529" y="277"/>
                  <a:pt x="536" y="298"/>
                </a:cubicBezTo>
                <a:cubicBezTo>
                  <a:pt x="542" y="318"/>
                  <a:pt x="548" y="339"/>
                  <a:pt x="553" y="362"/>
                </a:cubicBezTo>
                <a:cubicBezTo>
                  <a:pt x="559" y="384"/>
                  <a:pt x="564" y="407"/>
                  <a:pt x="568" y="430"/>
                </a:cubicBezTo>
                <a:cubicBezTo>
                  <a:pt x="573" y="453"/>
                  <a:pt x="577" y="477"/>
                  <a:pt x="581" y="502"/>
                </a:cubicBezTo>
                <a:cubicBezTo>
                  <a:pt x="585" y="527"/>
                  <a:pt x="588" y="552"/>
                  <a:pt x="591" y="577"/>
                </a:cubicBezTo>
                <a:cubicBezTo>
                  <a:pt x="594" y="603"/>
                  <a:pt x="596" y="628"/>
                  <a:pt x="598" y="654"/>
                </a:cubicBezTo>
                <a:cubicBezTo>
                  <a:pt x="600" y="681"/>
                  <a:pt x="602" y="707"/>
                  <a:pt x="603" y="733"/>
                </a:cubicBezTo>
                <a:cubicBezTo>
                  <a:pt x="604" y="760"/>
                  <a:pt x="604" y="786"/>
                  <a:pt x="604" y="813"/>
                </a:cubicBezTo>
                <a:close/>
              </a:path>
            </a:pathLst>
          </a:custGeom>
          <a:solidFill>
            <a:srgbClr val="312e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8"/>
          <a:stretch/>
        </p:blipFill>
        <p:spPr>
          <a:xfrm>
            <a:off x="668520" y="3894120"/>
            <a:ext cx="2170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" name=""/>
          <p:cNvSpPr txBox="1"/>
          <p:nvPr/>
        </p:nvSpPr>
        <p:spPr>
          <a:xfrm>
            <a:off x="6267600" y="2733840"/>
            <a:ext cx="561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process.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086480" y="3741480"/>
            <a:ext cx="31665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a5b4fc"/>
                </a:solidFill>
                <a:effectLst/>
                <a:uFillTx/>
                <a:latin typeface="DejaVuSans"/>
                <a:ea typeface="DejaVuSans"/>
              </a:rPr>
              <a:t>Democratize AI Deployment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086480" y="4121280"/>
            <a:ext cx="3860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Simplify the creation of advanced AI tools for educational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086480" y="4338360"/>
            <a:ext cx="3861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purposes. LAZYAI's automated, serverless pipeline allows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086480" y="4555800"/>
            <a:ext cx="3504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non-technical users, such as course coordinators, to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086480" y="4772880"/>
            <a:ext cx="3623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build and manage custom AI agents without requiring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5481720" y="3459600"/>
            <a:ext cx="4813920" cy="1989000"/>
          </a:xfrm>
          <a:custGeom>
            <a:avLst/>
            <a:gdLst/>
            <a:ahLst/>
            <a:rect l="0" t="0" r="r" b="b"/>
            <a:pathLst>
              <a:path w="13372" h="5525">
                <a:moveTo>
                  <a:pt x="0" y="5293"/>
                </a:moveTo>
                <a:lnTo>
                  <a:pt x="0" y="232"/>
                </a:lnTo>
                <a:cubicBezTo>
                  <a:pt x="0" y="217"/>
                  <a:pt x="2" y="201"/>
                  <a:pt x="5" y="187"/>
                </a:cubicBezTo>
                <a:cubicBezTo>
                  <a:pt x="8" y="172"/>
                  <a:pt x="12" y="157"/>
                  <a:pt x="18" y="143"/>
                </a:cubicBezTo>
                <a:cubicBezTo>
                  <a:pt x="24" y="129"/>
                  <a:pt x="31" y="116"/>
                  <a:pt x="39" y="103"/>
                </a:cubicBezTo>
                <a:cubicBezTo>
                  <a:pt x="48" y="90"/>
                  <a:pt x="57" y="78"/>
                  <a:pt x="68" y="68"/>
                </a:cubicBezTo>
                <a:cubicBezTo>
                  <a:pt x="79" y="57"/>
                  <a:pt x="91" y="47"/>
                  <a:pt x="103" y="39"/>
                </a:cubicBezTo>
                <a:cubicBezTo>
                  <a:pt x="116" y="30"/>
                  <a:pt x="129" y="23"/>
                  <a:pt x="144" y="17"/>
                </a:cubicBezTo>
                <a:cubicBezTo>
                  <a:pt x="158" y="12"/>
                  <a:pt x="172" y="7"/>
                  <a:pt x="187" y="4"/>
                </a:cubicBezTo>
                <a:cubicBezTo>
                  <a:pt x="202" y="1"/>
                  <a:pt x="217" y="0"/>
                  <a:pt x="232" y="0"/>
                </a:cubicBezTo>
                <a:lnTo>
                  <a:pt x="13140" y="0"/>
                </a:lnTo>
                <a:cubicBezTo>
                  <a:pt x="13155" y="0"/>
                  <a:pt x="13170" y="1"/>
                  <a:pt x="13185" y="4"/>
                </a:cubicBezTo>
                <a:cubicBezTo>
                  <a:pt x="13200" y="7"/>
                  <a:pt x="13215" y="12"/>
                  <a:pt x="13229" y="17"/>
                </a:cubicBezTo>
                <a:cubicBezTo>
                  <a:pt x="13243" y="23"/>
                  <a:pt x="13256" y="30"/>
                  <a:pt x="13269" y="39"/>
                </a:cubicBezTo>
                <a:cubicBezTo>
                  <a:pt x="13281" y="47"/>
                  <a:pt x="13293" y="57"/>
                  <a:pt x="13304" y="68"/>
                </a:cubicBezTo>
                <a:cubicBezTo>
                  <a:pt x="13315" y="78"/>
                  <a:pt x="13324" y="90"/>
                  <a:pt x="13333" y="103"/>
                </a:cubicBezTo>
                <a:cubicBezTo>
                  <a:pt x="13341" y="116"/>
                  <a:pt x="13348" y="129"/>
                  <a:pt x="13354" y="143"/>
                </a:cubicBezTo>
                <a:cubicBezTo>
                  <a:pt x="13360" y="157"/>
                  <a:pt x="13365" y="172"/>
                  <a:pt x="13368" y="187"/>
                </a:cubicBezTo>
                <a:cubicBezTo>
                  <a:pt x="13370" y="201"/>
                  <a:pt x="13372" y="217"/>
                  <a:pt x="13372" y="232"/>
                </a:cubicBezTo>
                <a:lnTo>
                  <a:pt x="13372" y="5293"/>
                </a:lnTo>
                <a:cubicBezTo>
                  <a:pt x="13372" y="5309"/>
                  <a:pt x="13370" y="5324"/>
                  <a:pt x="13368" y="5339"/>
                </a:cubicBezTo>
                <a:cubicBezTo>
                  <a:pt x="13365" y="5354"/>
                  <a:pt x="13360" y="5368"/>
                  <a:pt x="13354" y="5382"/>
                </a:cubicBezTo>
                <a:cubicBezTo>
                  <a:pt x="13348" y="5396"/>
                  <a:pt x="13341" y="5410"/>
                  <a:pt x="13333" y="5422"/>
                </a:cubicBezTo>
                <a:cubicBezTo>
                  <a:pt x="13324" y="5435"/>
                  <a:pt x="13315" y="5447"/>
                  <a:pt x="13304" y="5457"/>
                </a:cubicBezTo>
                <a:cubicBezTo>
                  <a:pt x="13293" y="5468"/>
                  <a:pt x="13281" y="5478"/>
                  <a:pt x="13269" y="5486"/>
                </a:cubicBezTo>
                <a:cubicBezTo>
                  <a:pt x="13256" y="5495"/>
                  <a:pt x="13243" y="5502"/>
                  <a:pt x="13229" y="5508"/>
                </a:cubicBezTo>
                <a:cubicBezTo>
                  <a:pt x="13215" y="5514"/>
                  <a:pt x="13200" y="5518"/>
                  <a:pt x="13185" y="5521"/>
                </a:cubicBezTo>
                <a:cubicBezTo>
                  <a:pt x="13170" y="5524"/>
                  <a:pt x="13155" y="5525"/>
                  <a:pt x="13140" y="5525"/>
                </a:cubicBezTo>
                <a:lnTo>
                  <a:pt x="232" y="5525"/>
                </a:lnTo>
                <a:cubicBezTo>
                  <a:pt x="217" y="5525"/>
                  <a:pt x="202" y="5524"/>
                  <a:pt x="187" y="5521"/>
                </a:cubicBezTo>
                <a:cubicBezTo>
                  <a:pt x="172" y="5518"/>
                  <a:pt x="158" y="5514"/>
                  <a:pt x="144" y="5508"/>
                </a:cubicBezTo>
                <a:cubicBezTo>
                  <a:pt x="129" y="5502"/>
                  <a:pt x="116" y="5495"/>
                  <a:pt x="103" y="5486"/>
                </a:cubicBezTo>
                <a:cubicBezTo>
                  <a:pt x="91" y="5478"/>
                  <a:pt x="79" y="5468"/>
                  <a:pt x="68" y="5457"/>
                </a:cubicBezTo>
                <a:cubicBezTo>
                  <a:pt x="57" y="5447"/>
                  <a:pt x="48" y="5435"/>
                  <a:pt x="39" y="5422"/>
                </a:cubicBezTo>
                <a:cubicBezTo>
                  <a:pt x="31" y="5410"/>
                  <a:pt x="24" y="5396"/>
                  <a:pt x="18" y="5382"/>
                </a:cubicBezTo>
                <a:cubicBezTo>
                  <a:pt x="12" y="5368"/>
                  <a:pt x="8" y="5354"/>
                  <a:pt x="5" y="5339"/>
                </a:cubicBezTo>
                <a:cubicBezTo>
                  <a:pt x="2" y="5324"/>
                  <a:pt x="0" y="5309"/>
                  <a:pt x="0" y="5293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5749200" y="3727080"/>
            <a:ext cx="250920" cy="585000"/>
          </a:xfrm>
          <a:custGeom>
            <a:avLst/>
            <a:gdLst/>
            <a:ahLst/>
            <a:rect l="0" t="0" r="r" b="b"/>
            <a:pathLst>
              <a:path w="697" h="1625">
                <a:moveTo>
                  <a:pt x="697" y="813"/>
                </a:moveTo>
                <a:cubicBezTo>
                  <a:pt x="697" y="840"/>
                  <a:pt x="697" y="866"/>
                  <a:pt x="696" y="893"/>
                </a:cubicBezTo>
                <a:cubicBezTo>
                  <a:pt x="695" y="919"/>
                  <a:pt x="693" y="945"/>
                  <a:pt x="691" y="971"/>
                </a:cubicBezTo>
                <a:cubicBezTo>
                  <a:pt x="689" y="998"/>
                  <a:pt x="686" y="1023"/>
                  <a:pt x="682" y="1049"/>
                </a:cubicBezTo>
                <a:cubicBezTo>
                  <a:pt x="679" y="1074"/>
                  <a:pt x="675" y="1099"/>
                  <a:pt x="671" y="1124"/>
                </a:cubicBezTo>
                <a:cubicBezTo>
                  <a:pt x="667" y="1148"/>
                  <a:pt x="662" y="1173"/>
                  <a:pt x="656" y="1196"/>
                </a:cubicBezTo>
                <a:cubicBezTo>
                  <a:pt x="651" y="1219"/>
                  <a:pt x="645" y="1242"/>
                  <a:pt x="639" y="1264"/>
                </a:cubicBezTo>
                <a:cubicBezTo>
                  <a:pt x="632" y="1286"/>
                  <a:pt x="626" y="1308"/>
                  <a:pt x="618" y="1328"/>
                </a:cubicBezTo>
                <a:cubicBezTo>
                  <a:pt x="611" y="1349"/>
                  <a:pt x="604" y="1369"/>
                  <a:pt x="595" y="1387"/>
                </a:cubicBezTo>
                <a:cubicBezTo>
                  <a:pt x="587" y="1406"/>
                  <a:pt x="579" y="1424"/>
                  <a:pt x="570" y="1441"/>
                </a:cubicBezTo>
                <a:cubicBezTo>
                  <a:pt x="561" y="1458"/>
                  <a:pt x="552" y="1474"/>
                  <a:pt x="543" y="1489"/>
                </a:cubicBezTo>
                <a:cubicBezTo>
                  <a:pt x="533" y="1503"/>
                  <a:pt x="523" y="1517"/>
                  <a:pt x="513" y="1530"/>
                </a:cubicBezTo>
                <a:cubicBezTo>
                  <a:pt x="503" y="1542"/>
                  <a:pt x="493" y="1553"/>
                  <a:pt x="483" y="1564"/>
                </a:cubicBezTo>
                <a:cubicBezTo>
                  <a:pt x="472" y="1574"/>
                  <a:pt x="461" y="1583"/>
                  <a:pt x="450" y="1590"/>
                </a:cubicBezTo>
                <a:cubicBezTo>
                  <a:pt x="439" y="1598"/>
                  <a:pt x="428" y="1605"/>
                  <a:pt x="417" y="1610"/>
                </a:cubicBezTo>
                <a:cubicBezTo>
                  <a:pt x="406" y="1615"/>
                  <a:pt x="395" y="1619"/>
                  <a:pt x="382" y="1622"/>
                </a:cubicBezTo>
                <a:cubicBezTo>
                  <a:pt x="371" y="1624"/>
                  <a:pt x="360" y="1625"/>
                  <a:pt x="348" y="1625"/>
                </a:cubicBezTo>
                <a:cubicBezTo>
                  <a:pt x="337" y="1625"/>
                  <a:pt x="325" y="1624"/>
                  <a:pt x="314" y="1622"/>
                </a:cubicBezTo>
                <a:cubicBezTo>
                  <a:pt x="303" y="1619"/>
                  <a:pt x="292" y="1615"/>
                  <a:pt x="280" y="1610"/>
                </a:cubicBezTo>
                <a:cubicBezTo>
                  <a:pt x="269" y="1605"/>
                  <a:pt x="258" y="1598"/>
                  <a:pt x="247" y="1590"/>
                </a:cubicBezTo>
                <a:cubicBezTo>
                  <a:pt x="236" y="1583"/>
                  <a:pt x="226" y="1574"/>
                  <a:pt x="215" y="1564"/>
                </a:cubicBezTo>
                <a:cubicBezTo>
                  <a:pt x="204" y="1553"/>
                  <a:pt x="194" y="1542"/>
                  <a:pt x="184" y="1530"/>
                </a:cubicBezTo>
                <a:cubicBezTo>
                  <a:pt x="174" y="1517"/>
                  <a:pt x="164" y="1503"/>
                  <a:pt x="155" y="1489"/>
                </a:cubicBezTo>
                <a:cubicBezTo>
                  <a:pt x="145" y="1474"/>
                  <a:pt x="136" y="1458"/>
                  <a:pt x="127" y="1441"/>
                </a:cubicBezTo>
                <a:cubicBezTo>
                  <a:pt x="119" y="1424"/>
                  <a:pt x="110" y="1406"/>
                  <a:pt x="102" y="1387"/>
                </a:cubicBezTo>
                <a:cubicBezTo>
                  <a:pt x="94" y="1369"/>
                  <a:pt x="86" y="1349"/>
                  <a:pt x="79" y="1328"/>
                </a:cubicBezTo>
                <a:cubicBezTo>
                  <a:pt x="72" y="1308"/>
                  <a:pt x="65" y="1286"/>
                  <a:pt x="59" y="1264"/>
                </a:cubicBezTo>
                <a:cubicBezTo>
                  <a:pt x="52" y="1242"/>
                  <a:pt x="47" y="1219"/>
                  <a:pt x="41" y="1196"/>
                </a:cubicBezTo>
                <a:cubicBezTo>
                  <a:pt x="36" y="1173"/>
                  <a:pt x="31" y="1148"/>
                  <a:pt x="27" y="1124"/>
                </a:cubicBezTo>
                <a:cubicBezTo>
                  <a:pt x="22" y="1099"/>
                  <a:pt x="18" y="1074"/>
                  <a:pt x="15" y="1049"/>
                </a:cubicBezTo>
                <a:cubicBezTo>
                  <a:pt x="12" y="1023"/>
                  <a:pt x="9" y="998"/>
                  <a:pt x="7" y="971"/>
                </a:cubicBezTo>
                <a:cubicBezTo>
                  <a:pt x="5" y="945"/>
                  <a:pt x="3" y="919"/>
                  <a:pt x="2" y="893"/>
                </a:cubicBezTo>
                <a:cubicBezTo>
                  <a:pt x="1" y="866"/>
                  <a:pt x="0" y="840"/>
                  <a:pt x="0" y="813"/>
                </a:cubicBezTo>
                <a:cubicBezTo>
                  <a:pt x="0" y="786"/>
                  <a:pt x="1" y="760"/>
                  <a:pt x="2" y="733"/>
                </a:cubicBezTo>
                <a:cubicBezTo>
                  <a:pt x="3" y="707"/>
                  <a:pt x="5" y="681"/>
                  <a:pt x="7" y="654"/>
                </a:cubicBezTo>
                <a:cubicBezTo>
                  <a:pt x="9" y="628"/>
                  <a:pt x="12" y="603"/>
                  <a:pt x="15" y="577"/>
                </a:cubicBezTo>
                <a:cubicBezTo>
                  <a:pt x="18" y="552"/>
                  <a:pt x="22" y="527"/>
                  <a:pt x="27" y="502"/>
                </a:cubicBezTo>
                <a:cubicBezTo>
                  <a:pt x="31" y="477"/>
                  <a:pt x="36" y="453"/>
                  <a:pt x="41" y="430"/>
                </a:cubicBezTo>
                <a:cubicBezTo>
                  <a:pt x="47" y="407"/>
                  <a:pt x="52" y="384"/>
                  <a:pt x="59" y="362"/>
                </a:cubicBezTo>
                <a:cubicBezTo>
                  <a:pt x="65" y="339"/>
                  <a:pt x="72" y="318"/>
                  <a:pt x="79" y="298"/>
                </a:cubicBezTo>
                <a:cubicBezTo>
                  <a:pt x="86" y="277"/>
                  <a:pt x="94" y="257"/>
                  <a:pt x="102" y="238"/>
                </a:cubicBezTo>
                <a:cubicBezTo>
                  <a:pt x="110" y="220"/>
                  <a:pt x="119" y="201"/>
                  <a:pt x="127" y="184"/>
                </a:cubicBezTo>
                <a:cubicBezTo>
                  <a:pt x="136" y="167"/>
                  <a:pt x="145" y="151"/>
                  <a:pt x="155" y="136"/>
                </a:cubicBezTo>
                <a:cubicBezTo>
                  <a:pt x="164" y="122"/>
                  <a:pt x="174" y="108"/>
                  <a:pt x="184" y="95"/>
                </a:cubicBezTo>
                <a:cubicBezTo>
                  <a:pt x="194" y="83"/>
                  <a:pt x="204" y="72"/>
                  <a:pt x="215" y="61"/>
                </a:cubicBezTo>
                <a:cubicBezTo>
                  <a:pt x="226" y="51"/>
                  <a:pt x="236" y="42"/>
                  <a:pt x="247" y="35"/>
                </a:cubicBezTo>
                <a:cubicBezTo>
                  <a:pt x="258" y="27"/>
                  <a:pt x="269" y="20"/>
                  <a:pt x="280" y="15"/>
                </a:cubicBezTo>
                <a:cubicBezTo>
                  <a:pt x="292" y="10"/>
                  <a:pt x="303" y="6"/>
                  <a:pt x="314" y="3"/>
                </a:cubicBezTo>
                <a:cubicBezTo>
                  <a:pt x="325" y="1"/>
                  <a:pt x="337" y="0"/>
                  <a:pt x="348" y="0"/>
                </a:cubicBezTo>
                <a:cubicBezTo>
                  <a:pt x="360" y="0"/>
                  <a:pt x="371" y="1"/>
                  <a:pt x="382" y="3"/>
                </a:cubicBezTo>
                <a:cubicBezTo>
                  <a:pt x="395" y="6"/>
                  <a:pt x="406" y="10"/>
                  <a:pt x="417" y="15"/>
                </a:cubicBezTo>
                <a:cubicBezTo>
                  <a:pt x="428" y="20"/>
                  <a:pt x="439" y="27"/>
                  <a:pt x="450" y="35"/>
                </a:cubicBezTo>
                <a:cubicBezTo>
                  <a:pt x="461" y="42"/>
                  <a:pt x="472" y="51"/>
                  <a:pt x="483" y="61"/>
                </a:cubicBezTo>
                <a:cubicBezTo>
                  <a:pt x="493" y="72"/>
                  <a:pt x="503" y="83"/>
                  <a:pt x="513" y="95"/>
                </a:cubicBezTo>
                <a:cubicBezTo>
                  <a:pt x="523" y="108"/>
                  <a:pt x="533" y="122"/>
                  <a:pt x="543" y="136"/>
                </a:cubicBezTo>
                <a:cubicBezTo>
                  <a:pt x="552" y="151"/>
                  <a:pt x="561" y="167"/>
                  <a:pt x="570" y="184"/>
                </a:cubicBezTo>
                <a:cubicBezTo>
                  <a:pt x="579" y="201"/>
                  <a:pt x="587" y="220"/>
                  <a:pt x="595" y="238"/>
                </a:cubicBezTo>
                <a:cubicBezTo>
                  <a:pt x="604" y="257"/>
                  <a:pt x="611" y="277"/>
                  <a:pt x="618" y="298"/>
                </a:cubicBezTo>
                <a:cubicBezTo>
                  <a:pt x="626" y="318"/>
                  <a:pt x="632" y="339"/>
                  <a:pt x="639" y="362"/>
                </a:cubicBezTo>
                <a:cubicBezTo>
                  <a:pt x="645" y="384"/>
                  <a:pt x="651" y="407"/>
                  <a:pt x="656" y="430"/>
                </a:cubicBezTo>
                <a:cubicBezTo>
                  <a:pt x="662" y="453"/>
                  <a:pt x="667" y="477"/>
                  <a:pt x="671" y="502"/>
                </a:cubicBezTo>
                <a:cubicBezTo>
                  <a:pt x="675" y="527"/>
                  <a:pt x="679" y="552"/>
                  <a:pt x="682" y="577"/>
                </a:cubicBezTo>
                <a:cubicBezTo>
                  <a:pt x="686" y="603"/>
                  <a:pt x="689" y="628"/>
                  <a:pt x="691" y="654"/>
                </a:cubicBezTo>
                <a:cubicBezTo>
                  <a:pt x="693" y="681"/>
                  <a:pt x="695" y="707"/>
                  <a:pt x="696" y="733"/>
                </a:cubicBezTo>
                <a:cubicBezTo>
                  <a:pt x="697" y="760"/>
                  <a:pt x="697" y="786"/>
                  <a:pt x="697" y="813"/>
                </a:cubicBezTo>
                <a:close/>
              </a:path>
            </a:pathLst>
          </a:custGeom>
          <a:solidFill>
            <a:srgbClr val="4c1d9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9"/>
          <a:stretch/>
        </p:blipFill>
        <p:spPr>
          <a:xfrm>
            <a:off x="5749560" y="3894120"/>
            <a:ext cx="25020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" name=""/>
          <p:cNvSpPr txBox="1"/>
          <p:nvPr/>
        </p:nvSpPr>
        <p:spPr>
          <a:xfrm>
            <a:off x="1086480" y="4990320"/>
            <a:ext cx="2424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deep expertise in machine learning.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6200640" y="3741480"/>
            <a:ext cx="28620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c4b5fd"/>
                </a:solidFill>
                <a:effectLst/>
                <a:uFillTx/>
                <a:latin typeface="DejaVuSans"/>
                <a:ea typeface="DejaVuSans"/>
              </a:rPr>
              <a:t>Build a Scalable Platform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6200640" y="4121280"/>
            <a:ext cx="3727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Develop a robust, cost-eﬀective, and high-performance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6200640" y="4338360"/>
            <a:ext cx="3381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solution using a modern tech stack and serverless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6200640" y="4555800"/>
            <a:ext cx="347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architecture. This ensures the platform can scale to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6200640" y="4772880"/>
            <a:ext cx="3457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meet the demands of educational institutions while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6200640" y="4990320"/>
            <a:ext cx="2526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remaining eﬃcient and maintainable.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9045720" y="5666040"/>
            <a:ext cx="1265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LAZYAI | Page 3 of 11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459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334440" y="334440"/>
            <a:ext cx="1336680" cy="1336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8022600" y="3785760"/>
            <a:ext cx="2005200" cy="200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4"/>
          <a:stretch/>
        </p:blipFill>
        <p:spPr>
          <a:xfrm>
            <a:off x="401040" y="401040"/>
            <a:ext cx="989388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5"/>
          <a:stretch/>
        </p:blipFill>
        <p:spPr>
          <a:xfrm>
            <a:off x="401040" y="83556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3" name=""/>
          <p:cNvSpPr txBox="1"/>
          <p:nvPr/>
        </p:nvSpPr>
        <p:spPr>
          <a:xfrm>
            <a:off x="401040" y="1173600"/>
            <a:ext cx="93049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At the core of LAZYAI is the creation of bespoke AI agents for each academic unit, transforming generic AI into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5222880" y="2932920"/>
            <a:ext cx="250920" cy="167760"/>
          </a:xfrm>
          <a:custGeom>
            <a:avLst/>
            <a:gdLst/>
            <a:ahLst/>
            <a:rect l="0" t="0" r="r" b="b"/>
            <a:pathLst>
              <a:path w="697" h="466">
                <a:moveTo>
                  <a:pt x="0" y="0"/>
                </a:moveTo>
                <a:lnTo>
                  <a:pt x="348" y="466"/>
                </a:lnTo>
                <a:lnTo>
                  <a:pt x="697" y="0"/>
                </a:lnTo>
                <a:lnTo>
                  <a:pt x="0" y="0"/>
                </a:lnTo>
                <a:close/>
              </a:path>
            </a:pathLst>
          </a:custGeom>
          <a:solidFill>
            <a:srgbClr val="3b82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401040" y="4320360"/>
            <a:ext cx="3167280" cy="1370880"/>
          </a:xfrm>
          <a:custGeom>
            <a:avLst/>
            <a:gdLst/>
            <a:ahLst/>
            <a:rect l="0" t="0" r="r" b="b"/>
            <a:pathLst>
              <a:path w="8798" h="3808">
                <a:moveTo>
                  <a:pt x="0" y="3575"/>
                </a:moveTo>
                <a:lnTo>
                  <a:pt x="0" y="232"/>
                </a:lnTo>
                <a:cubicBezTo>
                  <a:pt x="0" y="217"/>
                  <a:pt x="1" y="201"/>
                  <a:pt x="4" y="186"/>
                </a:cubicBezTo>
                <a:cubicBezTo>
                  <a:pt x="7" y="172"/>
                  <a:pt x="12" y="157"/>
                  <a:pt x="17" y="143"/>
                </a:cubicBezTo>
                <a:cubicBezTo>
                  <a:pt x="23" y="129"/>
                  <a:pt x="30" y="115"/>
                  <a:pt x="39" y="103"/>
                </a:cubicBezTo>
                <a:cubicBezTo>
                  <a:pt x="47" y="90"/>
                  <a:pt x="57" y="78"/>
                  <a:pt x="68" y="68"/>
                </a:cubicBezTo>
                <a:cubicBezTo>
                  <a:pt x="78" y="57"/>
                  <a:pt x="90" y="47"/>
                  <a:pt x="103" y="39"/>
                </a:cubicBezTo>
                <a:cubicBezTo>
                  <a:pt x="116" y="30"/>
                  <a:pt x="129" y="23"/>
                  <a:pt x="143" y="17"/>
                </a:cubicBezTo>
                <a:cubicBezTo>
                  <a:pt x="157" y="11"/>
                  <a:pt x="172" y="7"/>
                  <a:pt x="187" y="4"/>
                </a:cubicBezTo>
                <a:cubicBezTo>
                  <a:pt x="202" y="1"/>
                  <a:pt x="217" y="0"/>
                  <a:pt x="232" y="0"/>
                </a:cubicBezTo>
                <a:lnTo>
                  <a:pt x="8566" y="0"/>
                </a:lnTo>
                <a:cubicBezTo>
                  <a:pt x="8582" y="0"/>
                  <a:pt x="8597" y="1"/>
                  <a:pt x="8612" y="4"/>
                </a:cubicBezTo>
                <a:cubicBezTo>
                  <a:pt x="8627" y="7"/>
                  <a:pt x="8641" y="11"/>
                  <a:pt x="8655" y="17"/>
                </a:cubicBezTo>
                <a:cubicBezTo>
                  <a:pt x="8669" y="23"/>
                  <a:pt x="8683" y="30"/>
                  <a:pt x="8695" y="39"/>
                </a:cubicBezTo>
                <a:cubicBezTo>
                  <a:pt x="8708" y="47"/>
                  <a:pt x="8720" y="57"/>
                  <a:pt x="8730" y="68"/>
                </a:cubicBezTo>
                <a:cubicBezTo>
                  <a:pt x="8741" y="78"/>
                  <a:pt x="8751" y="90"/>
                  <a:pt x="8759" y="103"/>
                </a:cubicBezTo>
                <a:cubicBezTo>
                  <a:pt x="8768" y="115"/>
                  <a:pt x="8775" y="129"/>
                  <a:pt x="8781" y="143"/>
                </a:cubicBezTo>
                <a:cubicBezTo>
                  <a:pt x="8787" y="157"/>
                  <a:pt x="8791" y="172"/>
                  <a:pt x="8794" y="186"/>
                </a:cubicBezTo>
                <a:cubicBezTo>
                  <a:pt x="8797" y="201"/>
                  <a:pt x="8798" y="217"/>
                  <a:pt x="8798" y="232"/>
                </a:cubicBezTo>
                <a:lnTo>
                  <a:pt x="8798" y="3575"/>
                </a:lnTo>
                <a:cubicBezTo>
                  <a:pt x="8798" y="3591"/>
                  <a:pt x="8797" y="3606"/>
                  <a:pt x="8794" y="3621"/>
                </a:cubicBezTo>
                <a:cubicBezTo>
                  <a:pt x="8791" y="3636"/>
                  <a:pt x="8787" y="3650"/>
                  <a:pt x="8781" y="3664"/>
                </a:cubicBezTo>
                <a:cubicBezTo>
                  <a:pt x="8775" y="3678"/>
                  <a:pt x="8768" y="3692"/>
                  <a:pt x="8759" y="3704"/>
                </a:cubicBezTo>
                <a:cubicBezTo>
                  <a:pt x="8751" y="3717"/>
                  <a:pt x="8741" y="3729"/>
                  <a:pt x="8730" y="3740"/>
                </a:cubicBezTo>
                <a:cubicBezTo>
                  <a:pt x="8720" y="3750"/>
                  <a:pt x="8708" y="3760"/>
                  <a:pt x="8695" y="3768"/>
                </a:cubicBezTo>
                <a:cubicBezTo>
                  <a:pt x="8683" y="3777"/>
                  <a:pt x="8669" y="3784"/>
                  <a:pt x="8655" y="3790"/>
                </a:cubicBezTo>
                <a:cubicBezTo>
                  <a:pt x="8641" y="3796"/>
                  <a:pt x="8627" y="3800"/>
                  <a:pt x="8612" y="3803"/>
                </a:cubicBezTo>
                <a:cubicBezTo>
                  <a:pt x="8597" y="3806"/>
                  <a:pt x="8582" y="3808"/>
                  <a:pt x="8566" y="3808"/>
                </a:cubicBezTo>
                <a:lnTo>
                  <a:pt x="232" y="3808"/>
                </a:lnTo>
                <a:cubicBezTo>
                  <a:pt x="217" y="3808"/>
                  <a:pt x="202" y="3806"/>
                  <a:pt x="187" y="3803"/>
                </a:cubicBezTo>
                <a:cubicBezTo>
                  <a:pt x="172" y="3800"/>
                  <a:pt x="157" y="3796"/>
                  <a:pt x="143" y="3790"/>
                </a:cubicBezTo>
                <a:cubicBezTo>
                  <a:pt x="129" y="3784"/>
                  <a:pt x="116" y="3777"/>
                  <a:pt x="103" y="3768"/>
                </a:cubicBezTo>
                <a:cubicBezTo>
                  <a:pt x="90" y="3760"/>
                  <a:pt x="78" y="3750"/>
                  <a:pt x="68" y="3740"/>
                </a:cubicBezTo>
                <a:cubicBezTo>
                  <a:pt x="57" y="3729"/>
                  <a:pt x="47" y="3717"/>
                  <a:pt x="39" y="3704"/>
                </a:cubicBezTo>
                <a:cubicBezTo>
                  <a:pt x="30" y="3692"/>
                  <a:pt x="23" y="3678"/>
                  <a:pt x="17" y="3664"/>
                </a:cubicBezTo>
                <a:cubicBezTo>
                  <a:pt x="12" y="3650"/>
                  <a:pt x="7" y="3636"/>
                  <a:pt x="4" y="3621"/>
                </a:cubicBezTo>
                <a:cubicBezTo>
                  <a:pt x="1" y="3606"/>
                  <a:pt x="0" y="3591"/>
                  <a:pt x="0" y="3575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6"/>
          <a:stretch/>
        </p:blipFill>
        <p:spPr>
          <a:xfrm>
            <a:off x="601560" y="453780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7" name=""/>
          <p:cNvSpPr txBox="1"/>
          <p:nvPr/>
        </p:nvSpPr>
        <p:spPr>
          <a:xfrm>
            <a:off x="401040" y="1449360"/>
            <a:ext cx="24753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specialized educational tools.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936000" y="4541400"/>
            <a:ext cx="16682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Domain Expertise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601560" y="4906800"/>
            <a:ext cx="2394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Each agent is an expert solely in its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601560" y="5107320"/>
            <a:ext cx="2398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designated subject, ensuring highly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3768840" y="4320360"/>
            <a:ext cx="3159000" cy="1370880"/>
          </a:xfrm>
          <a:custGeom>
            <a:avLst/>
            <a:gdLst/>
            <a:ahLst/>
            <a:rect l="0" t="0" r="r" b="b"/>
            <a:pathLst>
              <a:path w="8775" h="3808">
                <a:moveTo>
                  <a:pt x="0" y="3575"/>
                </a:moveTo>
                <a:lnTo>
                  <a:pt x="0" y="232"/>
                </a:lnTo>
                <a:cubicBezTo>
                  <a:pt x="0" y="217"/>
                  <a:pt x="1" y="201"/>
                  <a:pt x="4" y="186"/>
                </a:cubicBezTo>
                <a:cubicBezTo>
                  <a:pt x="7" y="172"/>
                  <a:pt x="11" y="157"/>
                  <a:pt x="17" y="143"/>
                </a:cubicBezTo>
                <a:cubicBezTo>
                  <a:pt x="23" y="129"/>
                  <a:pt x="30" y="115"/>
                  <a:pt x="39" y="103"/>
                </a:cubicBezTo>
                <a:cubicBezTo>
                  <a:pt x="47" y="90"/>
                  <a:pt x="57" y="78"/>
                  <a:pt x="68" y="68"/>
                </a:cubicBezTo>
                <a:cubicBezTo>
                  <a:pt x="78" y="57"/>
                  <a:pt x="90" y="47"/>
                  <a:pt x="103" y="39"/>
                </a:cubicBezTo>
                <a:cubicBezTo>
                  <a:pt x="115" y="30"/>
                  <a:pt x="129" y="23"/>
                  <a:pt x="143" y="17"/>
                </a:cubicBezTo>
                <a:cubicBezTo>
                  <a:pt x="157" y="11"/>
                  <a:pt x="171" y="7"/>
                  <a:pt x="186" y="4"/>
                </a:cubicBezTo>
                <a:cubicBezTo>
                  <a:pt x="201" y="1"/>
                  <a:pt x="216" y="0"/>
                  <a:pt x="232" y="0"/>
                </a:cubicBezTo>
                <a:lnTo>
                  <a:pt x="8543" y="0"/>
                </a:lnTo>
                <a:cubicBezTo>
                  <a:pt x="8558" y="0"/>
                  <a:pt x="8573" y="1"/>
                  <a:pt x="8588" y="4"/>
                </a:cubicBezTo>
                <a:cubicBezTo>
                  <a:pt x="8603" y="7"/>
                  <a:pt x="8618" y="11"/>
                  <a:pt x="8632" y="17"/>
                </a:cubicBezTo>
                <a:cubicBezTo>
                  <a:pt x="8646" y="23"/>
                  <a:pt x="8659" y="30"/>
                  <a:pt x="8672" y="39"/>
                </a:cubicBezTo>
                <a:cubicBezTo>
                  <a:pt x="8685" y="47"/>
                  <a:pt x="8696" y="57"/>
                  <a:pt x="8707" y="68"/>
                </a:cubicBezTo>
                <a:cubicBezTo>
                  <a:pt x="8718" y="78"/>
                  <a:pt x="8728" y="90"/>
                  <a:pt x="8736" y="103"/>
                </a:cubicBezTo>
                <a:cubicBezTo>
                  <a:pt x="8744" y="115"/>
                  <a:pt x="8752" y="129"/>
                  <a:pt x="8757" y="143"/>
                </a:cubicBezTo>
                <a:cubicBezTo>
                  <a:pt x="8763" y="157"/>
                  <a:pt x="8768" y="172"/>
                  <a:pt x="8771" y="186"/>
                </a:cubicBezTo>
                <a:cubicBezTo>
                  <a:pt x="8774" y="201"/>
                  <a:pt x="8775" y="217"/>
                  <a:pt x="8775" y="232"/>
                </a:cubicBezTo>
                <a:lnTo>
                  <a:pt x="8775" y="3575"/>
                </a:lnTo>
                <a:cubicBezTo>
                  <a:pt x="8775" y="3591"/>
                  <a:pt x="8774" y="3606"/>
                  <a:pt x="8771" y="3621"/>
                </a:cubicBezTo>
                <a:cubicBezTo>
                  <a:pt x="8768" y="3636"/>
                  <a:pt x="8763" y="3650"/>
                  <a:pt x="8757" y="3664"/>
                </a:cubicBezTo>
                <a:cubicBezTo>
                  <a:pt x="8752" y="3678"/>
                  <a:pt x="8744" y="3692"/>
                  <a:pt x="8736" y="3704"/>
                </a:cubicBezTo>
                <a:cubicBezTo>
                  <a:pt x="8728" y="3717"/>
                  <a:pt x="8718" y="3729"/>
                  <a:pt x="8707" y="3740"/>
                </a:cubicBezTo>
                <a:cubicBezTo>
                  <a:pt x="8696" y="3750"/>
                  <a:pt x="8685" y="3760"/>
                  <a:pt x="8672" y="3768"/>
                </a:cubicBezTo>
                <a:cubicBezTo>
                  <a:pt x="8659" y="3777"/>
                  <a:pt x="8646" y="3784"/>
                  <a:pt x="8632" y="3790"/>
                </a:cubicBezTo>
                <a:cubicBezTo>
                  <a:pt x="8618" y="3796"/>
                  <a:pt x="8603" y="3800"/>
                  <a:pt x="8588" y="3803"/>
                </a:cubicBezTo>
                <a:cubicBezTo>
                  <a:pt x="8573" y="3806"/>
                  <a:pt x="8558" y="3808"/>
                  <a:pt x="8543" y="3808"/>
                </a:cubicBezTo>
                <a:lnTo>
                  <a:pt x="232" y="3808"/>
                </a:lnTo>
                <a:cubicBezTo>
                  <a:pt x="216" y="3808"/>
                  <a:pt x="201" y="3806"/>
                  <a:pt x="186" y="3803"/>
                </a:cubicBezTo>
                <a:cubicBezTo>
                  <a:pt x="171" y="3800"/>
                  <a:pt x="157" y="3796"/>
                  <a:pt x="143" y="3790"/>
                </a:cubicBezTo>
                <a:cubicBezTo>
                  <a:pt x="129" y="3784"/>
                  <a:pt x="115" y="3777"/>
                  <a:pt x="103" y="3768"/>
                </a:cubicBezTo>
                <a:cubicBezTo>
                  <a:pt x="90" y="3760"/>
                  <a:pt x="78" y="3750"/>
                  <a:pt x="68" y="3740"/>
                </a:cubicBezTo>
                <a:cubicBezTo>
                  <a:pt x="57" y="3729"/>
                  <a:pt x="47" y="3717"/>
                  <a:pt x="39" y="3704"/>
                </a:cubicBezTo>
                <a:cubicBezTo>
                  <a:pt x="30" y="3692"/>
                  <a:pt x="23" y="3678"/>
                  <a:pt x="17" y="3664"/>
                </a:cubicBezTo>
                <a:cubicBezTo>
                  <a:pt x="11" y="3650"/>
                  <a:pt x="7" y="3636"/>
                  <a:pt x="4" y="3621"/>
                </a:cubicBezTo>
                <a:cubicBezTo>
                  <a:pt x="1" y="3606"/>
                  <a:pt x="0" y="3591"/>
                  <a:pt x="0" y="3575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7"/>
          <a:stretch/>
        </p:blipFill>
        <p:spPr>
          <a:xfrm>
            <a:off x="3969360" y="453780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"/>
          <p:cNvSpPr txBox="1"/>
          <p:nvPr/>
        </p:nvSpPr>
        <p:spPr>
          <a:xfrm>
            <a:off x="601560" y="5307840"/>
            <a:ext cx="1312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accurate responses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4300920" y="4541400"/>
            <a:ext cx="14832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Modular Design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3966480" y="4906800"/>
            <a:ext cx="2495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Curriculum-speciﬁc knowledge bases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3966480" y="5107320"/>
            <a:ext cx="2076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enable focused, context-aware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7128000" y="4320360"/>
            <a:ext cx="3167640" cy="1370880"/>
          </a:xfrm>
          <a:custGeom>
            <a:avLst/>
            <a:gdLst/>
            <a:ahLst/>
            <a:rect l="0" t="0" r="r" b="b"/>
            <a:pathLst>
              <a:path w="8799" h="3808">
                <a:moveTo>
                  <a:pt x="0" y="3575"/>
                </a:moveTo>
                <a:lnTo>
                  <a:pt x="0" y="232"/>
                </a:lnTo>
                <a:cubicBezTo>
                  <a:pt x="0" y="217"/>
                  <a:pt x="2" y="201"/>
                  <a:pt x="5" y="186"/>
                </a:cubicBezTo>
                <a:cubicBezTo>
                  <a:pt x="8" y="172"/>
                  <a:pt x="12" y="157"/>
                  <a:pt x="18" y="143"/>
                </a:cubicBezTo>
                <a:cubicBezTo>
                  <a:pt x="24" y="129"/>
                  <a:pt x="31" y="115"/>
                  <a:pt x="39" y="103"/>
                </a:cubicBezTo>
                <a:cubicBezTo>
                  <a:pt x="48" y="90"/>
                  <a:pt x="57" y="78"/>
                  <a:pt x="68" y="68"/>
                </a:cubicBezTo>
                <a:cubicBezTo>
                  <a:pt x="79" y="57"/>
                  <a:pt x="91" y="47"/>
                  <a:pt x="103" y="39"/>
                </a:cubicBezTo>
                <a:cubicBezTo>
                  <a:pt x="116" y="30"/>
                  <a:pt x="129" y="23"/>
                  <a:pt x="144" y="17"/>
                </a:cubicBezTo>
                <a:cubicBezTo>
                  <a:pt x="158" y="11"/>
                  <a:pt x="172" y="7"/>
                  <a:pt x="187" y="4"/>
                </a:cubicBezTo>
                <a:cubicBezTo>
                  <a:pt x="202" y="1"/>
                  <a:pt x="217" y="0"/>
                  <a:pt x="232" y="0"/>
                </a:cubicBezTo>
                <a:lnTo>
                  <a:pt x="8567" y="0"/>
                </a:lnTo>
                <a:cubicBezTo>
                  <a:pt x="8582" y="0"/>
                  <a:pt x="8597" y="1"/>
                  <a:pt x="8612" y="4"/>
                </a:cubicBezTo>
                <a:cubicBezTo>
                  <a:pt x="8627" y="7"/>
                  <a:pt x="8642" y="11"/>
                  <a:pt x="8656" y="17"/>
                </a:cubicBezTo>
                <a:cubicBezTo>
                  <a:pt x="8670" y="23"/>
                  <a:pt x="8683" y="30"/>
                  <a:pt x="8696" y="39"/>
                </a:cubicBezTo>
                <a:cubicBezTo>
                  <a:pt x="8708" y="47"/>
                  <a:pt x="8720" y="57"/>
                  <a:pt x="8731" y="68"/>
                </a:cubicBezTo>
                <a:cubicBezTo>
                  <a:pt x="8742" y="78"/>
                  <a:pt x="8751" y="90"/>
                  <a:pt x="8760" y="103"/>
                </a:cubicBezTo>
                <a:cubicBezTo>
                  <a:pt x="8768" y="115"/>
                  <a:pt x="8775" y="129"/>
                  <a:pt x="8781" y="143"/>
                </a:cubicBezTo>
                <a:cubicBezTo>
                  <a:pt x="8787" y="157"/>
                  <a:pt x="8792" y="172"/>
                  <a:pt x="8795" y="186"/>
                </a:cubicBezTo>
                <a:cubicBezTo>
                  <a:pt x="8797" y="201"/>
                  <a:pt x="8799" y="217"/>
                  <a:pt x="8799" y="232"/>
                </a:cubicBezTo>
                <a:lnTo>
                  <a:pt x="8799" y="3575"/>
                </a:lnTo>
                <a:cubicBezTo>
                  <a:pt x="8799" y="3591"/>
                  <a:pt x="8797" y="3606"/>
                  <a:pt x="8795" y="3621"/>
                </a:cubicBezTo>
                <a:cubicBezTo>
                  <a:pt x="8792" y="3636"/>
                  <a:pt x="8787" y="3650"/>
                  <a:pt x="8781" y="3664"/>
                </a:cubicBezTo>
                <a:cubicBezTo>
                  <a:pt x="8775" y="3678"/>
                  <a:pt x="8768" y="3692"/>
                  <a:pt x="8760" y="3704"/>
                </a:cubicBezTo>
                <a:cubicBezTo>
                  <a:pt x="8751" y="3717"/>
                  <a:pt x="8742" y="3729"/>
                  <a:pt x="8731" y="3740"/>
                </a:cubicBezTo>
                <a:cubicBezTo>
                  <a:pt x="8720" y="3750"/>
                  <a:pt x="8708" y="3760"/>
                  <a:pt x="8696" y="3768"/>
                </a:cubicBezTo>
                <a:cubicBezTo>
                  <a:pt x="8683" y="3777"/>
                  <a:pt x="8670" y="3784"/>
                  <a:pt x="8656" y="3790"/>
                </a:cubicBezTo>
                <a:cubicBezTo>
                  <a:pt x="8642" y="3796"/>
                  <a:pt x="8627" y="3800"/>
                  <a:pt x="8612" y="3803"/>
                </a:cubicBezTo>
                <a:cubicBezTo>
                  <a:pt x="8597" y="3806"/>
                  <a:pt x="8582" y="3808"/>
                  <a:pt x="8567" y="3808"/>
                </a:cubicBezTo>
                <a:lnTo>
                  <a:pt x="232" y="3808"/>
                </a:lnTo>
                <a:cubicBezTo>
                  <a:pt x="217" y="3808"/>
                  <a:pt x="202" y="3806"/>
                  <a:pt x="187" y="3803"/>
                </a:cubicBezTo>
                <a:cubicBezTo>
                  <a:pt x="172" y="3800"/>
                  <a:pt x="158" y="3796"/>
                  <a:pt x="144" y="3790"/>
                </a:cubicBezTo>
                <a:cubicBezTo>
                  <a:pt x="129" y="3784"/>
                  <a:pt x="116" y="3777"/>
                  <a:pt x="103" y="3768"/>
                </a:cubicBezTo>
                <a:cubicBezTo>
                  <a:pt x="91" y="3760"/>
                  <a:pt x="79" y="3750"/>
                  <a:pt x="68" y="3740"/>
                </a:cubicBezTo>
                <a:cubicBezTo>
                  <a:pt x="57" y="3729"/>
                  <a:pt x="48" y="3717"/>
                  <a:pt x="39" y="3704"/>
                </a:cubicBezTo>
                <a:cubicBezTo>
                  <a:pt x="31" y="3692"/>
                  <a:pt x="24" y="3678"/>
                  <a:pt x="18" y="3664"/>
                </a:cubicBezTo>
                <a:cubicBezTo>
                  <a:pt x="12" y="3650"/>
                  <a:pt x="8" y="3636"/>
                  <a:pt x="5" y="3621"/>
                </a:cubicBezTo>
                <a:cubicBezTo>
                  <a:pt x="2" y="3606"/>
                  <a:pt x="0" y="3591"/>
                  <a:pt x="0" y="3575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8"/>
          <a:stretch/>
        </p:blipFill>
        <p:spPr>
          <a:xfrm>
            <a:off x="7328880" y="453780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" name=""/>
          <p:cNvSpPr txBox="1"/>
          <p:nvPr/>
        </p:nvSpPr>
        <p:spPr>
          <a:xfrm>
            <a:off x="3966480" y="5307840"/>
            <a:ext cx="705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assistance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7665840" y="4541400"/>
            <a:ext cx="16351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Content Integrity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7331400" y="4906800"/>
            <a:ext cx="2703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 agents maintain accuracy by drawing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735120" y="2063880"/>
            <a:ext cx="1947600" cy="1738440"/>
          </a:xfrm>
          <a:custGeom>
            <a:avLst/>
            <a:gdLst/>
            <a:ahLst/>
            <a:rect l="0" t="0" r="r" b="b"/>
            <a:pathLst>
              <a:path w="5410" h="4829">
                <a:moveTo>
                  <a:pt x="0" y="4597"/>
                </a:moveTo>
                <a:lnTo>
                  <a:pt x="0" y="232"/>
                </a:lnTo>
                <a:cubicBezTo>
                  <a:pt x="0" y="217"/>
                  <a:pt x="2" y="202"/>
                  <a:pt x="5" y="187"/>
                </a:cubicBezTo>
                <a:cubicBezTo>
                  <a:pt x="8" y="172"/>
                  <a:pt x="12" y="158"/>
                  <a:pt x="18" y="143"/>
                </a:cubicBezTo>
                <a:cubicBezTo>
                  <a:pt x="24" y="129"/>
                  <a:pt x="31" y="116"/>
                  <a:pt x="39" y="103"/>
                </a:cubicBezTo>
                <a:cubicBezTo>
                  <a:pt x="48" y="91"/>
                  <a:pt x="57" y="79"/>
                  <a:pt x="68" y="68"/>
                </a:cubicBezTo>
                <a:cubicBezTo>
                  <a:pt x="79" y="57"/>
                  <a:pt x="91" y="48"/>
                  <a:pt x="103" y="39"/>
                </a:cubicBezTo>
                <a:cubicBezTo>
                  <a:pt x="116" y="31"/>
                  <a:pt x="129" y="24"/>
                  <a:pt x="144" y="18"/>
                </a:cubicBezTo>
                <a:cubicBezTo>
                  <a:pt x="158" y="12"/>
                  <a:pt x="172" y="8"/>
                  <a:pt x="187" y="5"/>
                </a:cubicBezTo>
                <a:cubicBezTo>
                  <a:pt x="202" y="2"/>
                  <a:pt x="217" y="0"/>
                  <a:pt x="232" y="0"/>
                </a:cubicBezTo>
                <a:lnTo>
                  <a:pt x="5178" y="0"/>
                </a:lnTo>
                <a:cubicBezTo>
                  <a:pt x="5193" y="0"/>
                  <a:pt x="5208" y="2"/>
                  <a:pt x="5223" y="5"/>
                </a:cubicBezTo>
                <a:cubicBezTo>
                  <a:pt x="5238" y="8"/>
                  <a:pt x="5253" y="12"/>
                  <a:pt x="5267" y="18"/>
                </a:cubicBezTo>
                <a:cubicBezTo>
                  <a:pt x="5281" y="24"/>
                  <a:pt x="5294" y="31"/>
                  <a:pt x="5307" y="39"/>
                </a:cubicBezTo>
                <a:cubicBezTo>
                  <a:pt x="5319" y="48"/>
                  <a:pt x="5331" y="57"/>
                  <a:pt x="5342" y="68"/>
                </a:cubicBezTo>
                <a:cubicBezTo>
                  <a:pt x="5353" y="79"/>
                  <a:pt x="5362" y="91"/>
                  <a:pt x="5371" y="103"/>
                </a:cubicBezTo>
                <a:cubicBezTo>
                  <a:pt x="5379" y="116"/>
                  <a:pt x="5386" y="129"/>
                  <a:pt x="5392" y="143"/>
                </a:cubicBezTo>
                <a:cubicBezTo>
                  <a:pt x="5398" y="158"/>
                  <a:pt x="5402" y="172"/>
                  <a:pt x="5405" y="187"/>
                </a:cubicBezTo>
                <a:cubicBezTo>
                  <a:pt x="5408" y="202"/>
                  <a:pt x="5410" y="217"/>
                  <a:pt x="5410" y="232"/>
                </a:cubicBezTo>
                <a:lnTo>
                  <a:pt x="5410" y="4597"/>
                </a:lnTo>
                <a:cubicBezTo>
                  <a:pt x="5410" y="4613"/>
                  <a:pt x="5408" y="4628"/>
                  <a:pt x="5405" y="4643"/>
                </a:cubicBezTo>
                <a:cubicBezTo>
                  <a:pt x="5402" y="4658"/>
                  <a:pt x="5398" y="4672"/>
                  <a:pt x="5392" y="4686"/>
                </a:cubicBezTo>
                <a:cubicBezTo>
                  <a:pt x="5386" y="4700"/>
                  <a:pt x="5379" y="4714"/>
                  <a:pt x="5371" y="4726"/>
                </a:cubicBezTo>
                <a:cubicBezTo>
                  <a:pt x="5362" y="4739"/>
                  <a:pt x="5353" y="4751"/>
                  <a:pt x="5342" y="4761"/>
                </a:cubicBezTo>
                <a:cubicBezTo>
                  <a:pt x="5331" y="4772"/>
                  <a:pt x="5319" y="4782"/>
                  <a:pt x="5307" y="4790"/>
                </a:cubicBezTo>
                <a:cubicBezTo>
                  <a:pt x="5294" y="4799"/>
                  <a:pt x="5281" y="4806"/>
                  <a:pt x="5267" y="4812"/>
                </a:cubicBezTo>
                <a:cubicBezTo>
                  <a:pt x="5253" y="4818"/>
                  <a:pt x="5238" y="4822"/>
                  <a:pt x="5223" y="4825"/>
                </a:cubicBezTo>
                <a:cubicBezTo>
                  <a:pt x="5208" y="4828"/>
                  <a:pt x="5193" y="4829"/>
                  <a:pt x="5178" y="4829"/>
                </a:cubicBezTo>
                <a:lnTo>
                  <a:pt x="232" y="4829"/>
                </a:lnTo>
                <a:cubicBezTo>
                  <a:pt x="217" y="4829"/>
                  <a:pt x="202" y="4828"/>
                  <a:pt x="187" y="4825"/>
                </a:cubicBezTo>
                <a:cubicBezTo>
                  <a:pt x="172" y="4822"/>
                  <a:pt x="158" y="4818"/>
                  <a:pt x="144" y="4812"/>
                </a:cubicBezTo>
                <a:cubicBezTo>
                  <a:pt x="129" y="4806"/>
                  <a:pt x="116" y="4799"/>
                  <a:pt x="103" y="4790"/>
                </a:cubicBezTo>
                <a:cubicBezTo>
                  <a:pt x="91" y="4782"/>
                  <a:pt x="79" y="4772"/>
                  <a:pt x="68" y="4761"/>
                </a:cubicBezTo>
                <a:cubicBezTo>
                  <a:pt x="57" y="4751"/>
                  <a:pt x="48" y="4739"/>
                  <a:pt x="39" y="4726"/>
                </a:cubicBezTo>
                <a:cubicBezTo>
                  <a:pt x="31" y="4714"/>
                  <a:pt x="24" y="4700"/>
                  <a:pt x="18" y="4686"/>
                </a:cubicBezTo>
                <a:cubicBezTo>
                  <a:pt x="12" y="4672"/>
                  <a:pt x="8" y="4658"/>
                  <a:pt x="5" y="4643"/>
                </a:cubicBezTo>
                <a:cubicBezTo>
                  <a:pt x="2" y="4628"/>
                  <a:pt x="0" y="4613"/>
                  <a:pt x="0" y="4597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9"/>
          <a:stretch/>
        </p:blipFill>
        <p:spPr>
          <a:xfrm>
            <a:off x="1562760" y="2264760"/>
            <a:ext cx="30060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4" name=""/>
          <p:cNvSpPr txBox="1"/>
          <p:nvPr/>
        </p:nvSpPr>
        <p:spPr>
          <a:xfrm>
            <a:off x="7331400" y="5107320"/>
            <a:ext cx="2354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only from veriﬁed course materials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976680" y="2719440"/>
            <a:ext cx="14716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Content Upload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134000" y="3017880"/>
            <a:ext cx="1158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Unit coordinators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058400" y="3218760"/>
            <a:ext cx="1307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upload 13 weeks of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3158640" y="1946880"/>
            <a:ext cx="1955880" cy="1972440"/>
          </a:xfrm>
          <a:custGeom>
            <a:avLst/>
            <a:gdLst/>
            <a:ahLst/>
            <a:rect l="0" t="0" r="r" b="b"/>
            <a:pathLst>
              <a:path w="5433" h="5479">
                <a:moveTo>
                  <a:pt x="0" y="5247"/>
                </a:moveTo>
                <a:lnTo>
                  <a:pt x="0" y="232"/>
                </a:lnTo>
                <a:cubicBezTo>
                  <a:pt x="0" y="217"/>
                  <a:pt x="2" y="202"/>
                  <a:pt x="4" y="187"/>
                </a:cubicBezTo>
                <a:cubicBezTo>
                  <a:pt x="7" y="172"/>
                  <a:pt x="12" y="158"/>
                  <a:pt x="18" y="143"/>
                </a:cubicBezTo>
                <a:cubicBezTo>
                  <a:pt x="24" y="129"/>
                  <a:pt x="31" y="116"/>
                  <a:pt x="39" y="103"/>
                </a:cubicBezTo>
                <a:cubicBezTo>
                  <a:pt x="48" y="91"/>
                  <a:pt x="57" y="79"/>
                  <a:pt x="68" y="68"/>
                </a:cubicBezTo>
                <a:cubicBezTo>
                  <a:pt x="79" y="57"/>
                  <a:pt x="91" y="48"/>
                  <a:pt x="103" y="39"/>
                </a:cubicBezTo>
                <a:cubicBezTo>
                  <a:pt x="116" y="31"/>
                  <a:pt x="129" y="24"/>
                  <a:pt x="143" y="18"/>
                </a:cubicBezTo>
                <a:cubicBezTo>
                  <a:pt x="157" y="12"/>
                  <a:pt x="172" y="8"/>
                  <a:pt x="187" y="5"/>
                </a:cubicBezTo>
                <a:cubicBezTo>
                  <a:pt x="202" y="2"/>
                  <a:pt x="217" y="0"/>
                  <a:pt x="232" y="0"/>
                </a:cubicBezTo>
                <a:lnTo>
                  <a:pt x="5201" y="0"/>
                </a:lnTo>
                <a:cubicBezTo>
                  <a:pt x="5216" y="0"/>
                  <a:pt x="5231" y="2"/>
                  <a:pt x="5246" y="5"/>
                </a:cubicBezTo>
                <a:cubicBezTo>
                  <a:pt x="5261" y="8"/>
                  <a:pt x="5276" y="12"/>
                  <a:pt x="5290" y="18"/>
                </a:cubicBezTo>
                <a:cubicBezTo>
                  <a:pt x="5304" y="24"/>
                  <a:pt x="5317" y="31"/>
                  <a:pt x="5330" y="39"/>
                </a:cubicBezTo>
                <a:cubicBezTo>
                  <a:pt x="5342" y="48"/>
                  <a:pt x="5354" y="57"/>
                  <a:pt x="5365" y="68"/>
                </a:cubicBezTo>
                <a:cubicBezTo>
                  <a:pt x="5376" y="79"/>
                  <a:pt x="5385" y="91"/>
                  <a:pt x="5394" y="103"/>
                </a:cubicBezTo>
                <a:cubicBezTo>
                  <a:pt x="5402" y="116"/>
                  <a:pt x="5409" y="129"/>
                  <a:pt x="5415" y="143"/>
                </a:cubicBezTo>
                <a:cubicBezTo>
                  <a:pt x="5421" y="158"/>
                  <a:pt x="5425" y="172"/>
                  <a:pt x="5428" y="187"/>
                </a:cubicBezTo>
                <a:cubicBezTo>
                  <a:pt x="5431" y="202"/>
                  <a:pt x="5433" y="217"/>
                  <a:pt x="5433" y="232"/>
                </a:cubicBezTo>
                <a:lnTo>
                  <a:pt x="5433" y="5247"/>
                </a:lnTo>
                <a:cubicBezTo>
                  <a:pt x="5433" y="5263"/>
                  <a:pt x="5431" y="5278"/>
                  <a:pt x="5428" y="5293"/>
                </a:cubicBezTo>
                <a:cubicBezTo>
                  <a:pt x="5425" y="5308"/>
                  <a:pt x="5421" y="5322"/>
                  <a:pt x="5415" y="5336"/>
                </a:cubicBezTo>
                <a:cubicBezTo>
                  <a:pt x="5409" y="5350"/>
                  <a:pt x="5402" y="5364"/>
                  <a:pt x="5394" y="5376"/>
                </a:cubicBezTo>
                <a:cubicBezTo>
                  <a:pt x="5385" y="5389"/>
                  <a:pt x="5376" y="5401"/>
                  <a:pt x="5365" y="5411"/>
                </a:cubicBezTo>
                <a:cubicBezTo>
                  <a:pt x="5354" y="5422"/>
                  <a:pt x="5342" y="5432"/>
                  <a:pt x="5330" y="5440"/>
                </a:cubicBezTo>
                <a:cubicBezTo>
                  <a:pt x="5317" y="5449"/>
                  <a:pt x="5304" y="5456"/>
                  <a:pt x="5290" y="5462"/>
                </a:cubicBezTo>
                <a:cubicBezTo>
                  <a:pt x="5276" y="5468"/>
                  <a:pt x="5261" y="5472"/>
                  <a:pt x="5246" y="5475"/>
                </a:cubicBezTo>
                <a:cubicBezTo>
                  <a:pt x="5231" y="5478"/>
                  <a:pt x="5216" y="5479"/>
                  <a:pt x="5201" y="5479"/>
                </a:cubicBezTo>
                <a:lnTo>
                  <a:pt x="232" y="5479"/>
                </a:lnTo>
                <a:cubicBezTo>
                  <a:pt x="217" y="5479"/>
                  <a:pt x="202" y="5478"/>
                  <a:pt x="187" y="5475"/>
                </a:cubicBezTo>
                <a:cubicBezTo>
                  <a:pt x="172" y="5472"/>
                  <a:pt x="157" y="5468"/>
                  <a:pt x="143" y="5462"/>
                </a:cubicBezTo>
                <a:cubicBezTo>
                  <a:pt x="129" y="5456"/>
                  <a:pt x="116" y="5449"/>
                  <a:pt x="103" y="5440"/>
                </a:cubicBezTo>
                <a:cubicBezTo>
                  <a:pt x="91" y="5432"/>
                  <a:pt x="79" y="5422"/>
                  <a:pt x="68" y="5411"/>
                </a:cubicBezTo>
                <a:cubicBezTo>
                  <a:pt x="57" y="5401"/>
                  <a:pt x="48" y="5389"/>
                  <a:pt x="39" y="5376"/>
                </a:cubicBezTo>
                <a:cubicBezTo>
                  <a:pt x="31" y="5364"/>
                  <a:pt x="24" y="5350"/>
                  <a:pt x="18" y="5336"/>
                </a:cubicBezTo>
                <a:cubicBezTo>
                  <a:pt x="12" y="5322"/>
                  <a:pt x="7" y="5308"/>
                  <a:pt x="4" y="5293"/>
                </a:cubicBezTo>
                <a:cubicBezTo>
                  <a:pt x="2" y="5278"/>
                  <a:pt x="0" y="5263"/>
                  <a:pt x="0" y="5247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0"/>
          <a:stretch/>
        </p:blipFill>
        <p:spPr>
          <a:xfrm>
            <a:off x="4002840" y="2147760"/>
            <a:ext cx="26712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0" name=""/>
          <p:cNvSpPr txBox="1"/>
          <p:nvPr/>
        </p:nvSpPr>
        <p:spPr>
          <a:xfrm>
            <a:off x="1353240" y="3419280"/>
            <a:ext cx="718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curriculum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3614760" y="2602440"/>
            <a:ext cx="10447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Knowledge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3908880" y="2836440"/>
            <a:ext cx="4550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Base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3594240" y="3134880"/>
            <a:ext cx="1086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Curated dataset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3501720" y="3335760"/>
            <a:ext cx="1276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becomes exclusive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5590440" y="1946880"/>
            <a:ext cx="1947600" cy="1972440"/>
          </a:xfrm>
          <a:custGeom>
            <a:avLst/>
            <a:gdLst/>
            <a:ahLst/>
            <a:rect l="0" t="0" r="r" b="b"/>
            <a:pathLst>
              <a:path w="5410" h="5479">
                <a:moveTo>
                  <a:pt x="0" y="5247"/>
                </a:moveTo>
                <a:lnTo>
                  <a:pt x="0" y="232"/>
                </a:lnTo>
                <a:cubicBezTo>
                  <a:pt x="0" y="217"/>
                  <a:pt x="2" y="202"/>
                  <a:pt x="4" y="187"/>
                </a:cubicBezTo>
                <a:cubicBezTo>
                  <a:pt x="7" y="172"/>
                  <a:pt x="12" y="158"/>
                  <a:pt x="18" y="143"/>
                </a:cubicBezTo>
                <a:cubicBezTo>
                  <a:pt x="24" y="129"/>
                  <a:pt x="31" y="116"/>
                  <a:pt x="39" y="103"/>
                </a:cubicBezTo>
                <a:cubicBezTo>
                  <a:pt x="48" y="91"/>
                  <a:pt x="57" y="79"/>
                  <a:pt x="68" y="68"/>
                </a:cubicBezTo>
                <a:cubicBezTo>
                  <a:pt x="79" y="57"/>
                  <a:pt x="91" y="48"/>
                  <a:pt x="103" y="39"/>
                </a:cubicBezTo>
                <a:cubicBezTo>
                  <a:pt x="116" y="31"/>
                  <a:pt x="129" y="24"/>
                  <a:pt x="143" y="18"/>
                </a:cubicBezTo>
                <a:cubicBezTo>
                  <a:pt x="157" y="12"/>
                  <a:pt x="172" y="8"/>
                  <a:pt x="187" y="5"/>
                </a:cubicBezTo>
                <a:cubicBezTo>
                  <a:pt x="202" y="2"/>
                  <a:pt x="217" y="0"/>
                  <a:pt x="232" y="0"/>
                </a:cubicBezTo>
                <a:lnTo>
                  <a:pt x="5178" y="0"/>
                </a:lnTo>
                <a:cubicBezTo>
                  <a:pt x="5193" y="0"/>
                  <a:pt x="5208" y="2"/>
                  <a:pt x="5223" y="5"/>
                </a:cubicBezTo>
                <a:cubicBezTo>
                  <a:pt x="5238" y="8"/>
                  <a:pt x="5252" y="12"/>
                  <a:pt x="5266" y="18"/>
                </a:cubicBezTo>
                <a:cubicBezTo>
                  <a:pt x="5280" y="24"/>
                  <a:pt x="5294" y="31"/>
                  <a:pt x="5307" y="39"/>
                </a:cubicBezTo>
                <a:cubicBezTo>
                  <a:pt x="5319" y="48"/>
                  <a:pt x="5331" y="57"/>
                  <a:pt x="5342" y="68"/>
                </a:cubicBezTo>
                <a:cubicBezTo>
                  <a:pt x="5352" y="79"/>
                  <a:pt x="5362" y="91"/>
                  <a:pt x="5371" y="103"/>
                </a:cubicBezTo>
                <a:cubicBezTo>
                  <a:pt x="5379" y="116"/>
                  <a:pt x="5386" y="129"/>
                  <a:pt x="5392" y="143"/>
                </a:cubicBezTo>
                <a:cubicBezTo>
                  <a:pt x="5398" y="158"/>
                  <a:pt x="5402" y="172"/>
                  <a:pt x="5405" y="187"/>
                </a:cubicBezTo>
                <a:cubicBezTo>
                  <a:pt x="5408" y="202"/>
                  <a:pt x="5410" y="217"/>
                  <a:pt x="5410" y="232"/>
                </a:cubicBezTo>
                <a:lnTo>
                  <a:pt x="5410" y="5247"/>
                </a:lnTo>
                <a:cubicBezTo>
                  <a:pt x="5410" y="5263"/>
                  <a:pt x="5408" y="5278"/>
                  <a:pt x="5405" y="5293"/>
                </a:cubicBezTo>
                <a:cubicBezTo>
                  <a:pt x="5402" y="5308"/>
                  <a:pt x="5398" y="5322"/>
                  <a:pt x="5392" y="5336"/>
                </a:cubicBezTo>
                <a:cubicBezTo>
                  <a:pt x="5386" y="5350"/>
                  <a:pt x="5379" y="5364"/>
                  <a:pt x="5371" y="5376"/>
                </a:cubicBezTo>
                <a:cubicBezTo>
                  <a:pt x="5362" y="5389"/>
                  <a:pt x="5352" y="5401"/>
                  <a:pt x="5342" y="5411"/>
                </a:cubicBezTo>
                <a:cubicBezTo>
                  <a:pt x="5331" y="5422"/>
                  <a:pt x="5319" y="5432"/>
                  <a:pt x="5307" y="5440"/>
                </a:cubicBezTo>
                <a:cubicBezTo>
                  <a:pt x="5294" y="5449"/>
                  <a:pt x="5280" y="5456"/>
                  <a:pt x="5266" y="5462"/>
                </a:cubicBezTo>
                <a:cubicBezTo>
                  <a:pt x="5252" y="5468"/>
                  <a:pt x="5238" y="5472"/>
                  <a:pt x="5223" y="5475"/>
                </a:cubicBezTo>
                <a:cubicBezTo>
                  <a:pt x="5208" y="5478"/>
                  <a:pt x="5193" y="5479"/>
                  <a:pt x="5178" y="5479"/>
                </a:cubicBezTo>
                <a:lnTo>
                  <a:pt x="232" y="5479"/>
                </a:lnTo>
                <a:cubicBezTo>
                  <a:pt x="217" y="5479"/>
                  <a:pt x="202" y="5478"/>
                  <a:pt x="187" y="5475"/>
                </a:cubicBezTo>
                <a:cubicBezTo>
                  <a:pt x="172" y="5472"/>
                  <a:pt x="157" y="5468"/>
                  <a:pt x="143" y="5462"/>
                </a:cubicBezTo>
                <a:cubicBezTo>
                  <a:pt x="129" y="5456"/>
                  <a:pt x="116" y="5449"/>
                  <a:pt x="103" y="5440"/>
                </a:cubicBezTo>
                <a:cubicBezTo>
                  <a:pt x="91" y="5432"/>
                  <a:pt x="79" y="5422"/>
                  <a:pt x="68" y="5411"/>
                </a:cubicBezTo>
                <a:cubicBezTo>
                  <a:pt x="57" y="5401"/>
                  <a:pt x="48" y="5389"/>
                  <a:pt x="39" y="5376"/>
                </a:cubicBezTo>
                <a:cubicBezTo>
                  <a:pt x="31" y="5364"/>
                  <a:pt x="24" y="5350"/>
                  <a:pt x="18" y="5336"/>
                </a:cubicBezTo>
                <a:cubicBezTo>
                  <a:pt x="12" y="5322"/>
                  <a:pt x="7" y="5308"/>
                  <a:pt x="4" y="5293"/>
                </a:cubicBezTo>
                <a:cubicBezTo>
                  <a:pt x="2" y="5278"/>
                  <a:pt x="0" y="5263"/>
                  <a:pt x="0" y="5247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1"/>
          <a:stretch/>
        </p:blipFill>
        <p:spPr>
          <a:xfrm>
            <a:off x="6409440" y="2147760"/>
            <a:ext cx="30060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7" name=""/>
          <p:cNvSpPr txBox="1"/>
          <p:nvPr/>
        </p:nvSpPr>
        <p:spPr>
          <a:xfrm>
            <a:off x="3592440" y="3536280"/>
            <a:ext cx="1090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knowledge base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6027120" y="2602440"/>
            <a:ext cx="10713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Specialized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6179400" y="2836440"/>
            <a:ext cx="7844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Training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5795280" y="3134880"/>
            <a:ext cx="1541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Model learns only from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5924880" y="3335760"/>
            <a:ext cx="1276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designated subject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8013960" y="2063880"/>
            <a:ext cx="1947240" cy="1738440"/>
          </a:xfrm>
          <a:custGeom>
            <a:avLst/>
            <a:gdLst/>
            <a:ahLst/>
            <a:rect l="0" t="0" r="r" b="b"/>
            <a:pathLst>
              <a:path w="5409" h="4829">
                <a:moveTo>
                  <a:pt x="0" y="4597"/>
                </a:moveTo>
                <a:lnTo>
                  <a:pt x="0" y="232"/>
                </a:lnTo>
                <a:cubicBezTo>
                  <a:pt x="0" y="217"/>
                  <a:pt x="1" y="202"/>
                  <a:pt x="4" y="187"/>
                </a:cubicBezTo>
                <a:cubicBezTo>
                  <a:pt x="7" y="172"/>
                  <a:pt x="12" y="158"/>
                  <a:pt x="17" y="143"/>
                </a:cubicBezTo>
                <a:cubicBezTo>
                  <a:pt x="23" y="129"/>
                  <a:pt x="30" y="116"/>
                  <a:pt x="39" y="103"/>
                </a:cubicBezTo>
                <a:cubicBezTo>
                  <a:pt x="47" y="91"/>
                  <a:pt x="57" y="79"/>
                  <a:pt x="68" y="68"/>
                </a:cubicBezTo>
                <a:cubicBezTo>
                  <a:pt x="79" y="57"/>
                  <a:pt x="90" y="48"/>
                  <a:pt x="103" y="39"/>
                </a:cubicBezTo>
                <a:cubicBezTo>
                  <a:pt x="116" y="31"/>
                  <a:pt x="129" y="24"/>
                  <a:pt x="143" y="18"/>
                </a:cubicBezTo>
                <a:cubicBezTo>
                  <a:pt x="157" y="12"/>
                  <a:pt x="172" y="8"/>
                  <a:pt x="187" y="5"/>
                </a:cubicBezTo>
                <a:cubicBezTo>
                  <a:pt x="202" y="2"/>
                  <a:pt x="217" y="0"/>
                  <a:pt x="232" y="0"/>
                </a:cubicBezTo>
                <a:lnTo>
                  <a:pt x="5177" y="0"/>
                </a:lnTo>
                <a:cubicBezTo>
                  <a:pt x="5193" y="0"/>
                  <a:pt x="5208" y="2"/>
                  <a:pt x="5223" y="5"/>
                </a:cubicBezTo>
                <a:cubicBezTo>
                  <a:pt x="5238" y="8"/>
                  <a:pt x="5252" y="12"/>
                  <a:pt x="5266" y="18"/>
                </a:cubicBezTo>
                <a:cubicBezTo>
                  <a:pt x="5280" y="24"/>
                  <a:pt x="5294" y="31"/>
                  <a:pt x="5306" y="39"/>
                </a:cubicBezTo>
                <a:cubicBezTo>
                  <a:pt x="5319" y="48"/>
                  <a:pt x="5331" y="57"/>
                  <a:pt x="5341" y="68"/>
                </a:cubicBezTo>
                <a:cubicBezTo>
                  <a:pt x="5352" y="79"/>
                  <a:pt x="5362" y="91"/>
                  <a:pt x="5370" y="103"/>
                </a:cubicBezTo>
                <a:cubicBezTo>
                  <a:pt x="5379" y="116"/>
                  <a:pt x="5386" y="129"/>
                  <a:pt x="5392" y="143"/>
                </a:cubicBezTo>
                <a:cubicBezTo>
                  <a:pt x="5398" y="158"/>
                  <a:pt x="5402" y="172"/>
                  <a:pt x="5405" y="187"/>
                </a:cubicBezTo>
                <a:cubicBezTo>
                  <a:pt x="5408" y="202"/>
                  <a:pt x="5409" y="217"/>
                  <a:pt x="5409" y="232"/>
                </a:cubicBezTo>
                <a:lnTo>
                  <a:pt x="5409" y="4597"/>
                </a:lnTo>
                <a:cubicBezTo>
                  <a:pt x="5409" y="4613"/>
                  <a:pt x="5408" y="4628"/>
                  <a:pt x="5405" y="4643"/>
                </a:cubicBezTo>
                <a:cubicBezTo>
                  <a:pt x="5402" y="4658"/>
                  <a:pt x="5398" y="4672"/>
                  <a:pt x="5392" y="4686"/>
                </a:cubicBezTo>
                <a:cubicBezTo>
                  <a:pt x="5386" y="4700"/>
                  <a:pt x="5379" y="4714"/>
                  <a:pt x="5370" y="4726"/>
                </a:cubicBezTo>
                <a:cubicBezTo>
                  <a:pt x="5362" y="4739"/>
                  <a:pt x="5352" y="4751"/>
                  <a:pt x="5341" y="4761"/>
                </a:cubicBezTo>
                <a:cubicBezTo>
                  <a:pt x="5331" y="4772"/>
                  <a:pt x="5319" y="4782"/>
                  <a:pt x="5306" y="4790"/>
                </a:cubicBezTo>
                <a:cubicBezTo>
                  <a:pt x="5294" y="4799"/>
                  <a:pt x="5280" y="4806"/>
                  <a:pt x="5266" y="4812"/>
                </a:cubicBezTo>
                <a:cubicBezTo>
                  <a:pt x="5252" y="4818"/>
                  <a:pt x="5238" y="4822"/>
                  <a:pt x="5223" y="4825"/>
                </a:cubicBezTo>
                <a:cubicBezTo>
                  <a:pt x="5208" y="4828"/>
                  <a:pt x="5193" y="4829"/>
                  <a:pt x="5177" y="4829"/>
                </a:cubicBezTo>
                <a:lnTo>
                  <a:pt x="232" y="4829"/>
                </a:lnTo>
                <a:cubicBezTo>
                  <a:pt x="217" y="4829"/>
                  <a:pt x="202" y="4828"/>
                  <a:pt x="187" y="4825"/>
                </a:cubicBezTo>
                <a:cubicBezTo>
                  <a:pt x="172" y="4822"/>
                  <a:pt x="157" y="4818"/>
                  <a:pt x="143" y="4812"/>
                </a:cubicBezTo>
                <a:cubicBezTo>
                  <a:pt x="129" y="4806"/>
                  <a:pt x="116" y="4799"/>
                  <a:pt x="103" y="4790"/>
                </a:cubicBezTo>
                <a:cubicBezTo>
                  <a:pt x="90" y="4782"/>
                  <a:pt x="79" y="4772"/>
                  <a:pt x="68" y="4761"/>
                </a:cubicBezTo>
                <a:cubicBezTo>
                  <a:pt x="57" y="4751"/>
                  <a:pt x="47" y="4739"/>
                  <a:pt x="39" y="4726"/>
                </a:cubicBezTo>
                <a:cubicBezTo>
                  <a:pt x="30" y="4714"/>
                  <a:pt x="23" y="4700"/>
                  <a:pt x="17" y="4686"/>
                </a:cubicBezTo>
                <a:cubicBezTo>
                  <a:pt x="12" y="4672"/>
                  <a:pt x="7" y="4658"/>
                  <a:pt x="4" y="4643"/>
                </a:cubicBezTo>
                <a:cubicBezTo>
                  <a:pt x="1" y="4628"/>
                  <a:pt x="0" y="4613"/>
                  <a:pt x="0" y="4597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2"/>
          <a:stretch/>
        </p:blipFill>
        <p:spPr>
          <a:xfrm>
            <a:off x="8799480" y="2264760"/>
            <a:ext cx="37584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4" name=""/>
          <p:cNvSpPr txBox="1"/>
          <p:nvPr/>
        </p:nvSpPr>
        <p:spPr>
          <a:xfrm>
            <a:off x="6282000" y="3536280"/>
            <a:ext cx="560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material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8452800" y="2719440"/>
            <a:ext cx="10713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Unit Expert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8421840" y="3017880"/>
            <a:ext cx="1133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 agent delivers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8485560" y="3218760"/>
            <a:ext cx="1011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context-aware,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8334000" y="3419280"/>
            <a:ext cx="1312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accurate responses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9045720" y="5908320"/>
            <a:ext cx="1265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LAZYAI | Page 4 of 11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225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334440" y="334440"/>
            <a:ext cx="1336680" cy="1336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2" name="" descr=""/>
          <p:cNvPicPr/>
          <p:nvPr/>
        </p:nvPicPr>
        <p:blipFill>
          <a:blip r:embed="rId3"/>
          <a:stretch/>
        </p:blipFill>
        <p:spPr>
          <a:xfrm>
            <a:off x="8022600" y="3551760"/>
            <a:ext cx="2005200" cy="200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3" name="" descr=""/>
          <p:cNvPicPr/>
          <p:nvPr/>
        </p:nvPicPr>
        <p:blipFill>
          <a:blip r:embed="rId4"/>
          <a:stretch/>
        </p:blipFill>
        <p:spPr>
          <a:xfrm>
            <a:off x="401040" y="401040"/>
            <a:ext cx="989388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5"/>
          <a:stretch/>
        </p:blipFill>
        <p:spPr>
          <a:xfrm>
            <a:off x="401040" y="83556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5" name=""/>
          <p:cNvSpPr txBox="1"/>
          <p:nvPr/>
        </p:nvSpPr>
        <p:spPr>
          <a:xfrm>
            <a:off x="401040" y="1173600"/>
            <a:ext cx="95749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The creation of each custom agent is managed by an automated, serverless pipeline on AWS, ensuring scalability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3183840" y="1946880"/>
            <a:ext cx="534960" cy="535320"/>
          </a:xfrm>
          <a:custGeom>
            <a:avLst/>
            <a:gdLst/>
            <a:ahLst/>
            <a:rect l="0" t="0" r="r" b="b"/>
            <a:pathLst>
              <a:path w="1486" h="1487">
                <a:moveTo>
                  <a:pt x="1486" y="743"/>
                </a:moveTo>
                <a:cubicBezTo>
                  <a:pt x="1486" y="767"/>
                  <a:pt x="1485" y="792"/>
                  <a:pt x="1483" y="816"/>
                </a:cubicBezTo>
                <a:cubicBezTo>
                  <a:pt x="1480" y="840"/>
                  <a:pt x="1477" y="864"/>
                  <a:pt x="1472" y="888"/>
                </a:cubicBezTo>
                <a:cubicBezTo>
                  <a:pt x="1467" y="912"/>
                  <a:pt x="1461" y="935"/>
                  <a:pt x="1454" y="959"/>
                </a:cubicBezTo>
                <a:cubicBezTo>
                  <a:pt x="1447" y="982"/>
                  <a:pt x="1439" y="1005"/>
                  <a:pt x="1430" y="1027"/>
                </a:cubicBezTo>
                <a:cubicBezTo>
                  <a:pt x="1420" y="1050"/>
                  <a:pt x="1410" y="1072"/>
                  <a:pt x="1399" y="1093"/>
                </a:cubicBezTo>
                <a:cubicBezTo>
                  <a:pt x="1387" y="1115"/>
                  <a:pt x="1375" y="1135"/>
                  <a:pt x="1361" y="1156"/>
                </a:cubicBezTo>
                <a:cubicBezTo>
                  <a:pt x="1348" y="1176"/>
                  <a:pt x="1333" y="1195"/>
                  <a:pt x="1318" y="1214"/>
                </a:cubicBezTo>
                <a:cubicBezTo>
                  <a:pt x="1302" y="1233"/>
                  <a:pt x="1286" y="1251"/>
                  <a:pt x="1269" y="1268"/>
                </a:cubicBezTo>
                <a:cubicBezTo>
                  <a:pt x="1252" y="1286"/>
                  <a:pt x="1234" y="1303"/>
                  <a:pt x="1215" y="1318"/>
                </a:cubicBezTo>
                <a:cubicBezTo>
                  <a:pt x="1196" y="1334"/>
                  <a:pt x="1176" y="1348"/>
                  <a:pt x="1156" y="1362"/>
                </a:cubicBezTo>
                <a:cubicBezTo>
                  <a:pt x="1136" y="1375"/>
                  <a:pt x="1115" y="1388"/>
                  <a:pt x="1094" y="1399"/>
                </a:cubicBezTo>
                <a:cubicBezTo>
                  <a:pt x="1072" y="1411"/>
                  <a:pt x="1050" y="1421"/>
                  <a:pt x="1028" y="1430"/>
                </a:cubicBezTo>
                <a:cubicBezTo>
                  <a:pt x="1005" y="1440"/>
                  <a:pt x="982" y="1448"/>
                  <a:pt x="959" y="1455"/>
                </a:cubicBezTo>
                <a:cubicBezTo>
                  <a:pt x="936" y="1462"/>
                  <a:pt x="912" y="1468"/>
                  <a:pt x="888" y="1473"/>
                </a:cubicBezTo>
                <a:cubicBezTo>
                  <a:pt x="865" y="1477"/>
                  <a:pt x="841" y="1481"/>
                  <a:pt x="816" y="1483"/>
                </a:cubicBezTo>
                <a:cubicBezTo>
                  <a:pt x="791" y="1486"/>
                  <a:pt x="767" y="1487"/>
                  <a:pt x="742" y="1487"/>
                </a:cubicBezTo>
                <a:cubicBezTo>
                  <a:pt x="718" y="1487"/>
                  <a:pt x="694" y="1486"/>
                  <a:pt x="670" y="1483"/>
                </a:cubicBezTo>
                <a:cubicBezTo>
                  <a:pt x="645" y="1481"/>
                  <a:pt x="621" y="1477"/>
                  <a:pt x="598" y="1473"/>
                </a:cubicBezTo>
                <a:cubicBezTo>
                  <a:pt x="574" y="1468"/>
                  <a:pt x="550" y="1462"/>
                  <a:pt x="527" y="1455"/>
                </a:cubicBezTo>
                <a:cubicBezTo>
                  <a:pt x="504" y="1448"/>
                  <a:pt x="481" y="1440"/>
                  <a:pt x="458" y="1430"/>
                </a:cubicBezTo>
                <a:cubicBezTo>
                  <a:pt x="436" y="1421"/>
                  <a:pt x="414" y="1411"/>
                  <a:pt x="392" y="1399"/>
                </a:cubicBezTo>
                <a:cubicBezTo>
                  <a:pt x="371" y="1388"/>
                  <a:pt x="350" y="1375"/>
                  <a:pt x="330" y="1362"/>
                </a:cubicBezTo>
                <a:cubicBezTo>
                  <a:pt x="310" y="1348"/>
                  <a:pt x="290" y="1334"/>
                  <a:pt x="271" y="1318"/>
                </a:cubicBezTo>
                <a:cubicBezTo>
                  <a:pt x="252" y="1303"/>
                  <a:pt x="234" y="1286"/>
                  <a:pt x="217" y="1268"/>
                </a:cubicBezTo>
                <a:cubicBezTo>
                  <a:pt x="200" y="1251"/>
                  <a:pt x="184" y="1233"/>
                  <a:pt x="168" y="1214"/>
                </a:cubicBezTo>
                <a:cubicBezTo>
                  <a:pt x="153" y="1195"/>
                  <a:pt x="138" y="1176"/>
                  <a:pt x="125" y="1156"/>
                </a:cubicBezTo>
                <a:cubicBezTo>
                  <a:pt x="111" y="1135"/>
                  <a:pt x="99" y="1115"/>
                  <a:pt x="87" y="1093"/>
                </a:cubicBezTo>
                <a:cubicBezTo>
                  <a:pt x="76" y="1072"/>
                  <a:pt x="66" y="1050"/>
                  <a:pt x="56" y="1027"/>
                </a:cubicBezTo>
                <a:cubicBezTo>
                  <a:pt x="47" y="1005"/>
                  <a:pt x="39" y="982"/>
                  <a:pt x="32" y="959"/>
                </a:cubicBezTo>
                <a:cubicBezTo>
                  <a:pt x="25" y="935"/>
                  <a:pt x="19" y="912"/>
                  <a:pt x="14" y="888"/>
                </a:cubicBezTo>
                <a:cubicBezTo>
                  <a:pt x="9" y="864"/>
                  <a:pt x="6" y="840"/>
                  <a:pt x="3" y="816"/>
                </a:cubicBezTo>
                <a:cubicBezTo>
                  <a:pt x="1" y="792"/>
                  <a:pt x="0" y="767"/>
                  <a:pt x="0" y="743"/>
                </a:cubicBezTo>
                <a:cubicBezTo>
                  <a:pt x="0" y="719"/>
                  <a:pt x="1" y="694"/>
                  <a:pt x="3" y="670"/>
                </a:cubicBezTo>
                <a:cubicBezTo>
                  <a:pt x="6" y="646"/>
                  <a:pt x="9" y="622"/>
                  <a:pt x="14" y="598"/>
                </a:cubicBezTo>
                <a:cubicBezTo>
                  <a:pt x="19" y="574"/>
                  <a:pt x="25" y="551"/>
                  <a:pt x="32" y="527"/>
                </a:cubicBezTo>
                <a:cubicBezTo>
                  <a:pt x="39" y="504"/>
                  <a:pt x="47" y="481"/>
                  <a:pt x="56" y="459"/>
                </a:cubicBezTo>
                <a:cubicBezTo>
                  <a:pt x="66" y="436"/>
                  <a:pt x="76" y="414"/>
                  <a:pt x="87" y="393"/>
                </a:cubicBezTo>
                <a:cubicBezTo>
                  <a:pt x="99" y="371"/>
                  <a:pt x="111" y="350"/>
                  <a:pt x="125" y="330"/>
                </a:cubicBezTo>
                <a:cubicBezTo>
                  <a:pt x="138" y="310"/>
                  <a:pt x="153" y="291"/>
                  <a:pt x="168" y="272"/>
                </a:cubicBezTo>
                <a:cubicBezTo>
                  <a:pt x="184" y="253"/>
                  <a:pt x="200" y="235"/>
                  <a:pt x="217" y="218"/>
                </a:cubicBezTo>
                <a:cubicBezTo>
                  <a:pt x="234" y="201"/>
                  <a:pt x="252" y="184"/>
                  <a:pt x="271" y="169"/>
                </a:cubicBezTo>
                <a:cubicBezTo>
                  <a:pt x="290" y="153"/>
                  <a:pt x="310" y="139"/>
                  <a:pt x="330" y="125"/>
                </a:cubicBezTo>
                <a:cubicBezTo>
                  <a:pt x="350" y="112"/>
                  <a:pt x="371" y="99"/>
                  <a:pt x="392" y="88"/>
                </a:cubicBezTo>
                <a:cubicBezTo>
                  <a:pt x="414" y="76"/>
                  <a:pt x="436" y="66"/>
                  <a:pt x="458" y="57"/>
                </a:cubicBezTo>
                <a:cubicBezTo>
                  <a:pt x="481" y="47"/>
                  <a:pt x="504" y="39"/>
                  <a:pt x="527" y="32"/>
                </a:cubicBezTo>
                <a:cubicBezTo>
                  <a:pt x="550" y="25"/>
                  <a:pt x="574" y="19"/>
                  <a:pt x="598" y="14"/>
                </a:cubicBezTo>
                <a:cubicBezTo>
                  <a:pt x="621" y="10"/>
                  <a:pt x="645" y="6"/>
                  <a:pt x="670" y="4"/>
                </a:cubicBezTo>
                <a:cubicBezTo>
                  <a:pt x="694" y="1"/>
                  <a:pt x="718" y="0"/>
                  <a:pt x="742" y="0"/>
                </a:cubicBezTo>
                <a:cubicBezTo>
                  <a:pt x="767" y="0"/>
                  <a:pt x="791" y="1"/>
                  <a:pt x="816" y="4"/>
                </a:cubicBezTo>
                <a:cubicBezTo>
                  <a:pt x="841" y="6"/>
                  <a:pt x="865" y="10"/>
                  <a:pt x="888" y="14"/>
                </a:cubicBezTo>
                <a:cubicBezTo>
                  <a:pt x="912" y="19"/>
                  <a:pt x="936" y="25"/>
                  <a:pt x="959" y="32"/>
                </a:cubicBezTo>
                <a:cubicBezTo>
                  <a:pt x="982" y="39"/>
                  <a:pt x="1005" y="47"/>
                  <a:pt x="1028" y="57"/>
                </a:cubicBezTo>
                <a:cubicBezTo>
                  <a:pt x="1050" y="66"/>
                  <a:pt x="1072" y="76"/>
                  <a:pt x="1094" y="88"/>
                </a:cubicBezTo>
                <a:cubicBezTo>
                  <a:pt x="1115" y="99"/>
                  <a:pt x="1136" y="112"/>
                  <a:pt x="1156" y="125"/>
                </a:cubicBezTo>
                <a:cubicBezTo>
                  <a:pt x="1176" y="139"/>
                  <a:pt x="1196" y="153"/>
                  <a:pt x="1215" y="169"/>
                </a:cubicBezTo>
                <a:cubicBezTo>
                  <a:pt x="1234" y="184"/>
                  <a:pt x="1252" y="201"/>
                  <a:pt x="1269" y="218"/>
                </a:cubicBezTo>
                <a:cubicBezTo>
                  <a:pt x="1286" y="235"/>
                  <a:pt x="1302" y="253"/>
                  <a:pt x="1318" y="272"/>
                </a:cubicBezTo>
                <a:cubicBezTo>
                  <a:pt x="1333" y="291"/>
                  <a:pt x="1348" y="310"/>
                  <a:pt x="1361" y="330"/>
                </a:cubicBezTo>
                <a:cubicBezTo>
                  <a:pt x="1375" y="350"/>
                  <a:pt x="1387" y="371"/>
                  <a:pt x="1399" y="393"/>
                </a:cubicBezTo>
                <a:cubicBezTo>
                  <a:pt x="1410" y="414"/>
                  <a:pt x="1420" y="436"/>
                  <a:pt x="1430" y="459"/>
                </a:cubicBezTo>
                <a:cubicBezTo>
                  <a:pt x="1439" y="481"/>
                  <a:pt x="1447" y="504"/>
                  <a:pt x="1454" y="527"/>
                </a:cubicBezTo>
                <a:cubicBezTo>
                  <a:pt x="1461" y="551"/>
                  <a:pt x="1467" y="574"/>
                  <a:pt x="1472" y="598"/>
                </a:cubicBezTo>
                <a:cubicBezTo>
                  <a:pt x="1477" y="622"/>
                  <a:pt x="1480" y="646"/>
                  <a:pt x="1483" y="670"/>
                </a:cubicBezTo>
                <a:cubicBezTo>
                  <a:pt x="1485" y="694"/>
                  <a:pt x="1486" y="719"/>
                  <a:pt x="1486" y="743"/>
                </a:cubicBezTo>
                <a:close/>
              </a:path>
            </a:pathLst>
          </a:custGeom>
          <a:solidFill>
            <a:srgbClr val="2563eb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6"/>
          <a:stretch/>
        </p:blipFill>
        <p:spPr>
          <a:xfrm>
            <a:off x="3350880" y="211428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8" name=""/>
          <p:cNvSpPr txBox="1"/>
          <p:nvPr/>
        </p:nvSpPr>
        <p:spPr>
          <a:xfrm>
            <a:off x="401040" y="1449360"/>
            <a:ext cx="96213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and cost-eﬃciency. This three-stage process transforms generic AI models into specialized educational assistants.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5080680" y="1946880"/>
            <a:ext cx="535320" cy="535320"/>
          </a:xfrm>
          <a:custGeom>
            <a:avLst/>
            <a:gdLst/>
            <a:ahLst/>
            <a:rect l="0" t="0" r="r" b="b"/>
            <a:pathLst>
              <a:path w="1487" h="1487">
                <a:moveTo>
                  <a:pt x="1487" y="743"/>
                </a:moveTo>
                <a:cubicBezTo>
                  <a:pt x="1487" y="767"/>
                  <a:pt x="1485" y="792"/>
                  <a:pt x="1483" y="816"/>
                </a:cubicBezTo>
                <a:cubicBezTo>
                  <a:pt x="1481" y="840"/>
                  <a:pt x="1476" y="864"/>
                  <a:pt x="1471" y="888"/>
                </a:cubicBezTo>
                <a:cubicBezTo>
                  <a:pt x="1467" y="912"/>
                  <a:pt x="1461" y="935"/>
                  <a:pt x="1454" y="959"/>
                </a:cubicBezTo>
                <a:cubicBezTo>
                  <a:pt x="1447" y="982"/>
                  <a:pt x="1438" y="1005"/>
                  <a:pt x="1429" y="1027"/>
                </a:cubicBezTo>
                <a:cubicBezTo>
                  <a:pt x="1420" y="1050"/>
                  <a:pt x="1409" y="1072"/>
                  <a:pt x="1398" y="1093"/>
                </a:cubicBezTo>
                <a:cubicBezTo>
                  <a:pt x="1386" y="1115"/>
                  <a:pt x="1374" y="1135"/>
                  <a:pt x="1360" y="1156"/>
                </a:cubicBezTo>
                <a:cubicBezTo>
                  <a:pt x="1347" y="1176"/>
                  <a:pt x="1332" y="1195"/>
                  <a:pt x="1317" y="1214"/>
                </a:cubicBezTo>
                <a:cubicBezTo>
                  <a:pt x="1302" y="1233"/>
                  <a:pt x="1285" y="1251"/>
                  <a:pt x="1268" y="1268"/>
                </a:cubicBezTo>
                <a:cubicBezTo>
                  <a:pt x="1251" y="1286"/>
                  <a:pt x="1233" y="1303"/>
                  <a:pt x="1214" y="1318"/>
                </a:cubicBezTo>
                <a:cubicBezTo>
                  <a:pt x="1195" y="1334"/>
                  <a:pt x="1176" y="1348"/>
                  <a:pt x="1156" y="1362"/>
                </a:cubicBezTo>
                <a:cubicBezTo>
                  <a:pt x="1135" y="1375"/>
                  <a:pt x="1114" y="1388"/>
                  <a:pt x="1093" y="1399"/>
                </a:cubicBezTo>
                <a:cubicBezTo>
                  <a:pt x="1072" y="1411"/>
                  <a:pt x="1050" y="1421"/>
                  <a:pt x="1027" y="1430"/>
                </a:cubicBezTo>
                <a:cubicBezTo>
                  <a:pt x="1005" y="1440"/>
                  <a:pt x="982" y="1448"/>
                  <a:pt x="958" y="1455"/>
                </a:cubicBezTo>
                <a:cubicBezTo>
                  <a:pt x="935" y="1462"/>
                  <a:pt x="912" y="1468"/>
                  <a:pt x="888" y="1473"/>
                </a:cubicBezTo>
                <a:cubicBezTo>
                  <a:pt x="864" y="1477"/>
                  <a:pt x="840" y="1481"/>
                  <a:pt x="816" y="1483"/>
                </a:cubicBezTo>
                <a:cubicBezTo>
                  <a:pt x="791" y="1486"/>
                  <a:pt x="767" y="1487"/>
                  <a:pt x="743" y="1487"/>
                </a:cubicBezTo>
                <a:cubicBezTo>
                  <a:pt x="719" y="1487"/>
                  <a:pt x="694" y="1486"/>
                  <a:pt x="670" y="1483"/>
                </a:cubicBezTo>
                <a:cubicBezTo>
                  <a:pt x="646" y="1481"/>
                  <a:pt x="622" y="1477"/>
                  <a:pt x="598" y="1473"/>
                </a:cubicBezTo>
                <a:cubicBezTo>
                  <a:pt x="574" y="1468"/>
                  <a:pt x="551" y="1462"/>
                  <a:pt x="527" y="1455"/>
                </a:cubicBezTo>
                <a:cubicBezTo>
                  <a:pt x="504" y="1448"/>
                  <a:pt x="481" y="1440"/>
                  <a:pt x="459" y="1430"/>
                </a:cubicBezTo>
                <a:cubicBezTo>
                  <a:pt x="436" y="1421"/>
                  <a:pt x="414" y="1411"/>
                  <a:pt x="393" y="1399"/>
                </a:cubicBezTo>
                <a:cubicBezTo>
                  <a:pt x="371" y="1388"/>
                  <a:pt x="350" y="1375"/>
                  <a:pt x="330" y="1362"/>
                </a:cubicBezTo>
                <a:cubicBezTo>
                  <a:pt x="310" y="1348"/>
                  <a:pt x="290" y="1334"/>
                  <a:pt x="272" y="1318"/>
                </a:cubicBezTo>
                <a:cubicBezTo>
                  <a:pt x="253" y="1303"/>
                  <a:pt x="235" y="1286"/>
                  <a:pt x="218" y="1268"/>
                </a:cubicBezTo>
                <a:cubicBezTo>
                  <a:pt x="200" y="1251"/>
                  <a:pt x="184" y="1233"/>
                  <a:pt x="169" y="1214"/>
                </a:cubicBezTo>
                <a:cubicBezTo>
                  <a:pt x="153" y="1195"/>
                  <a:pt x="139" y="1176"/>
                  <a:pt x="125" y="1156"/>
                </a:cubicBezTo>
                <a:cubicBezTo>
                  <a:pt x="112" y="1135"/>
                  <a:pt x="99" y="1115"/>
                  <a:pt x="88" y="1093"/>
                </a:cubicBezTo>
                <a:cubicBezTo>
                  <a:pt x="76" y="1072"/>
                  <a:pt x="66" y="1050"/>
                  <a:pt x="57" y="1027"/>
                </a:cubicBezTo>
                <a:cubicBezTo>
                  <a:pt x="47" y="1005"/>
                  <a:pt x="39" y="982"/>
                  <a:pt x="32" y="959"/>
                </a:cubicBezTo>
                <a:cubicBezTo>
                  <a:pt x="25" y="935"/>
                  <a:pt x="19" y="912"/>
                  <a:pt x="14" y="888"/>
                </a:cubicBezTo>
                <a:cubicBezTo>
                  <a:pt x="10" y="864"/>
                  <a:pt x="6" y="840"/>
                  <a:pt x="4" y="816"/>
                </a:cubicBezTo>
                <a:cubicBezTo>
                  <a:pt x="1" y="792"/>
                  <a:pt x="0" y="767"/>
                  <a:pt x="0" y="743"/>
                </a:cubicBezTo>
                <a:cubicBezTo>
                  <a:pt x="0" y="719"/>
                  <a:pt x="1" y="694"/>
                  <a:pt x="4" y="670"/>
                </a:cubicBezTo>
                <a:cubicBezTo>
                  <a:pt x="6" y="646"/>
                  <a:pt x="10" y="622"/>
                  <a:pt x="14" y="598"/>
                </a:cubicBezTo>
                <a:cubicBezTo>
                  <a:pt x="19" y="574"/>
                  <a:pt x="25" y="551"/>
                  <a:pt x="32" y="527"/>
                </a:cubicBezTo>
                <a:cubicBezTo>
                  <a:pt x="39" y="504"/>
                  <a:pt x="47" y="481"/>
                  <a:pt x="57" y="459"/>
                </a:cubicBezTo>
                <a:cubicBezTo>
                  <a:pt x="66" y="436"/>
                  <a:pt x="76" y="414"/>
                  <a:pt x="88" y="393"/>
                </a:cubicBezTo>
                <a:cubicBezTo>
                  <a:pt x="99" y="371"/>
                  <a:pt x="112" y="350"/>
                  <a:pt x="125" y="330"/>
                </a:cubicBezTo>
                <a:cubicBezTo>
                  <a:pt x="139" y="310"/>
                  <a:pt x="153" y="291"/>
                  <a:pt x="169" y="272"/>
                </a:cubicBezTo>
                <a:cubicBezTo>
                  <a:pt x="184" y="253"/>
                  <a:pt x="200" y="235"/>
                  <a:pt x="218" y="218"/>
                </a:cubicBezTo>
                <a:cubicBezTo>
                  <a:pt x="235" y="201"/>
                  <a:pt x="253" y="184"/>
                  <a:pt x="272" y="169"/>
                </a:cubicBezTo>
                <a:cubicBezTo>
                  <a:pt x="290" y="153"/>
                  <a:pt x="310" y="139"/>
                  <a:pt x="330" y="125"/>
                </a:cubicBezTo>
                <a:cubicBezTo>
                  <a:pt x="350" y="112"/>
                  <a:pt x="371" y="99"/>
                  <a:pt x="393" y="88"/>
                </a:cubicBezTo>
                <a:cubicBezTo>
                  <a:pt x="414" y="76"/>
                  <a:pt x="436" y="66"/>
                  <a:pt x="459" y="57"/>
                </a:cubicBezTo>
                <a:cubicBezTo>
                  <a:pt x="481" y="47"/>
                  <a:pt x="504" y="39"/>
                  <a:pt x="527" y="32"/>
                </a:cubicBezTo>
                <a:cubicBezTo>
                  <a:pt x="551" y="25"/>
                  <a:pt x="574" y="19"/>
                  <a:pt x="598" y="14"/>
                </a:cubicBezTo>
                <a:cubicBezTo>
                  <a:pt x="622" y="10"/>
                  <a:pt x="646" y="6"/>
                  <a:pt x="670" y="4"/>
                </a:cubicBezTo>
                <a:cubicBezTo>
                  <a:pt x="694" y="1"/>
                  <a:pt x="719" y="0"/>
                  <a:pt x="743" y="0"/>
                </a:cubicBezTo>
                <a:cubicBezTo>
                  <a:pt x="767" y="0"/>
                  <a:pt x="791" y="1"/>
                  <a:pt x="816" y="4"/>
                </a:cubicBezTo>
                <a:cubicBezTo>
                  <a:pt x="840" y="6"/>
                  <a:pt x="864" y="10"/>
                  <a:pt x="888" y="14"/>
                </a:cubicBezTo>
                <a:cubicBezTo>
                  <a:pt x="912" y="19"/>
                  <a:pt x="935" y="25"/>
                  <a:pt x="958" y="32"/>
                </a:cubicBezTo>
                <a:cubicBezTo>
                  <a:pt x="982" y="39"/>
                  <a:pt x="1005" y="47"/>
                  <a:pt x="1027" y="57"/>
                </a:cubicBezTo>
                <a:cubicBezTo>
                  <a:pt x="1050" y="66"/>
                  <a:pt x="1072" y="76"/>
                  <a:pt x="1093" y="88"/>
                </a:cubicBezTo>
                <a:cubicBezTo>
                  <a:pt x="1114" y="99"/>
                  <a:pt x="1135" y="112"/>
                  <a:pt x="1156" y="125"/>
                </a:cubicBezTo>
                <a:cubicBezTo>
                  <a:pt x="1176" y="139"/>
                  <a:pt x="1195" y="153"/>
                  <a:pt x="1214" y="169"/>
                </a:cubicBezTo>
                <a:cubicBezTo>
                  <a:pt x="1233" y="184"/>
                  <a:pt x="1251" y="201"/>
                  <a:pt x="1268" y="218"/>
                </a:cubicBezTo>
                <a:cubicBezTo>
                  <a:pt x="1285" y="235"/>
                  <a:pt x="1302" y="253"/>
                  <a:pt x="1317" y="272"/>
                </a:cubicBezTo>
                <a:cubicBezTo>
                  <a:pt x="1332" y="291"/>
                  <a:pt x="1347" y="310"/>
                  <a:pt x="1360" y="330"/>
                </a:cubicBezTo>
                <a:cubicBezTo>
                  <a:pt x="1374" y="350"/>
                  <a:pt x="1386" y="371"/>
                  <a:pt x="1398" y="393"/>
                </a:cubicBezTo>
                <a:cubicBezTo>
                  <a:pt x="1409" y="414"/>
                  <a:pt x="1420" y="436"/>
                  <a:pt x="1429" y="459"/>
                </a:cubicBezTo>
                <a:cubicBezTo>
                  <a:pt x="1438" y="481"/>
                  <a:pt x="1447" y="504"/>
                  <a:pt x="1454" y="527"/>
                </a:cubicBezTo>
                <a:cubicBezTo>
                  <a:pt x="1461" y="551"/>
                  <a:pt x="1467" y="574"/>
                  <a:pt x="1471" y="598"/>
                </a:cubicBezTo>
                <a:cubicBezTo>
                  <a:pt x="1476" y="622"/>
                  <a:pt x="1481" y="646"/>
                  <a:pt x="1483" y="670"/>
                </a:cubicBezTo>
                <a:cubicBezTo>
                  <a:pt x="1485" y="694"/>
                  <a:pt x="1487" y="719"/>
                  <a:pt x="1487" y="743"/>
                </a:cubicBezTo>
                <a:close/>
              </a:path>
            </a:pathLst>
          </a:custGeom>
          <a:solidFill>
            <a:srgbClr val="00968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7"/>
          <a:stretch/>
        </p:blipFill>
        <p:spPr>
          <a:xfrm>
            <a:off x="5222880" y="211428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1" name=""/>
          <p:cNvSpPr txBox="1"/>
          <p:nvPr/>
        </p:nvSpPr>
        <p:spPr>
          <a:xfrm>
            <a:off x="3163320" y="2566800"/>
            <a:ext cx="578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60a5fa"/>
                </a:solidFill>
                <a:effectLst/>
                <a:uFillTx/>
                <a:latin typeface="DejaVuSans"/>
                <a:ea typeface="DejaVuSans"/>
              </a:rPr>
              <a:t>Stage 1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6977520" y="1946880"/>
            <a:ext cx="535320" cy="535320"/>
          </a:xfrm>
          <a:custGeom>
            <a:avLst/>
            <a:gdLst/>
            <a:ahLst/>
            <a:rect l="0" t="0" r="r" b="b"/>
            <a:pathLst>
              <a:path w="1487" h="1487">
                <a:moveTo>
                  <a:pt x="1487" y="743"/>
                </a:moveTo>
                <a:cubicBezTo>
                  <a:pt x="1487" y="767"/>
                  <a:pt x="1486" y="792"/>
                  <a:pt x="1483" y="816"/>
                </a:cubicBezTo>
                <a:cubicBezTo>
                  <a:pt x="1481" y="840"/>
                  <a:pt x="1478" y="864"/>
                  <a:pt x="1473" y="888"/>
                </a:cubicBezTo>
                <a:cubicBezTo>
                  <a:pt x="1468" y="912"/>
                  <a:pt x="1462" y="935"/>
                  <a:pt x="1455" y="959"/>
                </a:cubicBezTo>
                <a:cubicBezTo>
                  <a:pt x="1448" y="982"/>
                  <a:pt x="1440" y="1005"/>
                  <a:pt x="1430" y="1027"/>
                </a:cubicBezTo>
                <a:cubicBezTo>
                  <a:pt x="1421" y="1050"/>
                  <a:pt x="1411" y="1072"/>
                  <a:pt x="1399" y="1093"/>
                </a:cubicBezTo>
                <a:cubicBezTo>
                  <a:pt x="1388" y="1115"/>
                  <a:pt x="1375" y="1135"/>
                  <a:pt x="1362" y="1156"/>
                </a:cubicBezTo>
                <a:cubicBezTo>
                  <a:pt x="1348" y="1176"/>
                  <a:pt x="1334" y="1195"/>
                  <a:pt x="1318" y="1214"/>
                </a:cubicBezTo>
                <a:cubicBezTo>
                  <a:pt x="1303" y="1233"/>
                  <a:pt x="1287" y="1251"/>
                  <a:pt x="1269" y="1268"/>
                </a:cubicBezTo>
                <a:cubicBezTo>
                  <a:pt x="1252" y="1286"/>
                  <a:pt x="1234" y="1303"/>
                  <a:pt x="1215" y="1318"/>
                </a:cubicBezTo>
                <a:cubicBezTo>
                  <a:pt x="1197" y="1334"/>
                  <a:pt x="1177" y="1348"/>
                  <a:pt x="1157" y="1362"/>
                </a:cubicBezTo>
                <a:cubicBezTo>
                  <a:pt x="1137" y="1375"/>
                  <a:pt x="1116" y="1388"/>
                  <a:pt x="1094" y="1399"/>
                </a:cubicBezTo>
                <a:cubicBezTo>
                  <a:pt x="1073" y="1411"/>
                  <a:pt x="1051" y="1421"/>
                  <a:pt x="1028" y="1430"/>
                </a:cubicBezTo>
                <a:cubicBezTo>
                  <a:pt x="1006" y="1440"/>
                  <a:pt x="983" y="1448"/>
                  <a:pt x="960" y="1455"/>
                </a:cubicBezTo>
                <a:cubicBezTo>
                  <a:pt x="937" y="1462"/>
                  <a:pt x="913" y="1468"/>
                  <a:pt x="889" y="1473"/>
                </a:cubicBezTo>
                <a:cubicBezTo>
                  <a:pt x="865" y="1477"/>
                  <a:pt x="841" y="1481"/>
                  <a:pt x="817" y="1483"/>
                </a:cubicBezTo>
                <a:cubicBezTo>
                  <a:pt x="793" y="1486"/>
                  <a:pt x="769" y="1487"/>
                  <a:pt x="744" y="1487"/>
                </a:cubicBezTo>
                <a:cubicBezTo>
                  <a:pt x="720" y="1487"/>
                  <a:pt x="696" y="1486"/>
                  <a:pt x="671" y="1483"/>
                </a:cubicBezTo>
                <a:cubicBezTo>
                  <a:pt x="646" y="1481"/>
                  <a:pt x="622" y="1477"/>
                  <a:pt x="598" y="1473"/>
                </a:cubicBezTo>
                <a:cubicBezTo>
                  <a:pt x="574" y="1468"/>
                  <a:pt x="551" y="1462"/>
                  <a:pt x="528" y="1455"/>
                </a:cubicBezTo>
                <a:cubicBezTo>
                  <a:pt x="504" y="1448"/>
                  <a:pt x="481" y="1440"/>
                  <a:pt x="459" y="1430"/>
                </a:cubicBezTo>
                <a:cubicBezTo>
                  <a:pt x="436" y="1421"/>
                  <a:pt x="415" y="1411"/>
                  <a:pt x="393" y="1399"/>
                </a:cubicBezTo>
                <a:cubicBezTo>
                  <a:pt x="372" y="1388"/>
                  <a:pt x="351" y="1375"/>
                  <a:pt x="331" y="1362"/>
                </a:cubicBezTo>
                <a:cubicBezTo>
                  <a:pt x="310" y="1348"/>
                  <a:pt x="291" y="1334"/>
                  <a:pt x="272" y="1318"/>
                </a:cubicBezTo>
                <a:cubicBezTo>
                  <a:pt x="253" y="1303"/>
                  <a:pt x="235" y="1286"/>
                  <a:pt x="218" y="1268"/>
                </a:cubicBezTo>
                <a:cubicBezTo>
                  <a:pt x="201" y="1251"/>
                  <a:pt x="184" y="1233"/>
                  <a:pt x="169" y="1214"/>
                </a:cubicBezTo>
                <a:cubicBezTo>
                  <a:pt x="154" y="1195"/>
                  <a:pt x="139" y="1176"/>
                  <a:pt x="126" y="1156"/>
                </a:cubicBezTo>
                <a:cubicBezTo>
                  <a:pt x="112" y="1135"/>
                  <a:pt x="100" y="1115"/>
                  <a:pt x="88" y="1093"/>
                </a:cubicBezTo>
                <a:cubicBezTo>
                  <a:pt x="77" y="1072"/>
                  <a:pt x="66" y="1050"/>
                  <a:pt x="57" y="1027"/>
                </a:cubicBezTo>
                <a:cubicBezTo>
                  <a:pt x="48" y="1005"/>
                  <a:pt x="39" y="982"/>
                  <a:pt x="32" y="959"/>
                </a:cubicBezTo>
                <a:cubicBezTo>
                  <a:pt x="25" y="935"/>
                  <a:pt x="19" y="912"/>
                  <a:pt x="15" y="888"/>
                </a:cubicBezTo>
                <a:cubicBezTo>
                  <a:pt x="10" y="864"/>
                  <a:pt x="6" y="840"/>
                  <a:pt x="4" y="816"/>
                </a:cubicBezTo>
                <a:cubicBezTo>
                  <a:pt x="2" y="792"/>
                  <a:pt x="0" y="767"/>
                  <a:pt x="0" y="743"/>
                </a:cubicBezTo>
                <a:cubicBezTo>
                  <a:pt x="0" y="719"/>
                  <a:pt x="2" y="694"/>
                  <a:pt x="4" y="670"/>
                </a:cubicBezTo>
                <a:cubicBezTo>
                  <a:pt x="6" y="646"/>
                  <a:pt x="10" y="622"/>
                  <a:pt x="15" y="598"/>
                </a:cubicBezTo>
                <a:cubicBezTo>
                  <a:pt x="19" y="574"/>
                  <a:pt x="25" y="551"/>
                  <a:pt x="32" y="527"/>
                </a:cubicBezTo>
                <a:cubicBezTo>
                  <a:pt x="39" y="504"/>
                  <a:pt x="48" y="481"/>
                  <a:pt x="57" y="459"/>
                </a:cubicBezTo>
                <a:cubicBezTo>
                  <a:pt x="66" y="436"/>
                  <a:pt x="77" y="414"/>
                  <a:pt x="88" y="393"/>
                </a:cubicBezTo>
                <a:cubicBezTo>
                  <a:pt x="100" y="371"/>
                  <a:pt x="112" y="350"/>
                  <a:pt x="126" y="330"/>
                </a:cubicBezTo>
                <a:cubicBezTo>
                  <a:pt x="139" y="310"/>
                  <a:pt x="154" y="291"/>
                  <a:pt x="169" y="272"/>
                </a:cubicBezTo>
                <a:cubicBezTo>
                  <a:pt x="184" y="253"/>
                  <a:pt x="201" y="235"/>
                  <a:pt x="218" y="218"/>
                </a:cubicBezTo>
                <a:cubicBezTo>
                  <a:pt x="235" y="201"/>
                  <a:pt x="253" y="184"/>
                  <a:pt x="272" y="169"/>
                </a:cubicBezTo>
                <a:cubicBezTo>
                  <a:pt x="291" y="153"/>
                  <a:pt x="310" y="139"/>
                  <a:pt x="331" y="125"/>
                </a:cubicBezTo>
                <a:cubicBezTo>
                  <a:pt x="351" y="112"/>
                  <a:pt x="372" y="99"/>
                  <a:pt x="393" y="88"/>
                </a:cubicBezTo>
                <a:cubicBezTo>
                  <a:pt x="415" y="76"/>
                  <a:pt x="436" y="66"/>
                  <a:pt x="459" y="57"/>
                </a:cubicBezTo>
                <a:cubicBezTo>
                  <a:pt x="481" y="47"/>
                  <a:pt x="504" y="39"/>
                  <a:pt x="528" y="32"/>
                </a:cubicBezTo>
                <a:cubicBezTo>
                  <a:pt x="551" y="25"/>
                  <a:pt x="574" y="19"/>
                  <a:pt x="598" y="14"/>
                </a:cubicBezTo>
                <a:cubicBezTo>
                  <a:pt x="622" y="10"/>
                  <a:pt x="646" y="6"/>
                  <a:pt x="671" y="4"/>
                </a:cubicBezTo>
                <a:cubicBezTo>
                  <a:pt x="696" y="1"/>
                  <a:pt x="720" y="0"/>
                  <a:pt x="744" y="0"/>
                </a:cubicBezTo>
                <a:cubicBezTo>
                  <a:pt x="769" y="0"/>
                  <a:pt x="793" y="1"/>
                  <a:pt x="817" y="4"/>
                </a:cubicBezTo>
                <a:cubicBezTo>
                  <a:pt x="841" y="6"/>
                  <a:pt x="865" y="10"/>
                  <a:pt x="889" y="14"/>
                </a:cubicBezTo>
                <a:cubicBezTo>
                  <a:pt x="913" y="19"/>
                  <a:pt x="937" y="25"/>
                  <a:pt x="960" y="32"/>
                </a:cubicBezTo>
                <a:cubicBezTo>
                  <a:pt x="983" y="39"/>
                  <a:pt x="1006" y="47"/>
                  <a:pt x="1028" y="57"/>
                </a:cubicBezTo>
                <a:cubicBezTo>
                  <a:pt x="1051" y="66"/>
                  <a:pt x="1073" y="76"/>
                  <a:pt x="1094" y="88"/>
                </a:cubicBezTo>
                <a:cubicBezTo>
                  <a:pt x="1116" y="99"/>
                  <a:pt x="1137" y="112"/>
                  <a:pt x="1157" y="125"/>
                </a:cubicBezTo>
                <a:cubicBezTo>
                  <a:pt x="1177" y="139"/>
                  <a:pt x="1197" y="153"/>
                  <a:pt x="1215" y="169"/>
                </a:cubicBezTo>
                <a:cubicBezTo>
                  <a:pt x="1234" y="184"/>
                  <a:pt x="1252" y="201"/>
                  <a:pt x="1269" y="218"/>
                </a:cubicBezTo>
                <a:cubicBezTo>
                  <a:pt x="1287" y="235"/>
                  <a:pt x="1303" y="253"/>
                  <a:pt x="1318" y="272"/>
                </a:cubicBezTo>
                <a:cubicBezTo>
                  <a:pt x="1334" y="291"/>
                  <a:pt x="1348" y="310"/>
                  <a:pt x="1362" y="330"/>
                </a:cubicBezTo>
                <a:cubicBezTo>
                  <a:pt x="1375" y="350"/>
                  <a:pt x="1388" y="371"/>
                  <a:pt x="1399" y="393"/>
                </a:cubicBezTo>
                <a:cubicBezTo>
                  <a:pt x="1411" y="414"/>
                  <a:pt x="1421" y="436"/>
                  <a:pt x="1430" y="459"/>
                </a:cubicBezTo>
                <a:cubicBezTo>
                  <a:pt x="1440" y="481"/>
                  <a:pt x="1448" y="504"/>
                  <a:pt x="1455" y="527"/>
                </a:cubicBezTo>
                <a:cubicBezTo>
                  <a:pt x="1462" y="551"/>
                  <a:pt x="1468" y="574"/>
                  <a:pt x="1473" y="598"/>
                </a:cubicBezTo>
                <a:cubicBezTo>
                  <a:pt x="1478" y="622"/>
                  <a:pt x="1481" y="646"/>
                  <a:pt x="1483" y="670"/>
                </a:cubicBezTo>
                <a:cubicBezTo>
                  <a:pt x="1486" y="694"/>
                  <a:pt x="1487" y="719"/>
                  <a:pt x="1487" y="743"/>
                </a:cubicBezTo>
                <a:close/>
              </a:path>
            </a:pathLst>
          </a:custGeom>
          <a:solidFill>
            <a:srgbClr val="4f46e5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8"/>
          <a:stretch/>
        </p:blipFill>
        <p:spPr>
          <a:xfrm>
            <a:off x="7120080" y="211428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4" name=""/>
          <p:cNvSpPr txBox="1"/>
          <p:nvPr/>
        </p:nvSpPr>
        <p:spPr>
          <a:xfrm>
            <a:off x="5060160" y="2566800"/>
            <a:ext cx="578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00d5be"/>
                </a:solidFill>
                <a:effectLst/>
                <a:uFillTx/>
                <a:latin typeface="DejaVuSans"/>
                <a:ea typeface="DejaVuSans"/>
              </a:rPr>
              <a:t>Stage 2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9"/>
          <a:stretch/>
        </p:blipFill>
        <p:spPr>
          <a:xfrm>
            <a:off x="3869280" y="2340000"/>
            <a:ext cx="1069200" cy="16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6" name=""/>
          <p:cNvSpPr/>
          <p:nvPr/>
        </p:nvSpPr>
        <p:spPr>
          <a:xfrm>
            <a:off x="4938480" y="2264400"/>
            <a:ext cx="84240" cy="167400"/>
          </a:xfrm>
          <a:custGeom>
            <a:avLst/>
            <a:gdLst/>
            <a:ahLst/>
            <a:rect l="0" t="0" r="r" b="b"/>
            <a:pathLst>
              <a:path w="234" h="465">
                <a:moveTo>
                  <a:pt x="0" y="0"/>
                </a:moveTo>
                <a:lnTo>
                  <a:pt x="0" y="465"/>
                </a:lnTo>
                <a:lnTo>
                  <a:pt x="234" y="232"/>
                </a:lnTo>
                <a:lnTo>
                  <a:pt x="0" y="0"/>
                </a:lnTo>
                <a:close/>
              </a:path>
            </a:pathLst>
          </a:custGeom>
          <a:solidFill>
            <a:srgbClr val="06b6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0"/>
          <a:stretch/>
        </p:blipFill>
        <p:spPr>
          <a:xfrm>
            <a:off x="5757840" y="2340000"/>
            <a:ext cx="1069200" cy="16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8" name=""/>
          <p:cNvSpPr/>
          <p:nvPr/>
        </p:nvSpPr>
        <p:spPr>
          <a:xfrm>
            <a:off x="6827400" y="2264400"/>
            <a:ext cx="83880" cy="167400"/>
          </a:xfrm>
          <a:custGeom>
            <a:avLst/>
            <a:gdLst/>
            <a:ahLst/>
            <a:rect l="0" t="0" r="r" b="b"/>
            <a:pathLst>
              <a:path w="233" h="465">
                <a:moveTo>
                  <a:pt x="0" y="0"/>
                </a:moveTo>
                <a:lnTo>
                  <a:pt x="0" y="465"/>
                </a:lnTo>
                <a:lnTo>
                  <a:pt x="233" y="232"/>
                </a:lnTo>
                <a:lnTo>
                  <a:pt x="0" y="0"/>
                </a:lnTo>
                <a:close/>
              </a:path>
            </a:pathLst>
          </a:custGeom>
          <a:solidFill>
            <a:srgbClr val="06b6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401040" y="3083400"/>
            <a:ext cx="3167280" cy="2373840"/>
          </a:xfrm>
          <a:custGeom>
            <a:avLst/>
            <a:gdLst/>
            <a:ahLst/>
            <a:rect l="0" t="0" r="r" b="b"/>
            <a:pathLst>
              <a:path w="8798" h="6594">
                <a:moveTo>
                  <a:pt x="0" y="6361"/>
                </a:moveTo>
                <a:lnTo>
                  <a:pt x="0" y="232"/>
                </a:lnTo>
                <a:cubicBezTo>
                  <a:pt x="0" y="217"/>
                  <a:pt x="1" y="202"/>
                  <a:pt x="4" y="187"/>
                </a:cubicBezTo>
                <a:cubicBezTo>
                  <a:pt x="7" y="172"/>
                  <a:pt x="12" y="157"/>
                  <a:pt x="17" y="143"/>
                </a:cubicBezTo>
                <a:cubicBezTo>
                  <a:pt x="23" y="129"/>
                  <a:pt x="30" y="116"/>
                  <a:pt x="39" y="103"/>
                </a:cubicBezTo>
                <a:cubicBezTo>
                  <a:pt x="47" y="91"/>
                  <a:pt x="57" y="79"/>
                  <a:pt x="68" y="68"/>
                </a:cubicBezTo>
                <a:cubicBezTo>
                  <a:pt x="78" y="57"/>
                  <a:pt x="90" y="48"/>
                  <a:pt x="103" y="39"/>
                </a:cubicBezTo>
                <a:cubicBezTo>
                  <a:pt x="116" y="31"/>
                  <a:pt x="129" y="24"/>
                  <a:pt x="143" y="18"/>
                </a:cubicBezTo>
                <a:cubicBezTo>
                  <a:pt x="157" y="12"/>
                  <a:pt x="172" y="8"/>
                  <a:pt x="187" y="5"/>
                </a:cubicBezTo>
                <a:cubicBezTo>
                  <a:pt x="202" y="2"/>
                  <a:pt x="217" y="0"/>
                  <a:pt x="232" y="0"/>
                </a:cubicBezTo>
                <a:lnTo>
                  <a:pt x="8566" y="0"/>
                </a:lnTo>
                <a:cubicBezTo>
                  <a:pt x="8582" y="0"/>
                  <a:pt x="8597" y="2"/>
                  <a:pt x="8612" y="5"/>
                </a:cubicBezTo>
                <a:cubicBezTo>
                  <a:pt x="8627" y="8"/>
                  <a:pt x="8641" y="12"/>
                  <a:pt x="8655" y="18"/>
                </a:cubicBezTo>
                <a:cubicBezTo>
                  <a:pt x="8669" y="24"/>
                  <a:pt x="8683" y="31"/>
                  <a:pt x="8695" y="39"/>
                </a:cubicBezTo>
                <a:cubicBezTo>
                  <a:pt x="8708" y="48"/>
                  <a:pt x="8720" y="57"/>
                  <a:pt x="8730" y="68"/>
                </a:cubicBezTo>
                <a:cubicBezTo>
                  <a:pt x="8741" y="79"/>
                  <a:pt x="8751" y="91"/>
                  <a:pt x="8759" y="103"/>
                </a:cubicBezTo>
                <a:cubicBezTo>
                  <a:pt x="8768" y="116"/>
                  <a:pt x="8775" y="129"/>
                  <a:pt x="8781" y="143"/>
                </a:cubicBezTo>
                <a:cubicBezTo>
                  <a:pt x="8787" y="157"/>
                  <a:pt x="8791" y="172"/>
                  <a:pt x="8794" y="187"/>
                </a:cubicBezTo>
                <a:cubicBezTo>
                  <a:pt x="8797" y="202"/>
                  <a:pt x="8798" y="217"/>
                  <a:pt x="8798" y="232"/>
                </a:cubicBezTo>
                <a:lnTo>
                  <a:pt x="8798" y="6361"/>
                </a:lnTo>
                <a:cubicBezTo>
                  <a:pt x="8798" y="6377"/>
                  <a:pt x="8797" y="6392"/>
                  <a:pt x="8794" y="6407"/>
                </a:cubicBezTo>
                <a:cubicBezTo>
                  <a:pt x="8791" y="6422"/>
                  <a:pt x="8787" y="6436"/>
                  <a:pt x="8781" y="6450"/>
                </a:cubicBezTo>
                <a:cubicBezTo>
                  <a:pt x="8775" y="6464"/>
                  <a:pt x="8768" y="6478"/>
                  <a:pt x="8759" y="6490"/>
                </a:cubicBezTo>
                <a:cubicBezTo>
                  <a:pt x="8751" y="6503"/>
                  <a:pt x="8741" y="6515"/>
                  <a:pt x="8730" y="6526"/>
                </a:cubicBezTo>
                <a:cubicBezTo>
                  <a:pt x="8720" y="6536"/>
                  <a:pt x="8708" y="6546"/>
                  <a:pt x="8695" y="6555"/>
                </a:cubicBezTo>
                <a:cubicBezTo>
                  <a:pt x="8683" y="6563"/>
                  <a:pt x="8669" y="6570"/>
                  <a:pt x="8655" y="6576"/>
                </a:cubicBezTo>
                <a:cubicBezTo>
                  <a:pt x="8641" y="6582"/>
                  <a:pt x="8627" y="6586"/>
                  <a:pt x="8612" y="6589"/>
                </a:cubicBezTo>
                <a:cubicBezTo>
                  <a:pt x="8597" y="6592"/>
                  <a:pt x="8582" y="6594"/>
                  <a:pt x="8566" y="6594"/>
                </a:cubicBezTo>
                <a:lnTo>
                  <a:pt x="232" y="6594"/>
                </a:lnTo>
                <a:cubicBezTo>
                  <a:pt x="217" y="6594"/>
                  <a:pt x="202" y="6592"/>
                  <a:pt x="187" y="6589"/>
                </a:cubicBezTo>
                <a:cubicBezTo>
                  <a:pt x="172" y="6586"/>
                  <a:pt x="157" y="6582"/>
                  <a:pt x="143" y="6576"/>
                </a:cubicBezTo>
                <a:cubicBezTo>
                  <a:pt x="129" y="6570"/>
                  <a:pt x="116" y="6563"/>
                  <a:pt x="103" y="6555"/>
                </a:cubicBezTo>
                <a:cubicBezTo>
                  <a:pt x="90" y="6546"/>
                  <a:pt x="78" y="6536"/>
                  <a:pt x="68" y="6526"/>
                </a:cubicBezTo>
                <a:cubicBezTo>
                  <a:pt x="57" y="6515"/>
                  <a:pt x="47" y="6503"/>
                  <a:pt x="39" y="6490"/>
                </a:cubicBezTo>
                <a:cubicBezTo>
                  <a:pt x="30" y="6478"/>
                  <a:pt x="23" y="6464"/>
                  <a:pt x="17" y="6450"/>
                </a:cubicBezTo>
                <a:cubicBezTo>
                  <a:pt x="12" y="6436"/>
                  <a:pt x="7" y="6422"/>
                  <a:pt x="4" y="6407"/>
                </a:cubicBezTo>
                <a:cubicBezTo>
                  <a:pt x="1" y="6392"/>
                  <a:pt x="0" y="6377"/>
                  <a:pt x="0" y="6361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1"/>
          <a:stretch/>
        </p:blipFill>
        <p:spPr>
          <a:xfrm>
            <a:off x="601560" y="330084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1" name=""/>
          <p:cNvSpPr txBox="1"/>
          <p:nvPr/>
        </p:nvSpPr>
        <p:spPr>
          <a:xfrm>
            <a:off x="6957000" y="2566800"/>
            <a:ext cx="578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818cf8"/>
                </a:solidFill>
                <a:effectLst/>
                <a:uFillTx/>
                <a:latin typeface="DejaVuSans"/>
                <a:ea typeface="DejaVuSans"/>
              </a:rPr>
              <a:t>Stage 3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2"/>
          <a:stretch/>
        </p:blipFill>
        <p:spPr>
          <a:xfrm>
            <a:off x="601560" y="3677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3" name=""/>
          <p:cNvSpPr txBox="1"/>
          <p:nvPr/>
        </p:nvSpPr>
        <p:spPr>
          <a:xfrm>
            <a:off x="936000" y="3304440"/>
            <a:ext cx="11282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ETL Process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802080" y="3669840"/>
            <a:ext cx="2305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Unit content stored in Amazon S3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3"/>
          <a:stretch/>
        </p:blipFill>
        <p:spPr>
          <a:xfrm>
            <a:off x="601560" y="4145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6" name=""/>
          <p:cNvSpPr txBox="1"/>
          <p:nvPr/>
        </p:nvSpPr>
        <p:spPr>
          <a:xfrm>
            <a:off x="601560" y="3870360"/>
            <a:ext cx="1458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triggers AWS Lambda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4"/>
          <a:stretch/>
        </p:blipFill>
        <p:spPr>
          <a:xfrm>
            <a:off x="601560" y="44121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8" name=""/>
          <p:cNvSpPr txBox="1"/>
          <p:nvPr/>
        </p:nvSpPr>
        <p:spPr>
          <a:xfrm>
            <a:off x="802080" y="4137840"/>
            <a:ext cx="2251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Raw data cleaned and formatted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5"/>
          <a:stretch/>
        </p:blipFill>
        <p:spPr>
          <a:xfrm>
            <a:off x="601560" y="46796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0" name=""/>
          <p:cNvSpPr txBox="1"/>
          <p:nvPr/>
        </p:nvSpPr>
        <p:spPr>
          <a:xfrm>
            <a:off x="802080" y="4405320"/>
            <a:ext cx="254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Structured data prepared for training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802080" y="4672800"/>
            <a:ext cx="2108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Ensures data quality for model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3768840" y="3083400"/>
            <a:ext cx="3159000" cy="2373840"/>
          </a:xfrm>
          <a:custGeom>
            <a:avLst/>
            <a:gdLst/>
            <a:ahLst/>
            <a:rect l="0" t="0" r="r" b="b"/>
            <a:pathLst>
              <a:path w="8775" h="6594">
                <a:moveTo>
                  <a:pt x="0" y="6361"/>
                </a:moveTo>
                <a:lnTo>
                  <a:pt x="0" y="232"/>
                </a:lnTo>
                <a:cubicBezTo>
                  <a:pt x="0" y="217"/>
                  <a:pt x="1" y="202"/>
                  <a:pt x="4" y="187"/>
                </a:cubicBezTo>
                <a:cubicBezTo>
                  <a:pt x="7" y="172"/>
                  <a:pt x="11" y="157"/>
                  <a:pt x="17" y="143"/>
                </a:cubicBezTo>
                <a:cubicBezTo>
                  <a:pt x="23" y="129"/>
                  <a:pt x="30" y="116"/>
                  <a:pt x="39" y="103"/>
                </a:cubicBezTo>
                <a:cubicBezTo>
                  <a:pt x="47" y="91"/>
                  <a:pt x="57" y="79"/>
                  <a:pt x="68" y="68"/>
                </a:cubicBezTo>
                <a:cubicBezTo>
                  <a:pt x="78" y="57"/>
                  <a:pt x="90" y="48"/>
                  <a:pt x="103" y="39"/>
                </a:cubicBezTo>
                <a:cubicBezTo>
                  <a:pt x="115" y="31"/>
                  <a:pt x="129" y="24"/>
                  <a:pt x="143" y="18"/>
                </a:cubicBezTo>
                <a:cubicBezTo>
                  <a:pt x="157" y="12"/>
                  <a:pt x="171" y="8"/>
                  <a:pt x="186" y="5"/>
                </a:cubicBezTo>
                <a:cubicBezTo>
                  <a:pt x="201" y="2"/>
                  <a:pt x="216" y="0"/>
                  <a:pt x="232" y="0"/>
                </a:cubicBezTo>
                <a:lnTo>
                  <a:pt x="8543" y="0"/>
                </a:lnTo>
                <a:cubicBezTo>
                  <a:pt x="8558" y="0"/>
                  <a:pt x="8573" y="2"/>
                  <a:pt x="8588" y="5"/>
                </a:cubicBezTo>
                <a:cubicBezTo>
                  <a:pt x="8603" y="8"/>
                  <a:pt x="8618" y="12"/>
                  <a:pt x="8632" y="18"/>
                </a:cubicBezTo>
                <a:cubicBezTo>
                  <a:pt x="8646" y="24"/>
                  <a:pt x="8659" y="31"/>
                  <a:pt x="8672" y="39"/>
                </a:cubicBezTo>
                <a:cubicBezTo>
                  <a:pt x="8685" y="48"/>
                  <a:pt x="8696" y="57"/>
                  <a:pt x="8707" y="68"/>
                </a:cubicBezTo>
                <a:cubicBezTo>
                  <a:pt x="8718" y="79"/>
                  <a:pt x="8728" y="91"/>
                  <a:pt x="8736" y="103"/>
                </a:cubicBezTo>
                <a:cubicBezTo>
                  <a:pt x="8744" y="116"/>
                  <a:pt x="8752" y="129"/>
                  <a:pt x="8757" y="143"/>
                </a:cubicBezTo>
                <a:cubicBezTo>
                  <a:pt x="8763" y="157"/>
                  <a:pt x="8768" y="172"/>
                  <a:pt x="8771" y="187"/>
                </a:cubicBezTo>
                <a:cubicBezTo>
                  <a:pt x="8774" y="202"/>
                  <a:pt x="8775" y="217"/>
                  <a:pt x="8775" y="232"/>
                </a:cubicBezTo>
                <a:lnTo>
                  <a:pt x="8775" y="6361"/>
                </a:lnTo>
                <a:cubicBezTo>
                  <a:pt x="8775" y="6377"/>
                  <a:pt x="8774" y="6392"/>
                  <a:pt x="8771" y="6407"/>
                </a:cubicBezTo>
                <a:cubicBezTo>
                  <a:pt x="8768" y="6422"/>
                  <a:pt x="8763" y="6436"/>
                  <a:pt x="8757" y="6450"/>
                </a:cubicBezTo>
                <a:cubicBezTo>
                  <a:pt x="8752" y="6464"/>
                  <a:pt x="8744" y="6478"/>
                  <a:pt x="8736" y="6490"/>
                </a:cubicBezTo>
                <a:cubicBezTo>
                  <a:pt x="8728" y="6503"/>
                  <a:pt x="8718" y="6515"/>
                  <a:pt x="8707" y="6526"/>
                </a:cubicBezTo>
                <a:cubicBezTo>
                  <a:pt x="8696" y="6536"/>
                  <a:pt x="8685" y="6546"/>
                  <a:pt x="8672" y="6555"/>
                </a:cubicBezTo>
                <a:cubicBezTo>
                  <a:pt x="8659" y="6563"/>
                  <a:pt x="8646" y="6570"/>
                  <a:pt x="8632" y="6576"/>
                </a:cubicBezTo>
                <a:cubicBezTo>
                  <a:pt x="8618" y="6582"/>
                  <a:pt x="8603" y="6586"/>
                  <a:pt x="8588" y="6589"/>
                </a:cubicBezTo>
                <a:cubicBezTo>
                  <a:pt x="8573" y="6592"/>
                  <a:pt x="8558" y="6594"/>
                  <a:pt x="8543" y="6594"/>
                </a:cubicBezTo>
                <a:lnTo>
                  <a:pt x="232" y="6594"/>
                </a:lnTo>
                <a:cubicBezTo>
                  <a:pt x="216" y="6594"/>
                  <a:pt x="201" y="6592"/>
                  <a:pt x="186" y="6589"/>
                </a:cubicBezTo>
                <a:cubicBezTo>
                  <a:pt x="171" y="6586"/>
                  <a:pt x="157" y="6582"/>
                  <a:pt x="143" y="6576"/>
                </a:cubicBezTo>
                <a:cubicBezTo>
                  <a:pt x="129" y="6570"/>
                  <a:pt x="115" y="6563"/>
                  <a:pt x="103" y="6555"/>
                </a:cubicBezTo>
                <a:cubicBezTo>
                  <a:pt x="90" y="6546"/>
                  <a:pt x="78" y="6536"/>
                  <a:pt x="68" y="6526"/>
                </a:cubicBezTo>
                <a:cubicBezTo>
                  <a:pt x="57" y="6515"/>
                  <a:pt x="47" y="6503"/>
                  <a:pt x="39" y="6490"/>
                </a:cubicBezTo>
                <a:cubicBezTo>
                  <a:pt x="30" y="6478"/>
                  <a:pt x="23" y="6464"/>
                  <a:pt x="17" y="6450"/>
                </a:cubicBezTo>
                <a:cubicBezTo>
                  <a:pt x="11" y="6436"/>
                  <a:pt x="7" y="6422"/>
                  <a:pt x="4" y="6407"/>
                </a:cubicBezTo>
                <a:cubicBezTo>
                  <a:pt x="1" y="6392"/>
                  <a:pt x="0" y="6377"/>
                  <a:pt x="0" y="6361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6"/>
          <a:stretch/>
        </p:blipFill>
        <p:spPr>
          <a:xfrm>
            <a:off x="3969360" y="330084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4" name=""/>
          <p:cNvSpPr txBox="1"/>
          <p:nvPr/>
        </p:nvSpPr>
        <p:spPr>
          <a:xfrm>
            <a:off x="601560" y="4873320"/>
            <a:ext cx="520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training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7"/>
          <a:stretch/>
        </p:blipFill>
        <p:spPr>
          <a:xfrm>
            <a:off x="3969360" y="3677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6" name=""/>
          <p:cNvSpPr txBox="1"/>
          <p:nvPr/>
        </p:nvSpPr>
        <p:spPr>
          <a:xfrm>
            <a:off x="4350960" y="3304440"/>
            <a:ext cx="17568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Model Fine-Tuning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4167000" y="3669840"/>
            <a:ext cx="1953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AWS SageMaker training job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8"/>
          <a:stretch/>
        </p:blipFill>
        <p:spPr>
          <a:xfrm>
            <a:off x="3969360" y="4145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9" name=""/>
          <p:cNvSpPr txBox="1"/>
          <p:nvPr/>
        </p:nvSpPr>
        <p:spPr>
          <a:xfrm>
            <a:off x="3966480" y="3870360"/>
            <a:ext cx="660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execution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4167000" y="4137840"/>
            <a:ext cx="2170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Fine-tunes DeepSeek-R1-Distill-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9"/>
          <a:stretch/>
        </p:blipFill>
        <p:spPr>
          <a:xfrm>
            <a:off x="3969360" y="4613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2" name=""/>
          <p:cNvSpPr txBox="1"/>
          <p:nvPr/>
        </p:nvSpPr>
        <p:spPr>
          <a:xfrm>
            <a:off x="3966480" y="4338360"/>
            <a:ext cx="1069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Qwen-7B model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4167000" y="4605840"/>
            <a:ext cx="2509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Uses Unsloth library to reduce VRAM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20"/>
          <a:stretch/>
        </p:blipFill>
        <p:spPr>
          <a:xfrm>
            <a:off x="3969360" y="5081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5" name=""/>
          <p:cNvSpPr txBox="1"/>
          <p:nvPr/>
        </p:nvSpPr>
        <p:spPr>
          <a:xfrm>
            <a:off x="3966480" y="4806360"/>
            <a:ext cx="1514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and CPU requirements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7128000" y="3083400"/>
            <a:ext cx="3167640" cy="2373840"/>
          </a:xfrm>
          <a:custGeom>
            <a:avLst/>
            <a:gdLst/>
            <a:ahLst/>
            <a:rect l="0" t="0" r="r" b="b"/>
            <a:pathLst>
              <a:path w="8799" h="6594">
                <a:moveTo>
                  <a:pt x="0" y="6361"/>
                </a:moveTo>
                <a:lnTo>
                  <a:pt x="0" y="232"/>
                </a:lnTo>
                <a:cubicBezTo>
                  <a:pt x="0" y="217"/>
                  <a:pt x="2" y="202"/>
                  <a:pt x="5" y="187"/>
                </a:cubicBezTo>
                <a:cubicBezTo>
                  <a:pt x="8" y="172"/>
                  <a:pt x="12" y="157"/>
                  <a:pt x="18" y="143"/>
                </a:cubicBezTo>
                <a:cubicBezTo>
                  <a:pt x="24" y="129"/>
                  <a:pt x="31" y="116"/>
                  <a:pt x="39" y="103"/>
                </a:cubicBezTo>
                <a:cubicBezTo>
                  <a:pt x="48" y="91"/>
                  <a:pt x="57" y="79"/>
                  <a:pt x="68" y="68"/>
                </a:cubicBezTo>
                <a:cubicBezTo>
                  <a:pt x="79" y="57"/>
                  <a:pt x="91" y="48"/>
                  <a:pt x="103" y="39"/>
                </a:cubicBezTo>
                <a:cubicBezTo>
                  <a:pt x="116" y="31"/>
                  <a:pt x="129" y="24"/>
                  <a:pt x="144" y="18"/>
                </a:cubicBezTo>
                <a:cubicBezTo>
                  <a:pt x="158" y="12"/>
                  <a:pt x="172" y="8"/>
                  <a:pt x="187" y="5"/>
                </a:cubicBezTo>
                <a:cubicBezTo>
                  <a:pt x="202" y="2"/>
                  <a:pt x="217" y="0"/>
                  <a:pt x="232" y="0"/>
                </a:cubicBezTo>
                <a:lnTo>
                  <a:pt x="8567" y="0"/>
                </a:lnTo>
                <a:cubicBezTo>
                  <a:pt x="8582" y="0"/>
                  <a:pt x="8597" y="2"/>
                  <a:pt x="8612" y="5"/>
                </a:cubicBezTo>
                <a:cubicBezTo>
                  <a:pt x="8627" y="8"/>
                  <a:pt x="8642" y="12"/>
                  <a:pt x="8656" y="18"/>
                </a:cubicBezTo>
                <a:cubicBezTo>
                  <a:pt x="8670" y="24"/>
                  <a:pt x="8683" y="31"/>
                  <a:pt x="8696" y="39"/>
                </a:cubicBezTo>
                <a:cubicBezTo>
                  <a:pt x="8708" y="48"/>
                  <a:pt x="8720" y="57"/>
                  <a:pt x="8731" y="68"/>
                </a:cubicBezTo>
                <a:cubicBezTo>
                  <a:pt x="8742" y="79"/>
                  <a:pt x="8751" y="91"/>
                  <a:pt x="8760" y="103"/>
                </a:cubicBezTo>
                <a:cubicBezTo>
                  <a:pt x="8768" y="116"/>
                  <a:pt x="8775" y="129"/>
                  <a:pt x="8781" y="143"/>
                </a:cubicBezTo>
                <a:cubicBezTo>
                  <a:pt x="8787" y="157"/>
                  <a:pt x="8792" y="172"/>
                  <a:pt x="8795" y="187"/>
                </a:cubicBezTo>
                <a:cubicBezTo>
                  <a:pt x="8797" y="202"/>
                  <a:pt x="8799" y="217"/>
                  <a:pt x="8799" y="232"/>
                </a:cubicBezTo>
                <a:lnTo>
                  <a:pt x="8799" y="6361"/>
                </a:lnTo>
                <a:cubicBezTo>
                  <a:pt x="8799" y="6377"/>
                  <a:pt x="8797" y="6392"/>
                  <a:pt x="8795" y="6407"/>
                </a:cubicBezTo>
                <a:cubicBezTo>
                  <a:pt x="8792" y="6422"/>
                  <a:pt x="8787" y="6436"/>
                  <a:pt x="8781" y="6450"/>
                </a:cubicBezTo>
                <a:cubicBezTo>
                  <a:pt x="8775" y="6464"/>
                  <a:pt x="8768" y="6478"/>
                  <a:pt x="8760" y="6490"/>
                </a:cubicBezTo>
                <a:cubicBezTo>
                  <a:pt x="8751" y="6503"/>
                  <a:pt x="8742" y="6515"/>
                  <a:pt x="8731" y="6526"/>
                </a:cubicBezTo>
                <a:cubicBezTo>
                  <a:pt x="8720" y="6536"/>
                  <a:pt x="8708" y="6546"/>
                  <a:pt x="8696" y="6555"/>
                </a:cubicBezTo>
                <a:cubicBezTo>
                  <a:pt x="8683" y="6563"/>
                  <a:pt x="8670" y="6570"/>
                  <a:pt x="8656" y="6576"/>
                </a:cubicBezTo>
                <a:cubicBezTo>
                  <a:pt x="8642" y="6582"/>
                  <a:pt x="8627" y="6586"/>
                  <a:pt x="8612" y="6589"/>
                </a:cubicBezTo>
                <a:cubicBezTo>
                  <a:pt x="8597" y="6592"/>
                  <a:pt x="8582" y="6594"/>
                  <a:pt x="8567" y="6594"/>
                </a:cubicBezTo>
                <a:lnTo>
                  <a:pt x="232" y="6594"/>
                </a:lnTo>
                <a:cubicBezTo>
                  <a:pt x="217" y="6594"/>
                  <a:pt x="202" y="6592"/>
                  <a:pt x="187" y="6589"/>
                </a:cubicBezTo>
                <a:cubicBezTo>
                  <a:pt x="172" y="6586"/>
                  <a:pt x="158" y="6582"/>
                  <a:pt x="144" y="6576"/>
                </a:cubicBezTo>
                <a:cubicBezTo>
                  <a:pt x="129" y="6570"/>
                  <a:pt x="116" y="6563"/>
                  <a:pt x="103" y="6555"/>
                </a:cubicBezTo>
                <a:cubicBezTo>
                  <a:pt x="91" y="6546"/>
                  <a:pt x="79" y="6536"/>
                  <a:pt x="68" y="6526"/>
                </a:cubicBezTo>
                <a:cubicBezTo>
                  <a:pt x="57" y="6515"/>
                  <a:pt x="48" y="6503"/>
                  <a:pt x="39" y="6490"/>
                </a:cubicBezTo>
                <a:cubicBezTo>
                  <a:pt x="31" y="6478"/>
                  <a:pt x="24" y="6464"/>
                  <a:pt x="18" y="6450"/>
                </a:cubicBezTo>
                <a:cubicBezTo>
                  <a:pt x="12" y="6436"/>
                  <a:pt x="8" y="6422"/>
                  <a:pt x="5" y="6407"/>
                </a:cubicBezTo>
                <a:cubicBezTo>
                  <a:pt x="2" y="6392"/>
                  <a:pt x="0" y="6377"/>
                  <a:pt x="0" y="6361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21"/>
          <a:stretch/>
        </p:blipFill>
        <p:spPr>
          <a:xfrm>
            <a:off x="7328880" y="330084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8" name=""/>
          <p:cNvSpPr txBox="1"/>
          <p:nvPr/>
        </p:nvSpPr>
        <p:spPr>
          <a:xfrm>
            <a:off x="4167000" y="5073840"/>
            <a:ext cx="2516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Optimizes training for cost-eﬃciency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22"/>
          <a:stretch/>
        </p:blipFill>
        <p:spPr>
          <a:xfrm>
            <a:off x="7328880" y="3677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0" name=""/>
          <p:cNvSpPr txBox="1"/>
          <p:nvPr/>
        </p:nvSpPr>
        <p:spPr>
          <a:xfrm>
            <a:off x="7715880" y="3304440"/>
            <a:ext cx="14367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Model Creation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23"/>
          <a:stretch/>
        </p:blipFill>
        <p:spPr>
          <a:xfrm>
            <a:off x="7328880" y="3944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2" name=""/>
          <p:cNvSpPr txBox="1"/>
          <p:nvPr/>
        </p:nvSpPr>
        <p:spPr>
          <a:xfrm>
            <a:off x="7532280" y="3669840"/>
            <a:ext cx="2295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Generates new, ﬁne-tuned model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7532280" y="3937320"/>
            <a:ext cx="2185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Creates specialized instance for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24"/>
          <a:stretch/>
        </p:blipFill>
        <p:spPr>
          <a:xfrm>
            <a:off x="7328880" y="44121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5" name=""/>
          <p:cNvSpPr txBox="1"/>
          <p:nvPr/>
        </p:nvSpPr>
        <p:spPr>
          <a:xfrm>
            <a:off x="7331400" y="4137840"/>
            <a:ext cx="700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single unit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7532280" y="4405320"/>
            <a:ext cx="2467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Exclusive training on unit's 13-week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25"/>
          <a:stretch/>
        </p:blipFill>
        <p:spPr>
          <a:xfrm>
            <a:off x="7328880" y="48801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8" name=""/>
          <p:cNvSpPr txBox="1"/>
          <p:nvPr/>
        </p:nvSpPr>
        <p:spPr>
          <a:xfrm>
            <a:off x="7331400" y="4605840"/>
            <a:ext cx="718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curriculum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7532280" y="4873320"/>
            <a:ext cx="2402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Prepares model for integration into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7331400" y="5073840"/>
            <a:ext cx="740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application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9045720" y="5674320"/>
            <a:ext cx="1265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LAZYAI | Page 5 of 11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334440" y="334440"/>
            <a:ext cx="1336680" cy="1336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4" name="" descr=""/>
          <p:cNvPicPr/>
          <p:nvPr/>
        </p:nvPicPr>
        <p:blipFill>
          <a:blip r:embed="rId3"/>
          <a:stretch/>
        </p:blipFill>
        <p:spPr>
          <a:xfrm>
            <a:off x="8022600" y="3342600"/>
            <a:ext cx="2005200" cy="200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5" name="" descr=""/>
          <p:cNvPicPr/>
          <p:nvPr/>
        </p:nvPicPr>
        <p:blipFill>
          <a:blip r:embed="rId4"/>
          <a:stretch/>
        </p:blipFill>
        <p:spPr>
          <a:xfrm>
            <a:off x="401040" y="401040"/>
            <a:ext cx="989388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6" name="" descr=""/>
          <p:cNvPicPr/>
          <p:nvPr/>
        </p:nvPicPr>
        <p:blipFill>
          <a:blip r:embed="rId5"/>
          <a:stretch/>
        </p:blipFill>
        <p:spPr>
          <a:xfrm>
            <a:off x="401040" y="83556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7" name="" descr=""/>
          <p:cNvPicPr/>
          <p:nvPr/>
        </p:nvPicPr>
        <p:blipFill>
          <a:blip r:embed="rId6"/>
          <a:stretch/>
        </p:blipFill>
        <p:spPr>
          <a:xfrm>
            <a:off x="5473800" y="1638000"/>
            <a:ext cx="16200" cy="3208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8" name=""/>
          <p:cNvSpPr/>
          <p:nvPr/>
        </p:nvSpPr>
        <p:spPr>
          <a:xfrm>
            <a:off x="401040" y="1637640"/>
            <a:ext cx="4537800" cy="3209400"/>
          </a:xfrm>
          <a:custGeom>
            <a:avLst/>
            <a:gdLst/>
            <a:ahLst/>
            <a:rect l="0" t="0" r="r" b="b"/>
            <a:pathLst>
              <a:path w="12605" h="8915">
                <a:moveTo>
                  <a:pt x="0" y="8636"/>
                </a:moveTo>
                <a:lnTo>
                  <a:pt x="0" y="279"/>
                </a:lnTo>
                <a:cubicBezTo>
                  <a:pt x="0" y="261"/>
                  <a:pt x="2" y="242"/>
                  <a:pt x="5" y="224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4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9" y="14"/>
                  <a:pt x="206" y="9"/>
                  <a:pt x="224" y="6"/>
                </a:cubicBezTo>
                <a:cubicBezTo>
                  <a:pt x="242" y="2"/>
                  <a:pt x="260" y="0"/>
                  <a:pt x="278" y="0"/>
                </a:cubicBezTo>
                <a:lnTo>
                  <a:pt x="12327" y="0"/>
                </a:lnTo>
                <a:cubicBezTo>
                  <a:pt x="12345" y="0"/>
                  <a:pt x="12363" y="2"/>
                  <a:pt x="12381" y="6"/>
                </a:cubicBezTo>
                <a:cubicBezTo>
                  <a:pt x="12399" y="9"/>
                  <a:pt x="12417" y="14"/>
                  <a:pt x="12433" y="21"/>
                </a:cubicBezTo>
                <a:cubicBezTo>
                  <a:pt x="12450" y="28"/>
                  <a:pt x="12466" y="37"/>
                  <a:pt x="12482" y="47"/>
                </a:cubicBezTo>
                <a:cubicBezTo>
                  <a:pt x="12497" y="57"/>
                  <a:pt x="12511" y="69"/>
                  <a:pt x="12524" y="82"/>
                </a:cubicBezTo>
                <a:cubicBezTo>
                  <a:pt x="12537" y="95"/>
                  <a:pt x="12548" y="109"/>
                  <a:pt x="12558" y="124"/>
                </a:cubicBezTo>
                <a:cubicBezTo>
                  <a:pt x="12569" y="139"/>
                  <a:pt x="12577" y="155"/>
                  <a:pt x="12584" y="172"/>
                </a:cubicBezTo>
                <a:cubicBezTo>
                  <a:pt x="12591" y="189"/>
                  <a:pt x="12596" y="207"/>
                  <a:pt x="12600" y="224"/>
                </a:cubicBezTo>
                <a:cubicBezTo>
                  <a:pt x="12604" y="242"/>
                  <a:pt x="12605" y="261"/>
                  <a:pt x="12605" y="279"/>
                </a:cubicBezTo>
                <a:lnTo>
                  <a:pt x="12605" y="8636"/>
                </a:lnTo>
                <a:cubicBezTo>
                  <a:pt x="12605" y="8654"/>
                  <a:pt x="12604" y="8672"/>
                  <a:pt x="12600" y="8690"/>
                </a:cubicBezTo>
                <a:cubicBezTo>
                  <a:pt x="12596" y="8708"/>
                  <a:pt x="12591" y="8725"/>
                  <a:pt x="12584" y="8742"/>
                </a:cubicBezTo>
                <a:cubicBezTo>
                  <a:pt x="12577" y="8759"/>
                  <a:pt x="12569" y="8775"/>
                  <a:pt x="12558" y="8790"/>
                </a:cubicBezTo>
                <a:cubicBezTo>
                  <a:pt x="12548" y="8805"/>
                  <a:pt x="12537" y="8820"/>
                  <a:pt x="12524" y="8833"/>
                </a:cubicBezTo>
                <a:cubicBezTo>
                  <a:pt x="12511" y="8846"/>
                  <a:pt x="12497" y="8858"/>
                  <a:pt x="12482" y="8868"/>
                </a:cubicBezTo>
                <a:cubicBezTo>
                  <a:pt x="12466" y="8878"/>
                  <a:pt x="12450" y="8887"/>
                  <a:pt x="12433" y="8894"/>
                </a:cubicBezTo>
                <a:cubicBezTo>
                  <a:pt x="12417" y="8901"/>
                  <a:pt x="12399" y="8906"/>
                  <a:pt x="12381" y="8910"/>
                </a:cubicBezTo>
                <a:cubicBezTo>
                  <a:pt x="12363" y="8913"/>
                  <a:pt x="12345" y="8915"/>
                  <a:pt x="12327" y="8915"/>
                </a:cubicBezTo>
                <a:lnTo>
                  <a:pt x="278" y="8915"/>
                </a:lnTo>
                <a:cubicBezTo>
                  <a:pt x="260" y="8915"/>
                  <a:pt x="242" y="8913"/>
                  <a:pt x="224" y="8910"/>
                </a:cubicBezTo>
                <a:cubicBezTo>
                  <a:pt x="206" y="8906"/>
                  <a:pt x="189" y="8901"/>
                  <a:pt x="172" y="8894"/>
                </a:cubicBezTo>
                <a:cubicBezTo>
                  <a:pt x="155" y="8887"/>
                  <a:pt x="139" y="8878"/>
                  <a:pt x="124" y="8868"/>
                </a:cubicBezTo>
                <a:cubicBezTo>
                  <a:pt x="108" y="8858"/>
                  <a:pt x="94" y="8846"/>
                  <a:pt x="81" y="8833"/>
                </a:cubicBezTo>
                <a:cubicBezTo>
                  <a:pt x="68" y="8820"/>
                  <a:pt x="57" y="8805"/>
                  <a:pt x="47" y="8790"/>
                </a:cubicBezTo>
                <a:cubicBezTo>
                  <a:pt x="37" y="8775"/>
                  <a:pt x="28" y="8759"/>
                  <a:pt x="21" y="8742"/>
                </a:cubicBezTo>
                <a:cubicBezTo>
                  <a:pt x="14" y="8725"/>
                  <a:pt x="9" y="8708"/>
                  <a:pt x="5" y="8690"/>
                </a:cubicBezTo>
                <a:cubicBezTo>
                  <a:pt x="2" y="8672"/>
                  <a:pt x="0" y="8654"/>
                  <a:pt x="0" y="8636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668520" y="1905120"/>
            <a:ext cx="585000" cy="585360"/>
          </a:xfrm>
          <a:custGeom>
            <a:avLst/>
            <a:gdLst/>
            <a:ahLst/>
            <a:rect l="0" t="0" r="r" b="b"/>
            <a:pathLst>
              <a:path w="1625" h="1626">
                <a:moveTo>
                  <a:pt x="1625" y="814"/>
                </a:moveTo>
                <a:cubicBezTo>
                  <a:pt x="1625" y="840"/>
                  <a:pt x="1624" y="867"/>
                  <a:pt x="1622" y="893"/>
                </a:cubicBezTo>
                <a:cubicBezTo>
                  <a:pt x="1619" y="920"/>
                  <a:pt x="1615" y="946"/>
                  <a:pt x="1610" y="972"/>
                </a:cubicBezTo>
                <a:cubicBezTo>
                  <a:pt x="1605" y="998"/>
                  <a:pt x="1598" y="1024"/>
                  <a:pt x="1590" y="1049"/>
                </a:cubicBezTo>
                <a:cubicBezTo>
                  <a:pt x="1583" y="1075"/>
                  <a:pt x="1574" y="1100"/>
                  <a:pt x="1564" y="1124"/>
                </a:cubicBezTo>
                <a:cubicBezTo>
                  <a:pt x="1553" y="1149"/>
                  <a:pt x="1542" y="1173"/>
                  <a:pt x="1530" y="1197"/>
                </a:cubicBezTo>
                <a:cubicBezTo>
                  <a:pt x="1517" y="1220"/>
                  <a:pt x="1503" y="1243"/>
                  <a:pt x="1489" y="1265"/>
                </a:cubicBezTo>
                <a:cubicBezTo>
                  <a:pt x="1474" y="1287"/>
                  <a:pt x="1458" y="1308"/>
                  <a:pt x="1441" y="1329"/>
                </a:cubicBezTo>
                <a:cubicBezTo>
                  <a:pt x="1424" y="1350"/>
                  <a:pt x="1406" y="1369"/>
                  <a:pt x="1387" y="1388"/>
                </a:cubicBezTo>
                <a:cubicBezTo>
                  <a:pt x="1369" y="1407"/>
                  <a:pt x="1349" y="1425"/>
                  <a:pt x="1328" y="1442"/>
                </a:cubicBezTo>
                <a:cubicBezTo>
                  <a:pt x="1308" y="1458"/>
                  <a:pt x="1287" y="1474"/>
                  <a:pt x="1264" y="1489"/>
                </a:cubicBezTo>
                <a:cubicBezTo>
                  <a:pt x="1242" y="1504"/>
                  <a:pt x="1219" y="1518"/>
                  <a:pt x="1196" y="1530"/>
                </a:cubicBezTo>
                <a:cubicBezTo>
                  <a:pt x="1173" y="1543"/>
                  <a:pt x="1148" y="1554"/>
                  <a:pt x="1124" y="1564"/>
                </a:cubicBezTo>
                <a:cubicBezTo>
                  <a:pt x="1099" y="1574"/>
                  <a:pt x="1074" y="1583"/>
                  <a:pt x="1049" y="1591"/>
                </a:cubicBezTo>
                <a:cubicBezTo>
                  <a:pt x="1023" y="1599"/>
                  <a:pt x="998" y="1605"/>
                  <a:pt x="972" y="1610"/>
                </a:cubicBezTo>
                <a:cubicBezTo>
                  <a:pt x="945" y="1616"/>
                  <a:pt x="919" y="1619"/>
                  <a:pt x="893" y="1622"/>
                </a:cubicBezTo>
                <a:cubicBezTo>
                  <a:pt x="866" y="1625"/>
                  <a:pt x="840" y="1626"/>
                  <a:pt x="813" y="1626"/>
                </a:cubicBezTo>
                <a:cubicBezTo>
                  <a:pt x="786" y="1626"/>
                  <a:pt x="760" y="1625"/>
                  <a:pt x="733" y="1622"/>
                </a:cubicBezTo>
                <a:cubicBezTo>
                  <a:pt x="707" y="1619"/>
                  <a:pt x="681" y="1616"/>
                  <a:pt x="654" y="1610"/>
                </a:cubicBezTo>
                <a:cubicBezTo>
                  <a:pt x="628" y="1605"/>
                  <a:pt x="603" y="1599"/>
                  <a:pt x="576" y="1591"/>
                </a:cubicBezTo>
                <a:cubicBezTo>
                  <a:pt x="551" y="1583"/>
                  <a:pt x="526" y="1574"/>
                  <a:pt x="501" y="1564"/>
                </a:cubicBezTo>
                <a:cubicBezTo>
                  <a:pt x="477" y="1554"/>
                  <a:pt x="452" y="1543"/>
                  <a:pt x="429" y="1530"/>
                </a:cubicBezTo>
                <a:cubicBezTo>
                  <a:pt x="406" y="1518"/>
                  <a:pt x="383" y="1504"/>
                  <a:pt x="361" y="1489"/>
                </a:cubicBezTo>
                <a:cubicBezTo>
                  <a:pt x="338" y="1474"/>
                  <a:pt x="317" y="1458"/>
                  <a:pt x="297" y="1442"/>
                </a:cubicBezTo>
                <a:cubicBezTo>
                  <a:pt x="276" y="1425"/>
                  <a:pt x="256" y="1407"/>
                  <a:pt x="238" y="1388"/>
                </a:cubicBezTo>
                <a:cubicBezTo>
                  <a:pt x="219" y="1369"/>
                  <a:pt x="201" y="1350"/>
                  <a:pt x="184" y="1329"/>
                </a:cubicBezTo>
                <a:cubicBezTo>
                  <a:pt x="167" y="1308"/>
                  <a:pt x="151" y="1287"/>
                  <a:pt x="136" y="1265"/>
                </a:cubicBezTo>
                <a:cubicBezTo>
                  <a:pt x="122" y="1243"/>
                  <a:pt x="108" y="1220"/>
                  <a:pt x="95" y="1197"/>
                </a:cubicBezTo>
                <a:cubicBezTo>
                  <a:pt x="83" y="1173"/>
                  <a:pt x="72" y="1149"/>
                  <a:pt x="61" y="1124"/>
                </a:cubicBezTo>
                <a:cubicBezTo>
                  <a:pt x="51" y="1100"/>
                  <a:pt x="42" y="1075"/>
                  <a:pt x="35" y="1049"/>
                </a:cubicBezTo>
                <a:cubicBezTo>
                  <a:pt x="27" y="1024"/>
                  <a:pt x="20" y="998"/>
                  <a:pt x="15" y="972"/>
                </a:cubicBezTo>
                <a:cubicBezTo>
                  <a:pt x="10" y="946"/>
                  <a:pt x="6" y="920"/>
                  <a:pt x="3" y="893"/>
                </a:cubicBezTo>
                <a:cubicBezTo>
                  <a:pt x="1" y="867"/>
                  <a:pt x="0" y="840"/>
                  <a:pt x="0" y="814"/>
                </a:cubicBezTo>
                <a:cubicBezTo>
                  <a:pt x="0" y="787"/>
                  <a:pt x="1" y="760"/>
                  <a:pt x="3" y="734"/>
                </a:cubicBezTo>
                <a:cubicBezTo>
                  <a:pt x="6" y="707"/>
                  <a:pt x="10" y="681"/>
                  <a:pt x="15" y="655"/>
                </a:cubicBezTo>
                <a:cubicBezTo>
                  <a:pt x="20" y="629"/>
                  <a:pt x="27" y="603"/>
                  <a:pt x="35" y="578"/>
                </a:cubicBezTo>
                <a:cubicBezTo>
                  <a:pt x="42" y="552"/>
                  <a:pt x="51" y="527"/>
                  <a:pt x="61" y="503"/>
                </a:cubicBezTo>
                <a:cubicBezTo>
                  <a:pt x="72" y="478"/>
                  <a:pt x="83" y="454"/>
                  <a:pt x="95" y="431"/>
                </a:cubicBezTo>
                <a:cubicBezTo>
                  <a:pt x="108" y="407"/>
                  <a:pt x="122" y="383"/>
                  <a:pt x="136" y="361"/>
                </a:cubicBezTo>
                <a:cubicBezTo>
                  <a:pt x="151" y="339"/>
                  <a:pt x="167" y="318"/>
                  <a:pt x="184" y="297"/>
                </a:cubicBezTo>
                <a:cubicBezTo>
                  <a:pt x="201" y="277"/>
                  <a:pt x="219" y="257"/>
                  <a:pt x="238" y="238"/>
                </a:cubicBezTo>
                <a:cubicBezTo>
                  <a:pt x="256" y="219"/>
                  <a:pt x="276" y="201"/>
                  <a:pt x="297" y="184"/>
                </a:cubicBezTo>
                <a:cubicBezTo>
                  <a:pt x="317" y="168"/>
                  <a:pt x="338" y="152"/>
                  <a:pt x="361" y="137"/>
                </a:cubicBezTo>
                <a:cubicBezTo>
                  <a:pt x="383" y="122"/>
                  <a:pt x="406" y="109"/>
                  <a:pt x="429" y="96"/>
                </a:cubicBezTo>
                <a:cubicBezTo>
                  <a:pt x="452" y="83"/>
                  <a:pt x="477" y="72"/>
                  <a:pt x="501" y="62"/>
                </a:cubicBezTo>
                <a:cubicBezTo>
                  <a:pt x="526" y="52"/>
                  <a:pt x="551" y="43"/>
                  <a:pt x="576" y="35"/>
                </a:cubicBezTo>
                <a:cubicBezTo>
                  <a:pt x="603" y="27"/>
                  <a:pt x="628" y="21"/>
                  <a:pt x="654" y="16"/>
                </a:cubicBezTo>
                <a:cubicBezTo>
                  <a:pt x="681" y="10"/>
                  <a:pt x="707" y="7"/>
                  <a:pt x="733" y="4"/>
                </a:cubicBezTo>
                <a:cubicBezTo>
                  <a:pt x="760" y="1"/>
                  <a:pt x="786" y="0"/>
                  <a:pt x="813" y="0"/>
                </a:cubicBezTo>
                <a:cubicBezTo>
                  <a:pt x="840" y="0"/>
                  <a:pt x="866" y="1"/>
                  <a:pt x="893" y="4"/>
                </a:cubicBezTo>
                <a:cubicBezTo>
                  <a:pt x="919" y="7"/>
                  <a:pt x="945" y="10"/>
                  <a:pt x="972" y="16"/>
                </a:cubicBezTo>
                <a:cubicBezTo>
                  <a:pt x="998" y="21"/>
                  <a:pt x="1023" y="27"/>
                  <a:pt x="1049" y="35"/>
                </a:cubicBezTo>
                <a:cubicBezTo>
                  <a:pt x="1074" y="43"/>
                  <a:pt x="1099" y="52"/>
                  <a:pt x="1124" y="62"/>
                </a:cubicBezTo>
                <a:cubicBezTo>
                  <a:pt x="1148" y="72"/>
                  <a:pt x="1173" y="83"/>
                  <a:pt x="1196" y="96"/>
                </a:cubicBezTo>
                <a:cubicBezTo>
                  <a:pt x="1219" y="109"/>
                  <a:pt x="1242" y="122"/>
                  <a:pt x="1264" y="137"/>
                </a:cubicBezTo>
                <a:cubicBezTo>
                  <a:pt x="1287" y="152"/>
                  <a:pt x="1308" y="168"/>
                  <a:pt x="1328" y="184"/>
                </a:cubicBezTo>
                <a:cubicBezTo>
                  <a:pt x="1349" y="201"/>
                  <a:pt x="1369" y="219"/>
                  <a:pt x="1387" y="238"/>
                </a:cubicBezTo>
                <a:cubicBezTo>
                  <a:pt x="1406" y="257"/>
                  <a:pt x="1424" y="277"/>
                  <a:pt x="1441" y="297"/>
                </a:cubicBezTo>
                <a:cubicBezTo>
                  <a:pt x="1458" y="318"/>
                  <a:pt x="1474" y="339"/>
                  <a:pt x="1489" y="361"/>
                </a:cubicBezTo>
                <a:cubicBezTo>
                  <a:pt x="1503" y="383"/>
                  <a:pt x="1517" y="407"/>
                  <a:pt x="1530" y="431"/>
                </a:cubicBezTo>
                <a:cubicBezTo>
                  <a:pt x="1542" y="454"/>
                  <a:pt x="1553" y="478"/>
                  <a:pt x="1564" y="503"/>
                </a:cubicBezTo>
                <a:cubicBezTo>
                  <a:pt x="1574" y="527"/>
                  <a:pt x="1583" y="552"/>
                  <a:pt x="1590" y="578"/>
                </a:cubicBezTo>
                <a:cubicBezTo>
                  <a:pt x="1598" y="603"/>
                  <a:pt x="1605" y="629"/>
                  <a:pt x="1610" y="655"/>
                </a:cubicBezTo>
                <a:cubicBezTo>
                  <a:pt x="1615" y="681"/>
                  <a:pt x="1619" y="707"/>
                  <a:pt x="1622" y="734"/>
                </a:cubicBezTo>
                <a:cubicBezTo>
                  <a:pt x="1624" y="760"/>
                  <a:pt x="1625" y="787"/>
                  <a:pt x="1625" y="814"/>
                </a:cubicBezTo>
                <a:close/>
              </a:path>
            </a:pathLst>
          </a:custGeom>
          <a:solidFill>
            <a:srgbClr val="1e40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7"/>
          <a:stretch/>
        </p:blipFill>
        <p:spPr>
          <a:xfrm>
            <a:off x="777240" y="2047320"/>
            <a:ext cx="37584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1" name=""/>
          <p:cNvSpPr txBox="1"/>
          <p:nvPr/>
        </p:nvSpPr>
        <p:spPr>
          <a:xfrm>
            <a:off x="401040" y="1157040"/>
            <a:ext cx="70261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The specialized models power a suite of services tailored to two primary user roles: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8"/>
          <a:stretch/>
        </p:blipFill>
        <p:spPr>
          <a:xfrm>
            <a:off x="668520" y="273276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3" name=""/>
          <p:cNvSpPr txBox="1"/>
          <p:nvPr/>
        </p:nvSpPr>
        <p:spPr>
          <a:xfrm>
            <a:off x="1387080" y="2048760"/>
            <a:ext cx="184104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79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For Teachers</a:t>
            </a:r>
            <a:endParaRPr b="0" lang="en-US" sz="197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936000" y="2711160"/>
            <a:ext cx="10616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Unit Chatbot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936000" y="2976120"/>
            <a:ext cx="3327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 dedicated AI assistant that is an expert on your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936000" y="3176640"/>
            <a:ext cx="3634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course material. Can answer student-like questions or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9"/>
          <a:stretch/>
        </p:blipFill>
        <p:spPr>
          <a:xfrm>
            <a:off x="668520" y="37353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8" name=""/>
          <p:cNvSpPr txBox="1"/>
          <p:nvPr/>
        </p:nvSpPr>
        <p:spPr>
          <a:xfrm>
            <a:off x="936000" y="3377520"/>
            <a:ext cx="2889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assist in creating new educational content.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902520" y="3714120"/>
            <a:ext cx="16498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96f7e4"/>
                </a:solidFill>
                <a:effectLst/>
                <a:uFillTx/>
                <a:latin typeface="DejaVuSans"/>
                <a:ea typeface="DejaVuSans"/>
              </a:rPr>
              <a:t>AI-Assisted Marking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902520" y="3979080"/>
            <a:ext cx="3750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Streamlines the evaluation of assignments by using the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902520" y="4179600"/>
            <a:ext cx="3418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custom model to provide marking suggestions and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902520" y="4380120"/>
            <a:ext cx="3245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feedback, signiﬁcantly reducing manual grading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5757480" y="1637640"/>
            <a:ext cx="4538160" cy="3209400"/>
          </a:xfrm>
          <a:custGeom>
            <a:avLst/>
            <a:gdLst/>
            <a:ahLst/>
            <a:rect l="0" t="0" r="r" b="b"/>
            <a:pathLst>
              <a:path w="12606" h="8915">
                <a:moveTo>
                  <a:pt x="0" y="8636"/>
                </a:moveTo>
                <a:lnTo>
                  <a:pt x="0" y="279"/>
                </a:lnTo>
                <a:cubicBezTo>
                  <a:pt x="0" y="261"/>
                  <a:pt x="2" y="242"/>
                  <a:pt x="6" y="224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9" y="95"/>
                  <a:pt x="82" y="82"/>
                </a:cubicBezTo>
                <a:cubicBezTo>
                  <a:pt x="95" y="69"/>
                  <a:pt x="109" y="57"/>
                  <a:pt x="124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9" y="14"/>
                  <a:pt x="207" y="9"/>
                  <a:pt x="225" y="6"/>
                </a:cubicBezTo>
                <a:cubicBezTo>
                  <a:pt x="242" y="2"/>
                  <a:pt x="261" y="0"/>
                  <a:pt x="279" y="0"/>
                </a:cubicBezTo>
                <a:lnTo>
                  <a:pt x="12327" y="0"/>
                </a:lnTo>
                <a:cubicBezTo>
                  <a:pt x="12346" y="0"/>
                  <a:pt x="12364" y="2"/>
                  <a:pt x="12382" y="6"/>
                </a:cubicBezTo>
                <a:cubicBezTo>
                  <a:pt x="12400" y="9"/>
                  <a:pt x="12417" y="14"/>
                  <a:pt x="12434" y="21"/>
                </a:cubicBezTo>
                <a:cubicBezTo>
                  <a:pt x="12451" y="28"/>
                  <a:pt x="12467" y="37"/>
                  <a:pt x="12482" y="47"/>
                </a:cubicBezTo>
                <a:cubicBezTo>
                  <a:pt x="12497" y="57"/>
                  <a:pt x="12511" y="69"/>
                  <a:pt x="12524" y="82"/>
                </a:cubicBezTo>
                <a:cubicBezTo>
                  <a:pt x="12537" y="95"/>
                  <a:pt x="12549" y="109"/>
                  <a:pt x="12559" y="124"/>
                </a:cubicBezTo>
                <a:cubicBezTo>
                  <a:pt x="12569" y="139"/>
                  <a:pt x="12578" y="155"/>
                  <a:pt x="12585" y="172"/>
                </a:cubicBezTo>
                <a:cubicBezTo>
                  <a:pt x="12592" y="189"/>
                  <a:pt x="12597" y="207"/>
                  <a:pt x="12601" y="224"/>
                </a:cubicBezTo>
                <a:cubicBezTo>
                  <a:pt x="12604" y="242"/>
                  <a:pt x="12606" y="261"/>
                  <a:pt x="12606" y="279"/>
                </a:cubicBezTo>
                <a:lnTo>
                  <a:pt x="12606" y="8636"/>
                </a:lnTo>
                <a:cubicBezTo>
                  <a:pt x="12606" y="8654"/>
                  <a:pt x="12604" y="8672"/>
                  <a:pt x="12601" y="8690"/>
                </a:cubicBezTo>
                <a:cubicBezTo>
                  <a:pt x="12597" y="8708"/>
                  <a:pt x="12592" y="8725"/>
                  <a:pt x="12585" y="8742"/>
                </a:cubicBezTo>
                <a:cubicBezTo>
                  <a:pt x="12578" y="8759"/>
                  <a:pt x="12569" y="8775"/>
                  <a:pt x="12559" y="8790"/>
                </a:cubicBezTo>
                <a:cubicBezTo>
                  <a:pt x="12549" y="8805"/>
                  <a:pt x="12537" y="8820"/>
                  <a:pt x="12524" y="8833"/>
                </a:cubicBezTo>
                <a:cubicBezTo>
                  <a:pt x="12511" y="8846"/>
                  <a:pt x="12497" y="8858"/>
                  <a:pt x="12482" y="8868"/>
                </a:cubicBezTo>
                <a:cubicBezTo>
                  <a:pt x="12467" y="8878"/>
                  <a:pt x="12451" y="8887"/>
                  <a:pt x="12434" y="8894"/>
                </a:cubicBezTo>
                <a:cubicBezTo>
                  <a:pt x="12417" y="8901"/>
                  <a:pt x="12400" y="8906"/>
                  <a:pt x="12382" y="8910"/>
                </a:cubicBezTo>
                <a:cubicBezTo>
                  <a:pt x="12364" y="8913"/>
                  <a:pt x="12346" y="8915"/>
                  <a:pt x="12327" y="8915"/>
                </a:cubicBezTo>
                <a:lnTo>
                  <a:pt x="279" y="8915"/>
                </a:lnTo>
                <a:cubicBezTo>
                  <a:pt x="261" y="8915"/>
                  <a:pt x="242" y="8913"/>
                  <a:pt x="225" y="8910"/>
                </a:cubicBezTo>
                <a:cubicBezTo>
                  <a:pt x="207" y="8906"/>
                  <a:pt x="189" y="8901"/>
                  <a:pt x="172" y="8894"/>
                </a:cubicBezTo>
                <a:cubicBezTo>
                  <a:pt x="155" y="8887"/>
                  <a:pt x="139" y="8878"/>
                  <a:pt x="124" y="8868"/>
                </a:cubicBezTo>
                <a:cubicBezTo>
                  <a:pt x="109" y="8858"/>
                  <a:pt x="95" y="8846"/>
                  <a:pt x="82" y="8833"/>
                </a:cubicBezTo>
                <a:cubicBezTo>
                  <a:pt x="69" y="8820"/>
                  <a:pt x="57" y="8805"/>
                  <a:pt x="47" y="8790"/>
                </a:cubicBezTo>
                <a:cubicBezTo>
                  <a:pt x="37" y="8775"/>
                  <a:pt x="28" y="8759"/>
                  <a:pt x="21" y="8742"/>
                </a:cubicBezTo>
                <a:cubicBezTo>
                  <a:pt x="14" y="8725"/>
                  <a:pt x="9" y="8708"/>
                  <a:pt x="6" y="8690"/>
                </a:cubicBezTo>
                <a:cubicBezTo>
                  <a:pt x="2" y="8672"/>
                  <a:pt x="0" y="8654"/>
                  <a:pt x="0" y="8636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6024960" y="1905120"/>
            <a:ext cx="585360" cy="585360"/>
          </a:xfrm>
          <a:custGeom>
            <a:avLst/>
            <a:gdLst/>
            <a:ahLst/>
            <a:rect l="0" t="0" r="r" b="b"/>
            <a:pathLst>
              <a:path w="1626" h="1626">
                <a:moveTo>
                  <a:pt x="1626" y="814"/>
                </a:moveTo>
                <a:cubicBezTo>
                  <a:pt x="1626" y="840"/>
                  <a:pt x="1625" y="867"/>
                  <a:pt x="1622" y="893"/>
                </a:cubicBezTo>
                <a:cubicBezTo>
                  <a:pt x="1620" y="920"/>
                  <a:pt x="1616" y="946"/>
                  <a:pt x="1610" y="972"/>
                </a:cubicBezTo>
                <a:cubicBezTo>
                  <a:pt x="1605" y="998"/>
                  <a:pt x="1599" y="1024"/>
                  <a:pt x="1591" y="1049"/>
                </a:cubicBezTo>
                <a:cubicBezTo>
                  <a:pt x="1583" y="1075"/>
                  <a:pt x="1574" y="1100"/>
                  <a:pt x="1564" y="1124"/>
                </a:cubicBezTo>
                <a:cubicBezTo>
                  <a:pt x="1554" y="1149"/>
                  <a:pt x="1543" y="1173"/>
                  <a:pt x="1530" y="1197"/>
                </a:cubicBezTo>
                <a:cubicBezTo>
                  <a:pt x="1518" y="1220"/>
                  <a:pt x="1504" y="1243"/>
                  <a:pt x="1489" y="1265"/>
                </a:cubicBezTo>
                <a:cubicBezTo>
                  <a:pt x="1474" y="1287"/>
                  <a:pt x="1458" y="1308"/>
                  <a:pt x="1442" y="1329"/>
                </a:cubicBezTo>
                <a:cubicBezTo>
                  <a:pt x="1425" y="1350"/>
                  <a:pt x="1407" y="1369"/>
                  <a:pt x="1388" y="1388"/>
                </a:cubicBezTo>
                <a:cubicBezTo>
                  <a:pt x="1369" y="1407"/>
                  <a:pt x="1350" y="1425"/>
                  <a:pt x="1329" y="1442"/>
                </a:cubicBezTo>
                <a:cubicBezTo>
                  <a:pt x="1308" y="1458"/>
                  <a:pt x="1287" y="1474"/>
                  <a:pt x="1265" y="1489"/>
                </a:cubicBezTo>
                <a:cubicBezTo>
                  <a:pt x="1243" y="1504"/>
                  <a:pt x="1220" y="1518"/>
                  <a:pt x="1197" y="1530"/>
                </a:cubicBezTo>
                <a:cubicBezTo>
                  <a:pt x="1173" y="1543"/>
                  <a:pt x="1149" y="1554"/>
                  <a:pt x="1124" y="1564"/>
                </a:cubicBezTo>
                <a:cubicBezTo>
                  <a:pt x="1100" y="1574"/>
                  <a:pt x="1075" y="1583"/>
                  <a:pt x="1049" y="1591"/>
                </a:cubicBezTo>
                <a:cubicBezTo>
                  <a:pt x="1024" y="1599"/>
                  <a:pt x="998" y="1605"/>
                  <a:pt x="972" y="1610"/>
                </a:cubicBezTo>
                <a:cubicBezTo>
                  <a:pt x="946" y="1616"/>
                  <a:pt x="920" y="1619"/>
                  <a:pt x="893" y="1622"/>
                </a:cubicBezTo>
                <a:cubicBezTo>
                  <a:pt x="867" y="1625"/>
                  <a:pt x="840" y="1626"/>
                  <a:pt x="814" y="1626"/>
                </a:cubicBezTo>
                <a:cubicBezTo>
                  <a:pt x="787" y="1626"/>
                  <a:pt x="760" y="1625"/>
                  <a:pt x="734" y="1622"/>
                </a:cubicBezTo>
                <a:cubicBezTo>
                  <a:pt x="707" y="1619"/>
                  <a:pt x="681" y="1616"/>
                  <a:pt x="655" y="1610"/>
                </a:cubicBezTo>
                <a:cubicBezTo>
                  <a:pt x="629" y="1605"/>
                  <a:pt x="603" y="1599"/>
                  <a:pt x="578" y="1591"/>
                </a:cubicBezTo>
                <a:cubicBezTo>
                  <a:pt x="552" y="1583"/>
                  <a:pt x="527" y="1574"/>
                  <a:pt x="503" y="1564"/>
                </a:cubicBezTo>
                <a:cubicBezTo>
                  <a:pt x="478" y="1554"/>
                  <a:pt x="454" y="1543"/>
                  <a:pt x="431" y="1530"/>
                </a:cubicBezTo>
                <a:cubicBezTo>
                  <a:pt x="407" y="1518"/>
                  <a:pt x="384" y="1504"/>
                  <a:pt x="362" y="1489"/>
                </a:cubicBezTo>
                <a:cubicBezTo>
                  <a:pt x="340" y="1474"/>
                  <a:pt x="319" y="1458"/>
                  <a:pt x="297" y="1442"/>
                </a:cubicBezTo>
                <a:cubicBezTo>
                  <a:pt x="277" y="1425"/>
                  <a:pt x="257" y="1407"/>
                  <a:pt x="238" y="1388"/>
                </a:cubicBezTo>
                <a:cubicBezTo>
                  <a:pt x="219" y="1369"/>
                  <a:pt x="201" y="1350"/>
                  <a:pt x="185" y="1329"/>
                </a:cubicBezTo>
                <a:cubicBezTo>
                  <a:pt x="168" y="1308"/>
                  <a:pt x="152" y="1287"/>
                  <a:pt x="137" y="1265"/>
                </a:cubicBezTo>
                <a:cubicBezTo>
                  <a:pt x="122" y="1243"/>
                  <a:pt x="109" y="1220"/>
                  <a:pt x="96" y="1197"/>
                </a:cubicBezTo>
                <a:cubicBezTo>
                  <a:pt x="84" y="1173"/>
                  <a:pt x="72" y="1149"/>
                  <a:pt x="62" y="1124"/>
                </a:cubicBezTo>
                <a:cubicBezTo>
                  <a:pt x="52" y="1100"/>
                  <a:pt x="43" y="1075"/>
                  <a:pt x="35" y="1049"/>
                </a:cubicBezTo>
                <a:cubicBezTo>
                  <a:pt x="27" y="1024"/>
                  <a:pt x="21" y="998"/>
                  <a:pt x="16" y="972"/>
                </a:cubicBezTo>
                <a:cubicBezTo>
                  <a:pt x="11" y="946"/>
                  <a:pt x="7" y="920"/>
                  <a:pt x="4" y="893"/>
                </a:cubicBezTo>
                <a:cubicBezTo>
                  <a:pt x="1" y="867"/>
                  <a:pt x="0" y="840"/>
                  <a:pt x="0" y="814"/>
                </a:cubicBezTo>
                <a:cubicBezTo>
                  <a:pt x="0" y="787"/>
                  <a:pt x="1" y="760"/>
                  <a:pt x="4" y="734"/>
                </a:cubicBezTo>
                <a:cubicBezTo>
                  <a:pt x="7" y="707"/>
                  <a:pt x="11" y="681"/>
                  <a:pt x="16" y="655"/>
                </a:cubicBezTo>
                <a:cubicBezTo>
                  <a:pt x="21" y="629"/>
                  <a:pt x="27" y="603"/>
                  <a:pt x="35" y="578"/>
                </a:cubicBezTo>
                <a:cubicBezTo>
                  <a:pt x="43" y="552"/>
                  <a:pt x="52" y="527"/>
                  <a:pt x="62" y="503"/>
                </a:cubicBezTo>
                <a:cubicBezTo>
                  <a:pt x="72" y="478"/>
                  <a:pt x="84" y="454"/>
                  <a:pt x="96" y="431"/>
                </a:cubicBezTo>
                <a:cubicBezTo>
                  <a:pt x="109" y="407"/>
                  <a:pt x="122" y="383"/>
                  <a:pt x="137" y="361"/>
                </a:cubicBezTo>
                <a:cubicBezTo>
                  <a:pt x="152" y="339"/>
                  <a:pt x="168" y="318"/>
                  <a:pt x="185" y="297"/>
                </a:cubicBezTo>
                <a:cubicBezTo>
                  <a:pt x="201" y="277"/>
                  <a:pt x="219" y="257"/>
                  <a:pt x="238" y="238"/>
                </a:cubicBezTo>
                <a:cubicBezTo>
                  <a:pt x="257" y="219"/>
                  <a:pt x="277" y="201"/>
                  <a:pt x="297" y="184"/>
                </a:cubicBezTo>
                <a:cubicBezTo>
                  <a:pt x="319" y="168"/>
                  <a:pt x="340" y="152"/>
                  <a:pt x="362" y="137"/>
                </a:cubicBezTo>
                <a:cubicBezTo>
                  <a:pt x="384" y="122"/>
                  <a:pt x="407" y="109"/>
                  <a:pt x="431" y="96"/>
                </a:cubicBezTo>
                <a:cubicBezTo>
                  <a:pt x="454" y="83"/>
                  <a:pt x="478" y="72"/>
                  <a:pt x="503" y="62"/>
                </a:cubicBezTo>
                <a:cubicBezTo>
                  <a:pt x="527" y="52"/>
                  <a:pt x="552" y="43"/>
                  <a:pt x="578" y="35"/>
                </a:cubicBezTo>
                <a:cubicBezTo>
                  <a:pt x="603" y="27"/>
                  <a:pt x="629" y="21"/>
                  <a:pt x="655" y="16"/>
                </a:cubicBezTo>
                <a:cubicBezTo>
                  <a:pt x="681" y="10"/>
                  <a:pt x="707" y="7"/>
                  <a:pt x="734" y="4"/>
                </a:cubicBezTo>
                <a:cubicBezTo>
                  <a:pt x="760" y="1"/>
                  <a:pt x="787" y="0"/>
                  <a:pt x="814" y="0"/>
                </a:cubicBezTo>
                <a:cubicBezTo>
                  <a:pt x="840" y="0"/>
                  <a:pt x="867" y="1"/>
                  <a:pt x="893" y="4"/>
                </a:cubicBezTo>
                <a:cubicBezTo>
                  <a:pt x="920" y="7"/>
                  <a:pt x="946" y="10"/>
                  <a:pt x="972" y="16"/>
                </a:cubicBezTo>
                <a:cubicBezTo>
                  <a:pt x="998" y="21"/>
                  <a:pt x="1024" y="27"/>
                  <a:pt x="1049" y="35"/>
                </a:cubicBezTo>
                <a:cubicBezTo>
                  <a:pt x="1075" y="43"/>
                  <a:pt x="1100" y="52"/>
                  <a:pt x="1124" y="62"/>
                </a:cubicBezTo>
                <a:cubicBezTo>
                  <a:pt x="1149" y="72"/>
                  <a:pt x="1173" y="83"/>
                  <a:pt x="1197" y="96"/>
                </a:cubicBezTo>
                <a:cubicBezTo>
                  <a:pt x="1220" y="109"/>
                  <a:pt x="1243" y="122"/>
                  <a:pt x="1265" y="137"/>
                </a:cubicBezTo>
                <a:cubicBezTo>
                  <a:pt x="1287" y="152"/>
                  <a:pt x="1308" y="168"/>
                  <a:pt x="1329" y="184"/>
                </a:cubicBezTo>
                <a:cubicBezTo>
                  <a:pt x="1350" y="201"/>
                  <a:pt x="1369" y="219"/>
                  <a:pt x="1388" y="238"/>
                </a:cubicBezTo>
                <a:cubicBezTo>
                  <a:pt x="1407" y="257"/>
                  <a:pt x="1425" y="277"/>
                  <a:pt x="1442" y="297"/>
                </a:cubicBezTo>
                <a:cubicBezTo>
                  <a:pt x="1458" y="318"/>
                  <a:pt x="1474" y="339"/>
                  <a:pt x="1489" y="361"/>
                </a:cubicBezTo>
                <a:cubicBezTo>
                  <a:pt x="1504" y="383"/>
                  <a:pt x="1518" y="407"/>
                  <a:pt x="1530" y="431"/>
                </a:cubicBezTo>
                <a:cubicBezTo>
                  <a:pt x="1543" y="454"/>
                  <a:pt x="1554" y="478"/>
                  <a:pt x="1564" y="503"/>
                </a:cubicBezTo>
                <a:cubicBezTo>
                  <a:pt x="1574" y="527"/>
                  <a:pt x="1583" y="552"/>
                  <a:pt x="1591" y="578"/>
                </a:cubicBezTo>
                <a:cubicBezTo>
                  <a:pt x="1599" y="603"/>
                  <a:pt x="1605" y="629"/>
                  <a:pt x="1610" y="655"/>
                </a:cubicBezTo>
                <a:cubicBezTo>
                  <a:pt x="1616" y="681"/>
                  <a:pt x="1620" y="707"/>
                  <a:pt x="1622" y="734"/>
                </a:cubicBezTo>
                <a:cubicBezTo>
                  <a:pt x="1625" y="760"/>
                  <a:pt x="1626" y="787"/>
                  <a:pt x="1626" y="814"/>
                </a:cubicBezTo>
                <a:close/>
              </a:path>
            </a:pathLst>
          </a:custGeom>
          <a:solidFill>
            <a:srgbClr val="005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0"/>
          <a:stretch/>
        </p:blipFill>
        <p:spPr>
          <a:xfrm>
            <a:off x="6167160" y="2047320"/>
            <a:ext cx="30060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6" name=""/>
          <p:cNvSpPr txBox="1"/>
          <p:nvPr/>
        </p:nvSpPr>
        <p:spPr>
          <a:xfrm>
            <a:off x="902520" y="4580640"/>
            <a:ext cx="654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workload.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1"/>
          <a:stretch/>
        </p:blipFill>
        <p:spPr>
          <a:xfrm>
            <a:off x="6025320" y="27327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8" name=""/>
          <p:cNvSpPr txBox="1"/>
          <p:nvPr/>
        </p:nvSpPr>
        <p:spPr>
          <a:xfrm>
            <a:off x="6743880" y="2048760"/>
            <a:ext cx="183672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79" strike="noStrike" u="none">
                <a:solidFill>
                  <a:srgbClr val="46edd5"/>
                </a:solidFill>
                <a:effectLst/>
                <a:uFillTx/>
                <a:latin typeface="DejaVuSans"/>
                <a:ea typeface="DejaVuSans"/>
              </a:rPr>
              <a:t>For Students</a:t>
            </a:r>
            <a:endParaRPr b="0" lang="en-US" sz="197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6259320" y="2711160"/>
            <a:ext cx="26672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96f7e4"/>
                </a:solidFill>
                <a:effectLst/>
                <a:uFillTx/>
                <a:latin typeface="DejaVuSans"/>
                <a:ea typeface="DejaVuSans"/>
              </a:rPr>
              <a:t>Personalized Learning Assistant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6259320" y="2976120"/>
            <a:ext cx="3687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Access to a chatbot published by your teacher, trained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6259320" y="3176640"/>
            <a:ext cx="3713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speciﬁcally on your unit's 13-week curriculum. Delivers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6259320" y="3377520"/>
            <a:ext cx="3738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more concise, relevant, and clear answers than generic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2"/>
          <a:stretch/>
        </p:blipFill>
        <p:spPr>
          <a:xfrm>
            <a:off x="6025320" y="393588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4" name=""/>
          <p:cNvSpPr txBox="1"/>
          <p:nvPr/>
        </p:nvSpPr>
        <p:spPr>
          <a:xfrm>
            <a:off x="6259320" y="3578040"/>
            <a:ext cx="626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chatbots.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6242400" y="3914640"/>
            <a:ext cx="22737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Course-Speciﬁc Knowledge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6242400" y="4179600"/>
            <a:ext cx="3519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The AI agent provides answers that are contextually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6242400" y="4380120"/>
            <a:ext cx="3321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relevant, accurate, and directly aligned with your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6242400" y="4580640"/>
            <a:ext cx="3540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course materials, enabling more eﬀective self-paced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6242400" y="4781160"/>
            <a:ext cx="592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learning.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9045720" y="5465520"/>
            <a:ext cx="1265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LAZYAI | Page 6 of 11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684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2" name="" descr=""/>
          <p:cNvPicPr/>
          <p:nvPr/>
        </p:nvPicPr>
        <p:blipFill>
          <a:blip r:embed="rId2"/>
          <a:stretch/>
        </p:blipFill>
        <p:spPr>
          <a:xfrm>
            <a:off x="334440" y="334440"/>
            <a:ext cx="1336680" cy="1336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3" name="" descr=""/>
          <p:cNvPicPr/>
          <p:nvPr/>
        </p:nvPicPr>
        <p:blipFill>
          <a:blip r:embed="rId3"/>
          <a:stretch/>
        </p:blipFill>
        <p:spPr>
          <a:xfrm>
            <a:off x="8022600" y="4011120"/>
            <a:ext cx="2005200" cy="200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4" name="" descr=""/>
          <p:cNvPicPr/>
          <p:nvPr/>
        </p:nvPicPr>
        <p:blipFill>
          <a:blip r:embed="rId4"/>
          <a:stretch/>
        </p:blipFill>
        <p:spPr>
          <a:xfrm>
            <a:off x="401040" y="401040"/>
            <a:ext cx="989388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5" name="" descr=""/>
          <p:cNvPicPr/>
          <p:nvPr/>
        </p:nvPicPr>
        <p:blipFill>
          <a:blip r:embed="rId5"/>
          <a:stretch/>
        </p:blipFill>
        <p:spPr>
          <a:xfrm>
            <a:off x="401040" y="83556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6" name=""/>
          <p:cNvSpPr txBox="1"/>
          <p:nvPr/>
        </p:nvSpPr>
        <p:spPr>
          <a:xfrm>
            <a:off x="401040" y="1157040"/>
            <a:ext cx="97279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LAZYAI is built on a modern, scalable, and robust technical stack, carefully selected to support high-performance AI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401040" y="1871640"/>
            <a:ext cx="3117240" cy="4044960"/>
          </a:xfrm>
          <a:custGeom>
            <a:avLst/>
            <a:gdLst/>
            <a:ahLst/>
            <a:rect l="0" t="0" r="r" b="b"/>
            <a:pathLst>
              <a:path w="8659" h="11236">
                <a:moveTo>
                  <a:pt x="0" y="10958"/>
                </a:moveTo>
                <a:lnTo>
                  <a:pt x="0" y="279"/>
                </a:lnTo>
                <a:cubicBezTo>
                  <a:pt x="0" y="260"/>
                  <a:pt x="2" y="242"/>
                  <a:pt x="5" y="224"/>
                </a:cubicBezTo>
                <a:cubicBezTo>
                  <a:pt x="9" y="206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4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9" y="14"/>
                  <a:pt x="206" y="9"/>
                  <a:pt x="224" y="6"/>
                </a:cubicBezTo>
                <a:cubicBezTo>
                  <a:pt x="242" y="2"/>
                  <a:pt x="260" y="0"/>
                  <a:pt x="278" y="0"/>
                </a:cubicBezTo>
                <a:lnTo>
                  <a:pt x="8381" y="0"/>
                </a:lnTo>
                <a:cubicBezTo>
                  <a:pt x="8399" y="0"/>
                  <a:pt x="8417" y="2"/>
                  <a:pt x="8435" y="6"/>
                </a:cubicBezTo>
                <a:cubicBezTo>
                  <a:pt x="8453" y="9"/>
                  <a:pt x="8470" y="14"/>
                  <a:pt x="8487" y="21"/>
                </a:cubicBezTo>
                <a:cubicBezTo>
                  <a:pt x="8504" y="28"/>
                  <a:pt x="8520" y="37"/>
                  <a:pt x="8535" y="47"/>
                </a:cubicBezTo>
                <a:cubicBezTo>
                  <a:pt x="8551" y="57"/>
                  <a:pt x="8565" y="69"/>
                  <a:pt x="8578" y="82"/>
                </a:cubicBezTo>
                <a:cubicBezTo>
                  <a:pt x="8591" y="95"/>
                  <a:pt x="8602" y="109"/>
                  <a:pt x="8612" y="124"/>
                </a:cubicBezTo>
                <a:cubicBezTo>
                  <a:pt x="8622" y="139"/>
                  <a:pt x="8631" y="155"/>
                  <a:pt x="8638" y="172"/>
                </a:cubicBezTo>
                <a:cubicBezTo>
                  <a:pt x="8645" y="189"/>
                  <a:pt x="8650" y="206"/>
                  <a:pt x="8654" y="224"/>
                </a:cubicBezTo>
                <a:cubicBezTo>
                  <a:pt x="8657" y="242"/>
                  <a:pt x="8659" y="260"/>
                  <a:pt x="8659" y="279"/>
                </a:cubicBezTo>
                <a:lnTo>
                  <a:pt x="8659" y="10958"/>
                </a:lnTo>
                <a:cubicBezTo>
                  <a:pt x="8659" y="10976"/>
                  <a:pt x="8657" y="10994"/>
                  <a:pt x="8654" y="11012"/>
                </a:cubicBezTo>
                <a:cubicBezTo>
                  <a:pt x="8650" y="11030"/>
                  <a:pt x="8645" y="11047"/>
                  <a:pt x="8638" y="11064"/>
                </a:cubicBezTo>
                <a:cubicBezTo>
                  <a:pt x="8631" y="11081"/>
                  <a:pt x="8622" y="11097"/>
                  <a:pt x="8612" y="11113"/>
                </a:cubicBezTo>
                <a:cubicBezTo>
                  <a:pt x="8602" y="11128"/>
                  <a:pt x="8591" y="11142"/>
                  <a:pt x="8578" y="11155"/>
                </a:cubicBezTo>
                <a:cubicBezTo>
                  <a:pt x="8565" y="11168"/>
                  <a:pt x="8551" y="11179"/>
                  <a:pt x="8535" y="11189"/>
                </a:cubicBezTo>
                <a:cubicBezTo>
                  <a:pt x="8520" y="11200"/>
                  <a:pt x="8504" y="11208"/>
                  <a:pt x="8487" y="11215"/>
                </a:cubicBezTo>
                <a:cubicBezTo>
                  <a:pt x="8470" y="11222"/>
                  <a:pt x="8453" y="11227"/>
                  <a:pt x="8435" y="11231"/>
                </a:cubicBezTo>
                <a:cubicBezTo>
                  <a:pt x="8417" y="11235"/>
                  <a:pt x="8399" y="11236"/>
                  <a:pt x="8381" y="11236"/>
                </a:cubicBezTo>
                <a:lnTo>
                  <a:pt x="278" y="11236"/>
                </a:lnTo>
                <a:cubicBezTo>
                  <a:pt x="260" y="11236"/>
                  <a:pt x="242" y="11235"/>
                  <a:pt x="224" y="11231"/>
                </a:cubicBezTo>
                <a:cubicBezTo>
                  <a:pt x="206" y="11227"/>
                  <a:pt x="189" y="11222"/>
                  <a:pt x="172" y="11215"/>
                </a:cubicBezTo>
                <a:cubicBezTo>
                  <a:pt x="155" y="11208"/>
                  <a:pt x="139" y="11200"/>
                  <a:pt x="124" y="11189"/>
                </a:cubicBezTo>
                <a:cubicBezTo>
                  <a:pt x="108" y="11179"/>
                  <a:pt x="94" y="11168"/>
                  <a:pt x="81" y="11155"/>
                </a:cubicBezTo>
                <a:cubicBezTo>
                  <a:pt x="68" y="11142"/>
                  <a:pt x="57" y="11128"/>
                  <a:pt x="47" y="11113"/>
                </a:cubicBezTo>
                <a:cubicBezTo>
                  <a:pt x="37" y="11097"/>
                  <a:pt x="28" y="11081"/>
                  <a:pt x="21" y="11064"/>
                </a:cubicBezTo>
                <a:cubicBezTo>
                  <a:pt x="14" y="11047"/>
                  <a:pt x="9" y="11030"/>
                  <a:pt x="5" y="11012"/>
                </a:cubicBezTo>
                <a:cubicBezTo>
                  <a:pt x="2" y="10994"/>
                  <a:pt x="0" y="10976"/>
                  <a:pt x="0" y="1095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6"/>
          <a:stretch/>
        </p:blipFill>
        <p:spPr>
          <a:xfrm>
            <a:off x="668520" y="2139480"/>
            <a:ext cx="668160" cy="668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9" name="" descr=""/>
          <p:cNvPicPr/>
          <p:nvPr/>
        </p:nvPicPr>
        <p:blipFill>
          <a:blip r:embed="rId7"/>
          <a:stretch/>
        </p:blipFill>
        <p:spPr>
          <a:xfrm>
            <a:off x="852480" y="2323080"/>
            <a:ext cx="30060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0" name=""/>
          <p:cNvSpPr txBox="1"/>
          <p:nvPr/>
        </p:nvSpPr>
        <p:spPr>
          <a:xfrm>
            <a:off x="401040" y="1391040"/>
            <a:ext cx="43365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operations and deliver a seamless user experience.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8"/>
          <a:stretch/>
        </p:blipFill>
        <p:spPr>
          <a:xfrm>
            <a:off x="668520" y="3359520"/>
            <a:ext cx="1749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2" name=""/>
          <p:cNvSpPr txBox="1"/>
          <p:nvPr/>
        </p:nvSpPr>
        <p:spPr>
          <a:xfrm>
            <a:off x="668520" y="2955960"/>
            <a:ext cx="9666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Backend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944280" y="3363120"/>
            <a:ext cx="6667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Python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668520" y="3728520"/>
            <a:ext cx="1869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FastAPI framework for high-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668520" y="3929040"/>
            <a:ext cx="1881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performance, asynchronous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668520" y="4129560"/>
            <a:ext cx="2547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capabilities to handle concurrent user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668520" y="4330080"/>
            <a:ext cx="1950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requests and long-running 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693360" y="4921920"/>
            <a:ext cx="42120" cy="42120"/>
          </a:xfrm>
          <a:custGeom>
            <a:avLst/>
            <a:gdLst/>
            <a:ahLst/>
            <a:rect l="0" t="0" r="r" b="b"/>
            <a:pathLst>
              <a:path w="117" h="117">
                <a:moveTo>
                  <a:pt x="117" y="58"/>
                </a:moveTo>
                <a:cubicBezTo>
                  <a:pt x="117" y="66"/>
                  <a:pt x="116" y="73"/>
                  <a:pt x="113" y="81"/>
                </a:cubicBezTo>
                <a:cubicBezTo>
                  <a:pt x="110" y="88"/>
                  <a:pt x="106" y="95"/>
                  <a:pt x="99" y="100"/>
                </a:cubicBezTo>
                <a:cubicBezTo>
                  <a:pt x="94" y="105"/>
                  <a:pt x="88" y="110"/>
                  <a:pt x="80" y="113"/>
                </a:cubicBezTo>
                <a:cubicBezTo>
                  <a:pt x="73" y="116"/>
                  <a:pt x="66" y="117"/>
                  <a:pt x="58" y="117"/>
                </a:cubicBezTo>
                <a:cubicBezTo>
                  <a:pt x="51" y="117"/>
                  <a:pt x="43" y="116"/>
                  <a:pt x="36" y="113"/>
                </a:cubicBezTo>
                <a:cubicBezTo>
                  <a:pt x="29" y="110"/>
                  <a:pt x="23" y="105"/>
                  <a:pt x="17" y="100"/>
                </a:cubicBezTo>
                <a:cubicBezTo>
                  <a:pt x="12" y="95"/>
                  <a:pt x="8" y="88"/>
                  <a:pt x="5" y="81"/>
                </a:cubicBezTo>
                <a:cubicBezTo>
                  <a:pt x="2" y="73"/>
                  <a:pt x="0" y="66"/>
                  <a:pt x="0" y="58"/>
                </a:cubicBezTo>
                <a:cubicBezTo>
                  <a:pt x="0" y="50"/>
                  <a:pt x="2" y="43"/>
                  <a:pt x="5" y="36"/>
                </a:cubicBezTo>
                <a:cubicBezTo>
                  <a:pt x="8" y="29"/>
                  <a:pt x="12" y="22"/>
                  <a:pt x="17" y="17"/>
                </a:cubicBezTo>
                <a:cubicBezTo>
                  <a:pt x="23" y="12"/>
                  <a:pt x="29" y="7"/>
                  <a:pt x="36" y="4"/>
                </a:cubicBezTo>
                <a:cubicBezTo>
                  <a:pt x="43" y="1"/>
                  <a:pt x="51" y="0"/>
                  <a:pt x="58" y="0"/>
                </a:cubicBezTo>
                <a:cubicBezTo>
                  <a:pt x="66" y="0"/>
                  <a:pt x="73" y="1"/>
                  <a:pt x="80" y="4"/>
                </a:cubicBezTo>
                <a:cubicBezTo>
                  <a:pt x="88" y="7"/>
                  <a:pt x="94" y="12"/>
                  <a:pt x="99" y="17"/>
                </a:cubicBezTo>
                <a:cubicBezTo>
                  <a:pt x="106" y="22"/>
                  <a:pt x="110" y="29"/>
                  <a:pt x="113" y="36"/>
                </a:cubicBezTo>
                <a:cubicBezTo>
                  <a:pt x="116" y="43"/>
                  <a:pt x="117" y="50"/>
                  <a:pt x="117" y="58"/>
                </a:cubicBezTo>
                <a:close/>
              </a:path>
            </a:pathLst>
          </a:custGeom>
          <a:solidFill>
            <a:srgbClr val="d1d5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668520" y="4530600"/>
            <a:ext cx="1416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processes eﬃciently.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835560" y="4865040"/>
            <a:ext cx="2001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Automatic API documentation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693360" y="5322960"/>
            <a:ext cx="42120" cy="42120"/>
          </a:xfrm>
          <a:custGeom>
            <a:avLst/>
            <a:gdLst/>
            <a:ahLst/>
            <a:rect l="0" t="0" r="r" b="b"/>
            <a:pathLst>
              <a:path w="117" h="117">
                <a:moveTo>
                  <a:pt x="117" y="59"/>
                </a:moveTo>
                <a:cubicBezTo>
                  <a:pt x="117" y="67"/>
                  <a:pt x="116" y="74"/>
                  <a:pt x="113" y="81"/>
                </a:cubicBezTo>
                <a:cubicBezTo>
                  <a:pt x="110" y="89"/>
                  <a:pt x="106" y="95"/>
                  <a:pt x="99" y="100"/>
                </a:cubicBezTo>
                <a:cubicBezTo>
                  <a:pt x="94" y="106"/>
                  <a:pt x="88" y="110"/>
                  <a:pt x="80" y="113"/>
                </a:cubicBezTo>
                <a:cubicBezTo>
                  <a:pt x="73" y="116"/>
                  <a:pt x="66" y="117"/>
                  <a:pt x="58" y="117"/>
                </a:cubicBezTo>
                <a:cubicBezTo>
                  <a:pt x="51" y="117"/>
                  <a:pt x="43" y="116"/>
                  <a:pt x="36" y="113"/>
                </a:cubicBezTo>
                <a:cubicBezTo>
                  <a:pt x="29" y="110"/>
                  <a:pt x="23" y="106"/>
                  <a:pt x="17" y="100"/>
                </a:cubicBezTo>
                <a:cubicBezTo>
                  <a:pt x="12" y="95"/>
                  <a:pt x="8" y="89"/>
                  <a:pt x="5" y="81"/>
                </a:cubicBezTo>
                <a:cubicBezTo>
                  <a:pt x="2" y="74"/>
                  <a:pt x="0" y="67"/>
                  <a:pt x="0" y="59"/>
                </a:cubicBezTo>
                <a:cubicBezTo>
                  <a:pt x="0" y="52"/>
                  <a:pt x="2" y="44"/>
                  <a:pt x="5" y="37"/>
                </a:cubicBezTo>
                <a:cubicBezTo>
                  <a:pt x="8" y="30"/>
                  <a:pt x="12" y="24"/>
                  <a:pt x="17" y="18"/>
                </a:cubicBezTo>
                <a:cubicBezTo>
                  <a:pt x="23" y="13"/>
                  <a:pt x="29" y="9"/>
                  <a:pt x="36" y="6"/>
                </a:cubicBezTo>
                <a:cubicBezTo>
                  <a:pt x="43" y="2"/>
                  <a:pt x="51" y="0"/>
                  <a:pt x="58" y="0"/>
                </a:cubicBezTo>
                <a:cubicBezTo>
                  <a:pt x="66" y="0"/>
                  <a:pt x="73" y="2"/>
                  <a:pt x="80" y="6"/>
                </a:cubicBezTo>
                <a:cubicBezTo>
                  <a:pt x="88" y="9"/>
                  <a:pt x="94" y="13"/>
                  <a:pt x="99" y="18"/>
                </a:cubicBezTo>
                <a:cubicBezTo>
                  <a:pt x="106" y="24"/>
                  <a:pt x="110" y="30"/>
                  <a:pt x="113" y="37"/>
                </a:cubicBezTo>
                <a:cubicBezTo>
                  <a:pt x="116" y="44"/>
                  <a:pt x="117" y="52"/>
                  <a:pt x="117" y="59"/>
                </a:cubicBezTo>
                <a:close/>
              </a:path>
            </a:pathLst>
          </a:custGeom>
          <a:solidFill>
            <a:srgbClr val="d1d5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835560" y="5065560"/>
            <a:ext cx="730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generation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693360" y="5523480"/>
            <a:ext cx="42120" cy="42120"/>
          </a:xfrm>
          <a:custGeom>
            <a:avLst/>
            <a:gdLst/>
            <a:ahLst/>
            <a:rect l="0" t="0" r="r" b="b"/>
            <a:pathLst>
              <a:path w="117" h="117">
                <a:moveTo>
                  <a:pt x="117" y="59"/>
                </a:moveTo>
                <a:cubicBezTo>
                  <a:pt x="117" y="67"/>
                  <a:pt x="116" y="74"/>
                  <a:pt x="113" y="82"/>
                </a:cubicBezTo>
                <a:cubicBezTo>
                  <a:pt x="110" y="89"/>
                  <a:pt x="106" y="95"/>
                  <a:pt x="99" y="100"/>
                </a:cubicBezTo>
                <a:cubicBezTo>
                  <a:pt x="94" y="106"/>
                  <a:pt x="88" y="110"/>
                  <a:pt x="80" y="113"/>
                </a:cubicBezTo>
                <a:cubicBezTo>
                  <a:pt x="73" y="116"/>
                  <a:pt x="66" y="117"/>
                  <a:pt x="58" y="117"/>
                </a:cubicBezTo>
                <a:cubicBezTo>
                  <a:pt x="51" y="117"/>
                  <a:pt x="43" y="116"/>
                  <a:pt x="36" y="113"/>
                </a:cubicBezTo>
                <a:cubicBezTo>
                  <a:pt x="29" y="110"/>
                  <a:pt x="23" y="106"/>
                  <a:pt x="17" y="100"/>
                </a:cubicBezTo>
                <a:cubicBezTo>
                  <a:pt x="12" y="95"/>
                  <a:pt x="8" y="89"/>
                  <a:pt x="5" y="82"/>
                </a:cubicBezTo>
                <a:cubicBezTo>
                  <a:pt x="2" y="74"/>
                  <a:pt x="0" y="67"/>
                  <a:pt x="0" y="59"/>
                </a:cubicBezTo>
                <a:cubicBezTo>
                  <a:pt x="0" y="52"/>
                  <a:pt x="2" y="44"/>
                  <a:pt x="5" y="37"/>
                </a:cubicBezTo>
                <a:cubicBezTo>
                  <a:pt x="8" y="30"/>
                  <a:pt x="12" y="23"/>
                  <a:pt x="17" y="17"/>
                </a:cubicBezTo>
                <a:cubicBezTo>
                  <a:pt x="23" y="12"/>
                  <a:pt x="29" y="8"/>
                  <a:pt x="36" y="5"/>
                </a:cubicBezTo>
                <a:cubicBezTo>
                  <a:pt x="43" y="2"/>
                  <a:pt x="51" y="0"/>
                  <a:pt x="58" y="0"/>
                </a:cubicBezTo>
                <a:cubicBezTo>
                  <a:pt x="66" y="0"/>
                  <a:pt x="73" y="2"/>
                  <a:pt x="80" y="5"/>
                </a:cubicBezTo>
                <a:cubicBezTo>
                  <a:pt x="88" y="8"/>
                  <a:pt x="94" y="12"/>
                  <a:pt x="99" y="17"/>
                </a:cubicBezTo>
                <a:cubicBezTo>
                  <a:pt x="106" y="23"/>
                  <a:pt x="110" y="30"/>
                  <a:pt x="113" y="37"/>
                </a:cubicBezTo>
                <a:cubicBezTo>
                  <a:pt x="116" y="44"/>
                  <a:pt x="117" y="52"/>
                  <a:pt x="117" y="59"/>
                </a:cubicBezTo>
                <a:close/>
              </a:path>
            </a:pathLst>
          </a:custGeom>
          <a:solidFill>
            <a:srgbClr val="d1d5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835560" y="5266080"/>
            <a:ext cx="1516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Robust data validation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3785400" y="1871640"/>
            <a:ext cx="3125880" cy="4044960"/>
          </a:xfrm>
          <a:custGeom>
            <a:avLst/>
            <a:gdLst/>
            <a:ahLst/>
            <a:rect l="0" t="0" r="r" b="b"/>
            <a:pathLst>
              <a:path w="8683" h="11236">
                <a:moveTo>
                  <a:pt x="0" y="10958"/>
                </a:moveTo>
                <a:lnTo>
                  <a:pt x="0" y="279"/>
                </a:lnTo>
                <a:cubicBezTo>
                  <a:pt x="0" y="260"/>
                  <a:pt x="2" y="242"/>
                  <a:pt x="5" y="224"/>
                </a:cubicBezTo>
                <a:cubicBezTo>
                  <a:pt x="9" y="206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9" y="95"/>
                  <a:pt x="82" y="82"/>
                </a:cubicBezTo>
                <a:cubicBezTo>
                  <a:pt x="95" y="69"/>
                  <a:pt x="109" y="57"/>
                  <a:pt x="124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9" y="14"/>
                  <a:pt x="206" y="9"/>
                  <a:pt x="224" y="6"/>
                </a:cubicBezTo>
                <a:cubicBezTo>
                  <a:pt x="242" y="2"/>
                  <a:pt x="260" y="0"/>
                  <a:pt x="279" y="0"/>
                </a:cubicBezTo>
                <a:lnTo>
                  <a:pt x="8404" y="0"/>
                </a:lnTo>
                <a:cubicBezTo>
                  <a:pt x="8422" y="0"/>
                  <a:pt x="8441" y="2"/>
                  <a:pt x="8458" y="6"/>
                </a:cubicBezTo>
                <a:cubicBezTo>
                  <a:pt x="8476" y="9"/>
                  <a:pt x="8494" y="14"/>
                  <a:pt x="8511" y="21"/>
                </a:cubicBezTo>
                <a:cubicBezTo>
                  <a:pt x="8528" y="28"/>
                  <a:pt x="8544" y="37"/>
                  <a:pt x="8559" y="47"/>
                </a:cubicBezTo>
                <a:cubicBezTo>
                  <a:pt x="8574" y="57"/>
                  <a:pt x="8588" y="69"/>
                  <a:pt x="8601" y="82"/>
                </a:cubicBezTo>
                <a:cubicBezTo>
                  <a:pt x="8614" y="95"/>
                  <a:pt x="8626" y="109"/>
                  <a:pt x="8636" y="124"/>
                </a:cubicBezTo>
                <a:cubicBezTo>
                  <a:pt x="8646" y="139"/>
                  <a:pt x="8654" y="155"/>
                  <a:pt x="8661" y="172"/>
                </a:cubicBezTo>
                <a:cubicBezTo>
                  <a:pt x="8668" y="189"/>
                  <a:pt x="8674" y="206"/>
                  <a:pt x="8677" y="224"/>
                </a:cubicBezTo>
                <a:cubicBezTo>
                  <a:pt x="8681" y="242"/>
                  <a:pt x="8683" y="260"/>
                  <a:pt x="8683" y="279"/>
                </a:cubicBezTo>
                <a:lnTo>
                  <a:pt x="8683" y="10958"/>
                </a:lnTo>
                <a:cubicBezTo>
                  <a:pt x="8683" y="10976"/>
                  <a:pt x="8681" y="10994"/>
                  <a:pt x="8677" y="11012"/>
                </a:cubicBezTo>
                <a:cubicBezTo>
                  <a:pt x="8674" y="11030"/>
                  <a:pt x="8668" y="11047"/>
                  <a:pt x="8661" y="11064"/>
                </a:cubicBezTo>
                <a:cubicBezTo>
                  <a:pt x="8654" y="11081"/>
                  <a:pt x="8646" y="11097"/>
                  <a:pt x="8636" y="11113"/>
                </a:cubicBezTo>
                <a:cubicBezTo>
                  <a:pt x="8626" y="11128"/>
                  <a:pt x="8614" y="11142"/>
                  <a:pt x="8601" y="11155"/>
                </a:cubicBezTo>
                <a:cubicBezTo>
                  <a:pt x="8588" y="11168"/>
                  <a:pt x="8574" y="11179"/>
                  <a:pt x="8559" y="11189"/>
                </a:cubicBezTo>
                <a:cubicBezTo>
                  <a:pt x="8544" y="11200"/>
                  <a:pt x="8528" y="11208"/>
                  <a:pt x="8511" y="11215"/>
                </a:cubicBezTo>
                <a:cubicBezTo>
                  <a:pt x="8494" y="11222"/>
                  <a:pt x="8476" y="11227"/>
                  <a:pt x="8458" y="11231"/>
                </a:cubicBezTo>
                <a:cubicBezTo>
                  <a:pt x="8441" y="11235"/>
                  <a:pt x="8422" y="11236"/>
                  <a:pt x="8404" y="11236"/>
                </a:cubicBezTo>
                <a:lnTo>
                  <a:pt x="279" y="11236"/>
                </a:lnTo>
                <a:cubicBezTo>
                  <a:pt x="260" y="11236"/>
                  <a:pt x="242" y="11235"/>
                  <a:pt x="224" y="11231"/>
                </a:cubicBezTo>
                <a:cubicBezTo>
                  <a:pt x="206" y="11227"/>
                  <a:pt x="189" y="11222"/>
                  <a:pt x="172" y="11215"/>
                </a:cubicBezTo>
                <a:cubicBezTo>
                  <a:pt x="155" y="11208"/>
                  <a:pt x="139" y="11200"/>
                  <a:pt x="124" y="11189"/>
                </a:cubicBezTo>
                <a:cubicBezTo>
                  <a:pt x="109" y="11179"/>
                  <a:pt x="95" y="11168"/>
                  <a:pt x="82" y="11155"/>
                </a:cubicBezTo>
                <a:cubicBezTo>
                  <a:pt x="69" y="11142"/>
                  <a:pt x="57" y="11128"/>
                  <a:pt x="47" y="11113"/>
                </a:cubicBezTo>
                <a:cubicBezTo>
                  <a:pt x="37" y="11097"/>
                  <a:pt x="28" y="11081"/>
                  <a:pt x="21" y="11064"/>
                </a:cubicBezTo>
                <a:cubicBezTo>
                  <a:pt x="14" y="11047"/>
                  <a:pt x="9" y="11030"/>
                  <a:pt x="5" y="11012"/>
                </a:cubicBezTo>
                <a:cubicBezTo>
                  <a:pt x="2" y="10994"/>
                  <a:pt x="0" y="10976"/>
                  <a:pt x="0" y="1095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9"/>
          <a:stretch/>
        </p:blipFill>
        <p:spPr>
          <a:xfrm>
            <a:off x="4052880" y="2139480"/>
            <a:ext cx="668160" cy="668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7" name="" descr=""/>
          <p:cNvPicPr/>
          <p:nvPr/>
        </p:nvPicPr>
        <p:blipFill>
          <a:blip r:embed="rId10"/>
          <a:stretch/>
        </p:blipFill>
        <p:spPr>
          <a:xfrm>
            <a:off x="4203360" y="2323080"/>
            <a:ext cx="37584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8" name=""/>
          <p:cNvSpPr txBox="1"/>
          <p:nvPr/>
        </p:nvSpPr>
        <p:spPr>
          <a:xfrm>
            <a:off x="835560" y="5466600"/>
            <a:ext cx="2124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Asynchronous request handling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11"/>
          <a:stretch/>
        </p:blipFill>
        <p:spPr>
          <a:xfrm>
            <a:off x="4052880" y="33595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0" name=""/>
          <p:cNvSpPr txBox="1"/>
          <p:nvPr/>
        </p:nvSpPr>
        <p:spPr>
          <a:xfrm>
            <a:off x="4055760" y="2955960"/>
            <a:ext cx="10386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c4b5fd"/>
                </a:solidFill>
                <a:effectLst/>
                <a:uFillTx/>
                <a:latin typeface="DejaVuSans"/>
                <a:ea typeface="DejaVuSans"/>
              </a:rPr>
              <a:t>Frontend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4356720" y="3363120"/>
            <a:ext cx="5360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React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4055760" y="3728520"/>
            <a:ext cx="2528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Leading JavaScript library for building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4055760" y="3929040"/>
            <a:ext cx="1967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dynamic and interactive user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4055760" y="4129560"/>
            <a:ext cx="2375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interfaces with a component-based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4077720" y="5122440"/>
            <a:ext cx="42480" cy="42120"/>
          </a:xfrm>
          <a:custGeom>
            <a:avLst/>
            <a:gdLst/>
            <a:ahLst/>
            <a:rect l="0" t="0" r="r" b="b"/>
            <a:pathLst>
              <a:path w="118" h="117">
                <a:moveTo>
                  <a:pt x="118" y="58"/>
                </a:moveTo>
                <a:cubicBezTo>
                  <a:pt x="118" y="66"/>
                  <a:pt x="116" y="73"/>
                  <a:pt x="113" y="80"/>
                </a:cubicBezTo>
                <a:cubicBezTo>
                  <a:pt x="110" y="87"/>
                  <a:pt x="106" y="94"/>
                  <a:pt x="101" y="100"/>
                </a:cubicBezTo>
                <a:cubicBezTo>
                  <a:pt x="94" y="106"/>
                  <a:pt x="88" y="110"/>
                  <a:pt x="81" y="113"/>
                </a:cubicBezTo>
                <a:cubicBezTo>
                  <a:pt x="74" y="116"/>
                  <a:pt x="66" y="117"/>
                  <a:pt x="59" y="117"/>
                </a:cubicBezTo>
                <a:cubicBezTo>
                  <a:pt x="51" y="117"/>
                  <a:pt x="43" y="116"/>
                  <a:pt x="36" y="113"/>
                </a:cubicBezTo>
                <a:cubicBezTo>
                  <a:pt x="29" y="110"/>
                  <a:pt x="23" y="106"/>
                  <a:pt x="17" y="100"/>
                </a:cubicBezTo>
                <a:cubicBezTo>
                  <a:pt x="12" y="94"/>
                  <a:pt x="8" y="87"/>
                  <a:pt x="5" y="80"/>
                </a:cubicBezTo>
                <a:cubicBezTo>
                  <a:pt x="2" y="73"/>
                  <a:pt x="0" y="66"/>
                  <a:pt x="0" y="58"/>
                </a:cubicBezTo>
                <a:cubicBezTo>
                  <a:pt x="0" y="50"/>
                  <a:pt x="2" y="43"/>
                  <a:pt x="5" y="36"/>
                </a:cubicBezTo>
                <a:cubicBezTo>
                  <a:pt x="8" y="29"/>
                  <a:pt x="12" y="23"/>
                  <a:pt x="17" y="17"/>
                </a:cubicBezTo>
                <a:cubicBezTo>
                  <a:pt x="23" y="12"/>
                  <a:pt x="29" y="7"/>
                  <a:pt x="36" y="5"/>
                </a:cubicBezTo>
                <a:cubicBezTo>
                  <a:pt x="43" y="2"/>
                  <a:pt x="51" y="0"/>
                  <a:pt x="59" y="0"/>
                </a:cubicBezTo>
                <a:cubicBezTo>
                  <a:pt x="66" y="0"/>
                  <a:pt x="74" y="2"/>
                  <a:pt x="81" y="5"/>
                </a:cubicBezTo>
                <a:cubicBezTo>
                  <a:pt x="88" y="7"/>
                  <a:pt x="94" y="12"/>
                  <a:pt x="101" y="17"/>
                </a:cubicBezTo>
                <a:cubicBezTo>
                  <a:pt x="106" y="23"/>
                  <a:pt x="110" y="29"/>
                  <a:pt x="113" y="36"/>
                </a:cubicBezTo>
                <a:cubicBezTo>
                  <a:pt x="116" y="43"/>
                  <a:pt x="118" y="50"/>
                  <a:pt x="118" y="58"/>
                </a:cubicBezTo>
                <a:close/>
              </a:path>
            </a:pathLst>
          </a:custGeom>
          <a:solidFill>
            <a:srgbClr val="d1d5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4055760" y="4330080"/>
            <a:ext cx="860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architecture.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4077720" y="5322960"/>
            <a:ext cx="42480" cy="42120"/>
          </a:xfrm>
          <a:custGeom>
            <a:avLst/>
            <a:gdLst/>
            <a:ahLst/>
            <a:rect l="0" t="0" r="r" b="b"/>
            <a:pathLst>
              <a:path w="118" h="117">
                <a:moveTo>
                  <a:pt x="118" y="59"/>
                </a:moveTo>
                <a:cubicBezTo>
                  <a:pt x="118" y="67"/>
                  <a:pt x="116" y="74"/>
                  <a:pt x="113" y="81"/>
                </a:cubicBezTo>
                <a:cubicBezTo>
                  <a:pt x="110" y="89"/>
                  <a:pt x="106" y="95"/>
                  <a:pt x="101" y="100"/>
                </a:cubicBezTo>
                <a:cubicBezTo>
                  <a:pt x="94" y="106"/>
                  <a:pt x="88" y="110"/>
                  <a:pt x="81" y="113"/>
                </a:cubicBezTo>
                <a:cubicBezTo>
                  <a:pt x="74" y="116"/>
                  <a:pt x="66" y="117"/>
                  <a:pt x="59" y="117"/>
                </a:cubicBezTo>
                <a:cubicBezTo>
                  <a:pt x="51" y="117"/>
                  <a:pt x="43" y="116"/>
                  <a:pt x="36" y="113"/>
                </a:cubicBezTo>
                <a:cubicBezTo>
                  <a:pt x="29" y="110"/>
                  <a:pt x="23" y="106"/>
                  <a:pt x="17" y="100"/>
                </a:cubicBezTo>
                <a:cubicBezTo>
                  <a:pt x="12" y="95"/>
                  <a:pt x="8" y="89"/>
                  <a:pt x="5" y="81"/>
                </a:cubicBezTo>
                <a:cubicBezTo>
                  <a:pt x="2" y="74"/>
                  <a:pt x="0" y="67"/>
                  <a:pt x="0" y="59"/>
                </a:cubicBezTo>
                <a:cubicBezTo>
                  <a:pt x="0" y="52"/>
                  <a:pt x="2" y="44"/>
                  <a:pt x="5" y="37"/>
                </a:cubicBezTo>
                <a:cubicBezTo>
                  <a:pt x="8" y="30"/>
                  <a:pt x="12" y="24"/>
                  <a:pt x="17" y="18"/>
                </a:cubicBezTo>
                <a:cubicBezTo>
                  <a:pt x="23" y="13"/>
                  <a:pt x="29" y="9"/>
                  <a:pt x="36" y="6"/>
                </a:cubicBezTo>
                <a:cubicBezTo>
                  <a:pt x="43" y="2"/>
                  <a:pt x="51" y="0"/>
                  <a:pt x="59" y="0"/>
                </a:cubicBezTo>
                <a:cubicBezTo>
                  <a:pt x="66" y="0"/>
                  <a:pt x="74" y="2"/>
                  <a:pt x="81" y="6"/>
                </a:cubicBezTo>
                <a:cubicBezTo>
                  <a:pt x="88" y="9"/>
                  <a:pt x="94" y="13"/>
                  <a:pt x="101" y="18"/>
                </a:cubicBezTo>
                <a:cubicBezTo>
                  <a:pt x="106" y="24"/>
                  <a:pt x="110" y="30"/>
                  <a:pt x="113" y="37"/>
                </a:cubicBezTo>
                <a:cubicBezTo>
                  <a:pt x="116" y="44"/>
                  <a:pt x="118" y="52"/>
                  <a:pt x="118" y="59"/>
                </a:cubicBezTo>
                <a:close/>
              </a:path>
            </a:pathLst>
          </a:custGeom>
          <a:solidFill>
            <a:srgbClr val="d1d5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4222800" y="5065560"/>
            <a:ext cx="1594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Modular UI components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4077720" y="5523480"/>
            <a:ext cx="42480" cy="42120"/>
          </a:xfrm>
          <a:custGeom>
            <a:avLst/>
            <a:gdLst/>
            <a:ahLst/>
            <a:rect l="0" t="0" r="r" b="b"/>
            <a:pathLst>
              <a:path w="118" h="117">
                <a:moveTo>
                  <a:pt x="118" y="59"/>
                </a:moveTo>
                <a:cubicBezTo>
                  <a:pt x="118" y="67"/>
                  <a:pt x="116" y="74"/>
                  <a:pt x="113" y="82"/>
                </a:cubicBezTo>
                <a:cubicBezTo>
                  <a:pt x="110" y="89"/>
                  <a:pt x="106" y="95"/>
                  <a:pt x="101" y="100"/>
                </a:cubicBezTo>
                <a:cubicBezTo>
                  <a:pt x="94" y="106"/>
                  <a:pt x="88" y="110"/>
                  <a:pt x="81" y="113"/>
                </a:cubicBezTo>
                <a:cubicBezTo>
                  <a:pt x="74" y="116"/>
                  <a:pt x="66" y="117"/>
                  <a:pt x="59" y="117"/>
                </a:cubicBezTo>
                <a:cubicBezTo>
                  <a:pt x="51" y="117"/>
                  <a:pt x="43" y="116"/>
                  <a:pt x="36" y="113"/>
                </a:cubicBezTo>
                <a:cubicBezTo>
                  <a:pt x="29" y="110"/>
                  <a:pt x="23" y="106"/>
                  <a:pt x="17" y="100"/>
                </a:cubicBezTo>
                <a:cubicBezTo>
                  <a:pt x="12" y="95"/>
                  <a:pt x="8" y="89"/>
                  <a:pt x="5" y="82"/>
                </a:cubicBezTo>
                <a:cubicBezTo>
                  <a:pt x="2" y="74"/>
                  <a:pt x="0" y="67"/>
                  <a:pt x="0" y="59"/>
                </a:cubicBezTo>
                <a:cubicBezTo>
                  <a:pt x="0" y="52"/>
                  <a:pt x="2" y="44"/>
                  <a:pt x="5" y="37"/>
                </a:cubicBezTo>
                <a:cubicBezTo>
                  <a:pt x="8" y="30"/>
                  <a:pt x="12" y="23"/>
                  <a:pt x="17" y="17"/>
                </a:cubicBezTo>
                <a:cubicBezTo>
                  <a:pt x="23" y="12"/>
                  <a:pt x="29" y="8"/>
                  <a:pt x="36" y="5"/>
                </a:cubicBezTo>
                <a:cubicBezTo>
                  <a:pt x="43" y="2"/>
                  <a:pt x="51" y="0"/>
                  <a:pt x="59" y="0"/>
                </a:cubicBezTo>
                <a:cubicBezTo>
                  <a:pt x="66" y="0"/>
                  <a:pt x="74" y="2"/>
                  <a:pt x="81" y="5"/>
                </a:cubicBezTo>
                <a:cubicBezTo>
                  <a:pt x="88" y="8"/>
                  <a:pt x="94" y="12"/>
                  <a:pt x="101" y="17"/>
                </a:cubicBezTo>
                <a:cubicBezTo>
                  <a:pt x="106" y="23"/>
                  <a:pt x="110" y="30"/>
                  <a:pt x="113" y="37"/>
                </a:cubicBezTo>
                <a:cubicBezTo>
                  <a:pt x="116" y="44"/>
                  <a:pt x="118" y="52"/>
                  <a:pt x="118" y="59"/>
                </a:cubicBezTo>
                <a:close/>
              </a:path>
            </a:pathLst>
          </a:custGeom>
          <a:solidFill>
            <a:srgbClr val="d1d5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4222800" y="5266080"/>
            <a:ext cx="2059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Responsive design capabilities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7178400" y="1871640"/>
            <a:ext cx="3117240" cy="4044960"/>
          </a:xfrm>
          <a:custGeom>
            <a:avLst/>
            <a:gdLst/>
            <a:ahLst/>
            <a:rect l="0" t="0" r="r" b="b"/>
            <a:pathLst>
              <a:path w="8659" h="11236">
                <a:moveTo>
                  <a:pt x="0" y="10958"/>
                </a:moveTo>
                <a:lnTo>
                  <a:pt x="0" y="279"/>
                </a:lnTo>
                <a:cubicBezTo>
                  <a:pt x="0" y="260"/>
                  <a:pt x="1" y="242"/>
                  <a:pt x="5" y="224"/>
                </a:cubicBezTo>
                <a:cubicBezTo>
                  <a:pt x="8" y="206"/>
                  <a:pt x="14" y="189"/>
                  <a:pt x="21" y="172"/>
                </a:cubicBezTo>
                <a:cubicBezTo>
                  <a:pt x="28" y="155"/>
                  <a:pt x="36" y="139"/>
                  <a:pt x="46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3" y="47"/>
                </a:cubicBezTo>
                <a:cubicBezTo>
                  <a:pt x="139" y="37"/>
                  <a:pt x="155" y="28"/>
                  <a:pt x="171" y="21"/>
                </a:cubicBezTo>
                <a:cubicBezTo>
                  <a:pt x="188" y="14"/>
                  <a:pt x="206" y="9"/>
                  <a:pt x="224" y="6"/>
                </a:cubicBezTo>
                <a:cubicBezTo>
                  <a:pt x="242" y="2"/>
                  <a:pt x="260" y="0"/>
                  <a:pt x="278" y="0"/>
                </a:cubicBezTo>
                <a:lnTo>
                  <a:pt x="8380" y="0"/>
                </a:lnTo>
                <a:cubicBezTo>
                  <a:pt x="8399" y="0"/>
                  <a:pt x="8417" y="2"/>
                  <a:pt x="8435" y="6"/>
                </a:cubicBezTo>
                <a:cubicBezTo>
                  <a:pt x="8453" y="9"/>
                  <a:pt x="8470" y="14"/>
                  <a:pt x="8487" y="21"/>
                </a:cubicBezTo>
                <a:cubicBezTo>
                  <a:pt x="8504" y="28"/>
                  <a:pt x="8520" y="37"/>
                  <a:pt x="8535" y="47"/>
                </a:cubicBezTo>
                <a:cubicBezTo>
                  <a:pt x="8550" y="57"/>
                  <a:pt x="8564" y="69"/>
                  <a:pt x="8577" y="82"/>
                </a:cubicBezTo>
                <a:cubicBezTo>
                  <a:pt x="8590" y="95"/>
                  <a:pt x="8602" y="109"/>
                  <a:pt x="8612" y="124"/>
                </a:cubicBezTo>
                <a:cubicBezTo>
                  <a:pt x="8622" y="139"/>
                  <a:pt x="8631" y="155"/>
                  <a:pt x="8638" y="172"/>
                </a:cubicBezTo>
                <a:cubicBezTo>
                  <a:pt x="8645" y="189"/>
                  <a:pt x="8650" y="206"/>
                  <a:pt x="8654" y="224"/>
                </a:cubicBezTo>
                <a:cubicBezTo>
                  <a:pt x="8657" y="242"/>
                  <a:pt x="8659" y="260"/>
                  <a:pt x="8659" y="279"/>
                </a:cubicBezTo>
                <a:lnTo>
                  <a:pt x="8659" y="10958"/>
                </a:lnTo>
                <a:cubicBezTo>
                  <a:pt x="8659" y="10976"/>
                  <a:pt x="8657" y="10994"/>
                  <a:pt x="8654" y="11012"/>
                </a:cubicBezTo>
                <a:cubicBezTo>
                  <a:pt x="8650" y="11030"/>
                  <a:pt x="8645" y="11047"/>
                  <a:pt x="8638" y="11064"/>
                </a:cubicBezTo>
                <a:cubicBezTo>
                  <a:pt x="8631" y="11081"/>
                  <a:pt x="8622" y="11097"/>
                  <a:pt x="8612" y="11113"/>
                </a:cubicBezTo>
                <a:cubicBezTo>
                  <a:pt x="8602" y="11128"/>
                  <a:pt x="8590" y="11142"/>
                  <a:pt x="8577" y="11155"/>
                </a:cubicBezTo>
                <a:cubicBezTo>
                  <a:pt x="8564" y="11168"/>
                  <a:pt x="8550" y="11179"/>
                  <a:pt x="8535" y="11189"/>
                </a:cubicBezTo>
                <a:cubicBezTo>
                  <a:pt x="8520" y="11200"/>
                  <a:pt x="8504" y="11208"/>
                  <a:pt x="8487" y="11215"/>
                </a:cubicBezTo>
                <a:cubicBezTo>
                  <a:pt x="8470" y="11222"/>
                  <a:pt x="8453" y="11227"/>
                  <a:pt x="8435" y="11231"/>
                </a:cubicBezTo>
                <a:cubicBezTo>
                  <a:pt x="8417" y="11235"/>
                  <a:pt x="8399" y="11236"/>
                  <a:pt x="8380" y="11236"/>
                </a:cubicBezTo>
                <a:lnTo>
                  <a:pt x="278" y="11236"/>
                </a:lnTo>
                <a:cubicBezTo>
                  <a:pt x="260" y="11236"/>
                  <a:pt x="242" y="11235"/>
                  <a:pt x="224" y="11231"/>
                </a:cubicBezTo>
                <a:cubicBezTo>
                  <a:pt x="206" y="11227"/>
                  <a:pt x="188" y="11222"/>
                  <a:pt x="171" y="11215"/>
                </a:cubicBezTo>
                <a:cubicBezTo>
                  <a:pt x="155" y="11208"/>
                  <a:pt x="139" y="11200"/>
                  <a:pt x="123" y="11189"/>
                </a:cubicBezTo>
                <a:cubicBezTo>
                  <a:pt x="108" y="11179"/>
                  <a:pt x="94" y="11168"/>
                  <a:pt x="81" y="11155"/>
                </a:cubicBezTo>
                <a:cubicBezTo>
                  <a:pt x="68" y="11142"/>
                  <a:pt x="57" y="11128"/>
                  <a:pt x="46" y="11113"/>
                </a:cubicBezTo>
                <a:cubicBezTo>
                  <a:pt x="36" y="11097"/>
                  <a:pt x="28" y="11081"/>
                  <a:pt x="21" y="11064"/>
                </a:cubicBezTo>
                <a:cubicBezTo>
                  <a:pt x="14" y="11047"/>
                  <a:pt x="8" y="11030"/>
                  <a:pt x="5" y="11012"/>
                </a:cubicBezTo>
                <a:cubicBezTo>
                  <a:pt x="1" y="10994"/>
                  <a:pt x="0" y="10976"/>
                  <a:pt x="0" y="1095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12"/>
          <a:stretch/>
        </p:blipFill>
        <p:spPr>
          <a:xfrm>
            <a:off x="7445880" y="2139480"/>
            <a:ext cx="668160" cy="668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3" name="" descr=""/>
          <p:cNvPicPr/>
          <p:nvPr/>
        </p:nvPicPr>
        <p:blipFill>
          <a:blip r:embed="rId13"/>
          <a:stretch/>
        </p:blipFill>
        <p:spPr>
          <a:xfrm>
            <a:off x="7587720" y="2323080"/>
            <a:ext cx="37584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4" name=""/>
          <p:cNvSpPr txBox="1"/>
          <p:nvPr/>
        </p:nvSpPr>
        <p:spPr>
          <a:xfrm>
            <a:off x="4222800" y="5466600"/>
            <a:ext cx="1982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Real-time chatbot integration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14"/>
          <a:stretch/>
        </p:blipFill>
        <p:spPr>
          <a:xfrm>
            <a:off x="7445880" y="335952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6" name=""/>
          <p:cNvSpPr txBox="1"/>
          <p:nvPr/>
        </p:nvSpPr>
        <p:spPr>
          <a:xfrm>
            <a:off x="7443000" y="2955960"/>
            <a:ext cx="1827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46edd5"/>
                </a:solidFill>
                <a:effectLst/>
                <a:uFillTx/>
                <a:latin typeface="DejaVuSans"/>
                <a:ea typeface="DejaVuSans"/>
              </a:rPr>
              <a:t>Cloud &amp; DevOps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7794000" y="3363120"/>
            <a:ext cx="4359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AWS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 txBox="1"/>
          <p:nvPr/>
        </p:nvSpPr>
        <p:spPr>
          <a:xfrm>
            <a:off x="7443000" y="3728520"/>
            <a:ext cx="2053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Serverless approach to ensure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 txBox="1"/>
          <p:nvPr/>
        </p:nvSpPr>
        <p:spPr>
          <a:xfrm>
            <a:off x="7443000" y="3929040"/>
            <a:ext cx="2068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scalability, cost-eﬃciency, and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7470720" y="4921920"/>
            <a:ext cx="42120" cy="42120"/>
          </a:xfrm>
          <a:custGeom>
            <a:avLst/>
            <a:gdLst/>
            <a:ahLst/>
            <a:rect l="0" t="0" r="r" b="b"/>
            <a:pathLst>
              <a:path w="117" h="117">
                <a:moveTo>
                  <a:pt x="117" y="58"/>
                </a:moveTo>
                <a:cubicBezTo>
                  <a:pt x="117" y="66"/>
                  <a:pt x="116" y="73"/>
                  <a:pt x="113" y="81"/>
                </a:cubicBezTo>
                <a:cubicBezTo>
                  <a:pt x="110" y="88"/>
                  <a:pt x="105" y="95"/>
                  <a:pt x="100" y="100"/>
                </a:cubicBezTo>
                <a:cubicBezTo>
                  <a:pt x="95" y="105"/>
                  <a:pt x="88" y="110"/>
                  <a:pt x="81" y="113"/>
                </a:cubicBezTo>
                <a:cubicBezTo>
                  <a:pt x="74" y="116"/>
                  <a:pt x="66" y="117"/>
                  <a:pt x="58" y="117"/>
                </a:cubicBezTo>
                <a:cubicBezTo>
                  <a:pt x="50" y="117"/>
                  <a:pt x="43" y="116"/>
                  <a:pt x="36" y="113"/>
                </a:cubicBezTo>
                <a:cubicBezTo>
                  <a:pt x="29" y="110"/>
                  <a:pt x="22" y="105"/>
                  <a:pt x="17" y="100"/>
                </a:cubicBezTo>
                <a:cubicBezTo>
                  <a:pt x="12" y="95"/>
                  <a:pt x="7" y="88"/>
                  <a:pt x="4" y="81"/>
                </a:cubicBezTo>
                <a:cubicBezTo>
                  <a:pt x="1" y="73"/>
                  <a:pt x="0" y="66"/>
                  <a:pt x="0" y="58"/>
                </a:cubicBezTo>
                <a:cubicBezTo>
                  <a:pt x="0" y="50"/>
                  <a:pt x="1" y="43"/>
                  <a:pt x="4" y="36"/>
                </a:cubicBezTo>
                <a:cubicBezTo>
                  <a:pt x="7" y="29"/>
                  <a:pt x="12" y="22"/>
                  <a:pt x="17" y="17"/>
                </a:cubicBezTo>
                <a:cubicBezTo>
                  <a:pt x="22" y="12"/>
                  <a:pt x="29" y="7"/>
                  <a:pt x="36" y="4"/>
                </a:cubicBezTo>
                <a:cubicBezTo>
                  <a:pt x="43" y="1"/>
                  <a:pt x="50" y="0"/>
                  <a:pt x="58" y="0"/>
                </a:cubicBezTo>
                <a:cubicBezTo>
                  <a:pt x="66" y="0"/>
                  <a:pt x="74" y="1"/>
                  <a:pt x="81" y="4"/>
                </a:cubicBezTo>
                <a:cubicBezTo>
                  <a:pt x="88" y="7"/>
                  <a:pt x="95" y="12"/>
                  <a:pt x="100" y="17"/>
                </a:cubicBezTo>
                <a:cubicBezTo>
                  <a:pt x="105" y="22"/>
                  <a:pt x="110" y="29"/>
                  <a:pt x="113" y="36"/>
                </a:cubicBezTo>
                <a:cubicBezTo>
                  <a:pt x="116" y="43"/>
                  <a:pt x="117" y="50"/>
                  <a:pt x="117" y="58"/>
                </a:cubicBezTo>
                <a:close/>
              </a:path>
            </a:pathLst>
          </a:custGeom>
          <a:solidFill>
            <a:srgbClr val="d1d5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7443000" y="4129560"/>
            <a:ext cx="1565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operational excellence.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7610040" y="4865040"/>
            <a:ext cx="2119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Lambda: Event-driven compute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7470720" y="5322960"/>
            <a:ext cx="42120" cy="42120"/>
          </a:xfrm>
          <a:custGeom>
            <a:avLst/>
            <a:gdLst/>
            <a:ahLst/>
            <a:rect l="0" t="0" r="r" b="b"/>
            <a:pathLst>
              <a:path w="117" h="117">
                <a:moveTo>
                  <a:pt x="117" y="59"/>
                </a:moveTo>
                <a:cubicBezTo>
                  <a:pt x="117" y="67"/>
                  <a:pt x="116" y="74"/>
                  <a:pt x="113" y="81"/>
                </a:cubicBezTo>
                <a:cubicBezTo>
                  <a:pt x="110" y="89"/>
                  <a:pt x="105" y="95"/>
                  <a:pt x="100" y="100"/>
                </a:cubicBezTo>
                <a:cubicBezTo>
                  <a:pt x="95" y="106"/>
                  <a:pt x="88" y="110"/>
                  <a:pt x="81" y="113"/>
                </a:cubicBezTo>
                <a:cubicBezTo>
                  <a:pt x="74" y="116"/>
                  <a:pt x="66" y="117"/>
                  <a:pt x="58" y="117"/>
                </a:cubicBezTo>
                <a:cubicBezTo>
                  <a:pt x="50" y="117"/>
                  <a:pt x="43" y="116"/>
                  <a:pt x="36" y="113"/>
                </a:cubicBezTo>
                <a:cubicBezTo>
                  <a:pt x="29" y="110"/>
                  <a:pt x="22" y="106"/>
                  <a:pt x="17" y="100"/>
                </a:cubicBezTo>
                <a:cubicBezTo>
                  <a:pt x="12" y="95"/>
                  <a:pt x="7" y="89"/>
                  <a:pt x="4" y="81"/>
                </a:cubicBezTo>
                <a:cubicBezTo>
                  <a:pt x="1" y="74"/>
                  <a:pt x="0" y="67"/>
                  <a:pt x="0" y="59"/>
                </a:cubicBezTo>
                <a:cubicBezTo>
                  <a:pt x="0" y="52"/>
                  <a:pt x="1" y="44"/>
                  <a:pt x="4" y="37"/>
                </a:cubicBezTo>
                <a:cubicBezTo>
                  <a:pt x="7" y="30"/>
                  <a:pt x="12" y="24"/>
                  <a:pt x="17" y="18"/>
                </a:cubicBezTo>
                <a:cubicBezTo>
                  <a:pt x="22" y="13"/>
                  <a:pt x="29" y="9"/>
                  <a:pt x="36" y="6"/>
                </a:cubicBezTo>
                <a:cubicBezTo>
                  <a:pt x="43" y="2"/>
                  <a:pt x="50" y="0"/>
                  <a:pt x="58" y="0"/>
                </a:cubicBezTo>
                <a:cubicBezTo>
                  <a:pt x="66" y="0"/>
                  <a:pt x="74" y="2"/>
                  <a:pt x="81" y="6"/>
                </a:cubicBezTo>
                <a:cubicBezTo>
                  <a:pt x="88" y="9"/>
                  <a:pt x="95" y="13"/>
                  <a:pt x="100" y="18"/>
                </a:cubicBezTo>
                <a:cubicBezTo>
                  <a:pt x="105" y="24"/>
                  <a:pt x="110" y="30"/>
                  <a:pt x="113" y="37"/>
                </a:cubicBezTo>
                <a:cubicBezTo>
                  <a:pt x="116" y="44"/>
                  <a:pt x="117" y="52"/>
                  <a:pt x="117" y="59"/>
                </a:cubicBezTo>
                <a:close/>
              </a:path>
            </a:pathLst>
          </a:custGeom>
          <a:solidFill>
            <a:srgbClr val="d1d5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7610040" y="5065560"/>
            <a:ext cx="480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service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7470720" y="5523480"/>
            <a:ext cx="42120" cy="42120"/>
          </a:xfrm>
          <a:custGeom>
            <a:avLst/>
            <a:gdLst/>
            <a:ahLst/>
            <a:rect l="0" t="0" r="r" b="b"/>
            <a:pathLst>
              <a:path w="117" h="117">
                <a:moveTo>
                  <a:pt x="117" y="59"/>
                </a:moveTo>
                <a:cubicBezTo>
                  <a:pt x="117" y="67"/>
                  <a:pt x="116" y="74"/>
                  <a:pt x="113" y="82"/>
                </a:cubicBezTo>
                <a:cubicBezTo>
                  <a:pt x="110" y="89"/>
                  <a:pt x="105" y="95"/>
                  <a:pt x="100" y="100"/>
                </a:cubicBezTo>
                <a:cubicBezTo>
                  <a:pt x="95" y="106"/>
                  <a:pt x="88" y="110"/>
                  <a:pt x="81" y="113"/>
                </a:cubicBezTo>
                <a:cubicBezTo>
                  <a:pt x="74" y="116"/>
                  <a:pt x="66" y="117"/>
                  <a:pt x="58" y="117"/>
                </a:cubicBezTo>
                <a:cubicBezTo>
                  <a:pt x="50" y="117"/>
                  <a:pt x="43" y="116"/>
                  <a:pt x="36" y="113"/>
                </a:cubicBezTo>
                <a:cubicBezTo>
                  <a:pt x="29" y="110"/>
                  <a:pt x="22" y="106"/>
                  <a:pt x="17" y="100"/>
                </a:cubicBezTo>
                <a:cubicBezTo>
                  <a:pt x="12" y="95"/>
                  <a:pt x="7" y="89"/>
                  <a:pt x="4" y="82"/>
                </a:cubicBezTo>
                <a:cubicBezTo>
                  <a:pt x="1" y="74"/>
                  <a:pt x="0" y="67"/>
                  <a:pt x="0" y="59"/>
                </a:cubicBezTo>
                <a:cubicBezTo>
                  <a:pt x="0" y="52"/>
                  <a:pt x="1" y="44"/>
                  <a:pt x="4" y="37"/>
                </a:cubicBezTo>
                <a:cubicBezTo>
                  <a:pt x="7" y="30"/>
                  <a:pt x="12" y="23"/>
                  <a:pt x="17" y="17"/>
                </a:cubicBezTo>
                <a:cubicBezTo>
                  <a:pt x="22" y="12"/>
                  <a:pt x="29" y="8"/>
                  <a:pt x="36" y="5"/>
                </a:cubicBezTo>
                <a:cubicBezTo>
                  <a:pt x="43" y="2"/>
                  <a:pt x="50" y="0"/>
                  <a:pt x="58" y="0"/>
                </a:cubicBezTo>
                <a:cubicBezTo>
                  <a:pt x="66" y="0"/>
                  <a:pt x="74" y="2"/>
                  <a:pt x="81" y="5"/>
                </a:cubicBezTo>
                <a:cubicBezTo>
                  <a:pt x="88" y="8"/>
                  <a:pt x="95" y="12"/>
                  <a:pt x="100" y="17"/>
                </a:cubicBezTo>
                <a:cubicBezTo>
                  <a:pt x="105" y="23"/>
                  <a:pt x="110" y="30"/>
                  <a:pt x="113" y="37"/>
                </a:cubicBezTo>
                <a:cubicBezTo>
                  <a:pt x="116" y="44"/>
                  <a:pt x="117" y="52"/>
                  <a:pt x="117" y="59"/>
                </a:cubicBezTo>
                <a:close/>
              </a:path>
            </a:pathLst>
          </a:custGeom>
          <a:solidFill>
            <a:srgbClr val="d1d5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7610040" y="5266080"/>
            <a:ext cx="2431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SageMaker: ML platform for training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7610040" y="5466600"/>
            <a:ext cx="2180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S3: Storage for data and models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9045720" y="6134040"/>
            <a:ext cx="1265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LAZYAI | Page 7 of 11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7529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0" name="" descr=""/>
          <p:cNvPicPr/>
          <p:nvPr/>
        </p:nvPicPr>
        <p:blipFill>
          <a:blip r:embed="rId2"/>
          <a:stretch/>
        </p:blipFill>
        <p:spPr>
          <a:xfrm>
            <a:off x="9025200" y="334440"/>
            <a:ext cx="1336680" cy="1336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1" name="" descr=""/>
          <p:cNvPicPr/>
          <p:nvPr/>
        </p:nvPicPr>
        <p:blipFill>
          <a:blip r:embed="rId3"/>
          <a:stretch/>
        </p:blipFill>
        <p:spPr>
          <a:xfrm>
            <a:off x="668520" y="4855320"/>
            <a:ext cx="2005200" cy="200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2" name="" descr=""/>
          <p:cNvPicPr/>
          <p:nvPr/>
        </p:nvPicPr>
        <p:blipFill>
          <a:blip r:embed="rId4"/>
          <a:stretch/>
        </p:blipFill>
        <p:spPr>
          <a:xfrm>
            <a:off x="401040" y="401040"/>
            <a:ext cx="989388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3" name="" descr=""/>
          <p:cNvPicPr/>
          <p:nvPr/>
        </p:nvPicPr>
        <p:blipFill>
          <a:blip r:embed="rId5"/>
          <a:stretch/>
        </p:blipFill>
        <p:spPr>
          <a:xfrm>
            <a:off x="401040" y="83556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4" name="" descr=""/>
          <p:cNvPicPr/>
          <p:nvPr/>
        </p:nvPicPr>
        <p:blipFill>
          <a:blip r:embed="rId6"/>
          <a:stretch/>
        </p:blipFill>
        <p:spPr>
          <a:xfrm>
            <a:off x="7153200" y="1170000"/>
            <a:ext cx="3467520" cy="200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5" name="" descr=""/>
          <p:cNvPicPr/>
          <p:nvPr/>
        </p:nvPicPr>
        <p:blipFill>
          <a:blip r:embed="rId7"/>
          <a:stretch/>
        </p:blipFill>
        <p:spPr>
          <a:xfrm>
            <a:off x="-2289600" y="1445760"/>
            <a:ext cx="34675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6" name=""/>
          <p:cNvSpPr txBox="1"/>
          <p:nvPr/>
        </p:nvSpPr>
        <p:spPr>
          <a:xfrm>
            <a:off x="401040" y="1173600"/>
            <a:ext cx="67892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LAZYAI enhances student learning by providing dedicated AI agents that deliver 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37" name="" descr=""/>
          <p:cNvPicPr/>
          <p:nvPr/>
        </p:nvPicPr>
        <p:blipFill>
          <a:blip r:embed="rId8"/>
          <a:stretch/>
        </p:blipFill>
        <p:spPr>
          <a:xfrm>
            <a:off x="3794040" y="2682360"/>
            <a:ext cx="217080" cy="250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8" name="" descr=""/>
          <p:cNvPicPr/>
          <p:nvPr/>
        </p:nvPicPr>
        <p:blipFill>
          <a:blip r:embed="rId9"/>
          <a:stretch/>
        </p:blipFill>
        <p:spPr>
          <a:xfrm>
            <a:off x="6685200" y="2682360"/>
            <a:ext cx="2170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9" name=""/>
          <p:cNvSpPr/>
          <p:nvPr/>
        </p:nvSpPr>
        <p:spPr>
          <a:xfrm>
            <a:off x="1387080" y="2047320"/>
            <a:ext cx="2139480" cy="1537920"/>
          </a:xfrm>
          <a:custGeom>
            <a:avLst/>
            <a:gdLst/>
            <a:ahLst/>
            <a:rect l="0" t="0" r="r" b="b"/>
            <a:pathLst>
              <a:path w="5943" h="4272">
                <a:moveTo>
                  <a:pt x="0" y="4040"/>
                </a:moveTo>
                <a:lnTo>
                  <a:pt x="0" y="232"/>
                </a:lnTo>
                <a:cubicBezTo>
                  <a:pt x="0" y="217"/>
                  <a:pt x="1" y="201"/>
                  <a:pt x="4" y="187"/>
                </a:cubicBezTo>
                <a:cubicBezTo>
                  <a:pt x="7" y="172"/>
                  <a:pt x="12" y="157"/>
                  <a:pt x="18" y="143"/>
                </a:cubicBezTo>
                <a:cubicBezTo>
                  <a:pt x="23" y="129"/>
                  <a:pt x="31" y="116"/>
                  <a:pt x="39" y="103"/>
                </a:cubicBezTo>
                <a:cubicBezTo>
                  <a:pt x="47" y="90"/>
                  <a:pt x="57" y="78"/>
                  <a:pt x="68" y="68"/>
                </a:cubicBezTo>
                <a:cubicBezTo>
                  <a:pt x="79" y="57"/>
                  <a:pt x="90" y="47"/>
                  <a:pt x="103" y="39"/>
                </a:cubicBezTo>
                <a:cubicBezTo>
                  <a:pt x="116" y="30"/>
                  <a:pt x="129" y="23"/>
                  <a:pt x="143" y="17"/>
                </a:cubicBezTo>
                <a:cubicBezTo>
                  <a:pt x="157" y="12"/>
                  <a:pt x="172" y="7"/>
                  <a:pt x="187" y="4"/>
                </a:cubicBezTo>
                <a:cubicBezTo>
                  <a:pt x="202" y="1"/>
                  <a:pt x="217" y="0"/>
                  <a:pt x="232" y="0"/>
                </a:cubicBezTo>
                <a:lnTo>
                  <a:pt x="5711" y="0"/>
                </a:lnTo>
                <a:cubicBezTo>
                  <a:pt x="5727" y="0"/>
                  <a:pt x="5742" y="1"/>
                  <a:pt x="5757" y="4"/>
                </a:cubicBezTo>
                <a:cubicBezTo>
                  <a:pt x="5772" y="7"/>
                  <a:pt x="5786" y="12"/>
                  <a:pt x="5800" y="17"/>
                </a:cubicBezTo>
                <a:cubicBezTo>
                  <a:pt x="5814" y="23"/>
                  <a:pt x="5828" y="30"/>
                  <a:pt x="5840" y="39"/>
                </a:cubicBezTo>
                <a:cubicBezTo>
                  <a:pt x="5853" y="47"/>
                  <a:pt x="5865" y="57"/>
                  <a:pt x="5875" y="68"/>
                </a:cubicBezTo>
                <a:cubicBezTo>
                  <a:pt x="5886" y="78"/>
                  <a:pt x="5896" y="90"/>
                  <a:pt x="5904" y="103"/>
                </a:cubicBezTo>
                <a:cubicBezTo>
                  <a:pt x="5913" y="116"/>
                  <a:pt x="5920" y="129"/>
                  <a:pt x="5926" y="143"/>
                </a:cubicBezTo>
                <a:cubicBezTo>
                  <a:pt x="5932" y="157"/>
                  <a:pt x="5936" y="172"/>
                  <a:pt x="5939" y="187"/>
                </a:cubicBezTo>
                <a:cubicBezTo>
                  <a:pt x="5942" y="201"/>
                  <a:pt x="5943" y="217"/>
                  <a:pt x="5943" y="232"/>
                </a:cubicBezTo>
                <a:lnTo>
                  <a:pt x="5943" y="4040"/>
                </a:lnTo>
                <a:cubicBezTo>
                  <a:pt x="5943" y="4055"/>
                  <a:pt x="5942" y="4070"/>
                  <a:pt x="5939" y="4085"/>
                </a:cubicBezTo>
                <a:cubicBezTo>
                  <a:pt x="5936" y="4100"/>
                  <a:pt x="5932" y="4115"/>
                  <a:pt x="5926" y="4129"/>
                </a:cubicBezTo>
                <a:cubicBezTo>
                  <a:pt x="5920" y="4143"/>
                  <a:pt x="5913" y="4156"/>
                  <a:pt x="5904" y="4169"/>
                </a:cubicBezTo>
                <a:cubicBezTo>
                  <a:pt x="5896" y="4181"/>
                  <a:pt x="5886" y="4193"/>
                  <a:pt x="5875" y="4204"/>
                </a:cubicBezTo>
                <a:cubicBezTo>
                  <a:pt x="5865" y="4215"/>
                  <a:pt x="5853" y="4224"/>
                  <a:pt x="5840" y="4233"/>
                </a:cubicBezTo>
                <a:cubicBezTo>
                  <a:pt x="5828" y="4241"/>
                  <a:pt x="5814" y="4248"/>
                  <a:pt x="5800" y="4254"/>
                </a:cubicBezTo>
                <a:cubicBezTo>
                  <a:pt x="5786" y="4260"/>
                  <a:pt x="5772" y="4264"/>
                  <a:pt x="5757" y="4267"/>
                </a:cubicBezTo>
                <a:cubicBezTo>
                  <a:pt x="5742" y="4270"/>
                  <a:pt x="5727" y="4272"/>
                  <a:pt x="5711" y="4272"/>
                </a:cubicBezTo>
                <a:lnTo>
                  <a:pt x="232" y="4272"/>
                </a:lnTo>
                <a:cubicBezTo>
                  <a:pt x="217" y="4272"/>
                  <a:pt x="202" y="4270"/>
                  <a:pt x="187" y="4267"/>
                </a:cubicBezTo>
                <a:cubicBezTo>
                  <a:pt x="172" y="4264"/>
                  <a:pt x="157" y="4260"/>
                  <a:pt x="143" y="4254"/>
                </a:cubicBezTo>
                <a:cubicBezTo>
                  <a:pt x="129" y="4248"/>
                  <a:pt x="116" y="4241"/>
                  <a:pt x="103" y="4233"/>
                </a:cubicBezTo>
                <a:cubicBezTo>
                  <a:pt x="90" y="4224"/>
                  <a:pt x="79" y="4215"/>
                  <a:pt x="68" y="4204"/>
                </a:cubicBezTo>
                <a:cubicBezTo>
                  <a:pt x="57" y="4193"/>
                  <a:pt x="47" y="4181"/>
                  <a:pt x="39" y="4169"/>
                </a:cubicBezTo>
                <a:cubicBezTo>
                  <a:pt x="31" y="4156"/>
                  <a:pt x="23" y="4143"/>
                  <a:pt x="18" y="4129"/>
                </a:cubicBezTo>
                <a:cubicBezTo>
                  <a:pt x="12" y="4115"/>
                  <a:pt x="7" y="4100"/>
                  <a:pt x="4" y="4085"/>
                </a:cubicBezTo>
                <a:cubicBezTo>
                  <a:pt x="1" y="4070"/>
                  <a:pt x="0" y="4055"/>
                  <a:pt x="0" y="4040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10"/>
          <a:stretch/>
        </p:blipFill>
        <p:spPr>
          <a:xfrm>
            <a:off x="2306520" y="2247840"/>
            <a:ext cx="30060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1" name=""/>
          <p:cNvSpPr txBox="1"/>
          <p:nvPr/>
        </p:nvSpPr>
        <p:spPr>
          <a:xfrm>
            <a:off x="1182240" y="1449360"/>
            <a:ext cx="28710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based on speciﬁc course content.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2081160" y="2702880"/>
            <a:ext cx="7542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Student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1823040" y="3001320"/>
            <a:ext cx="1271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Interacts with unit-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4278600" y="2047320"/>
            <a:ext cx="2139480" cy="1537920"/>
          </a:xfrm>
          <a:custGeom>
            <a:avLst/>
            <a:gdLst/>
            <a:ahLst/>
            <a:rect l="0" t="0" r="r" b="b"/>
            <a:pathLst>
              <a:path w="5943" h="4272">
                <a:moveTo>
                  <a:pt x="0" y="4040"/>
                </a:moveTo>
                <a:lnTo>
                  <a:pt x="0" y="232"/>
                </a:lnTo>
                <a:cubicBezTo>
                  <a:pt x="0" y="217"/>
                  <a:pt x="1" y="201"/>
                  <a:pt x="4" y="187"/>
                </a:cubicBezTo>
                <a:cubicBezTo>
                  <a:pt x="7" y="172"/>
                  <a:pt x="11" y="157"/>
                  <a:pt x="17" y="143"/>
                </a:cubicBezTo>
                <a:cubicBezTo>
                  <a:pt x="23" y="129"/>
                  <a:pt x="30" y="116"/>
                  <a:pt x="39" y="103"/>
                </a:cubicBezTo>
                <a:cubicBezTo>
                  <a:pt x="47" y="90"/>
                  <a:pt x="57" y="78"/>
                  <a:pt x="68" y="68"/>
                </a:cubicBezTo>
                <a:cubicBezTo>
                  <a:pt x="78" y="57"/>
                  <a:pt x="90" y="47"/>
                  <a:pt x="103" y="39"/>
                </a:cubicBezTo>
                <a:cubicBezTo>
                  <a:pt x="115" y="30"/>
                  <a:pt x="129" y="23"/>
                  <a:pt x="143" y="17"/>
                </a:cubicBezTo>
                <a:cubicBezTo>
                  <a:pt x="157" y="12"/>
                  <a:pt x="171" y="7"/>
                  <a:pt x="186" y="4"/>
                </a:cubicBezTo>
                <a:cubicBezTo>
                  <a:pt x="201" y="1"/>
                  <a:pt x="216" y="0"/>
                  <a:pt x="232" y="0"/>
                </a:cubicBezTo>
                <a:lnTo>
                  <a:pt x="5711" y="0"/>
                </a:lnTo>
                <a:cubicBezTo>
                  <a:pt x="5726" y="0"/>
                  <a:pt x="5741" y="1"/>
                  <a:pt x="5756" y="4"/>
                </a:cubicBezTo>
                <a:cubicBezTo>
                  <a:pt x="5771" y="7"/>
                  <a:pt x="5786" y="12"/>
                  <a:pt x="5800" y="17"/>
                </a:cubicBezTo>
                <a:cubicBezTo>
                  <a:pt x="5814" y="23"/>
                  <a:pt x="5827" y="30"/>
                  <a:pt x="5840" y="39"/>
                </a:cubicBezTo>
                <a:cubicBezTo>
                  <a:pt x="5853" y="47"/>
                  <a:pt x="5864" y="57"/>
                  <a:pt x="5875" y="68"/>
                </a:cubicBezTo>
                <a:cubicBezTo>
                  <a:pt x="5886" y="78"/>
                  <a:pt x="5896" y="90"/>
                  <a:pt x="5904" y="103"/>
                </a:cubicBezTo>
                <a:cubicBezTo>
                  <a:pt x="5912" y="116"/>
                  <a:pt x="5920" y="129"/>
                  <a:pt x="5925" y="143"/>
                </a:cubicBezTo>
                <a:cubicBezTo>
                  <a:pt x="5931" y="157"/>
                  <a:pt x="5936" y="172"/>
                  <a:pt x="5939" y="187"/>
                </a:cubicBezTo>
                <a:cubicBezTo>
                  <a:pt x="5942" y="201"/>
                  <a:pt x="5943" y="217"/>
                  <a:pt x="5943" y="232"/>
                </a:cubicBezTo>
                <a:lnTo>
                  <a:pt x="5943" y="4040"/>
                </a:lnTo>
                <a:cubicBezTo>
                  <a:pt x="5943" y="4055"/>
                  <a:pt x="5942" y="4070"/>
                  <a:pt x="5939" y="4085"/>
                </a:cubicBezTo>
                <a:cubicBezTo>
                  <a:pt x="5936" y="4100"/>
                  <a:pt x="5931" y="4115"/>
                  <a:pt x="5925" y="4129"/>
                </a:cubicBezTo>
                <a:cubicBezTo>
                  <a:pt x="5920" y="4143"/>
                  <a:pt x="5912" y="4156"/>
                  <a:pt x="5904" y="4169"/>
                </a:cubicBezTo>
                <a:cubicBezTo>
                  <a:pt x="5896" y="4181"/>
                  <a:pt x="5886" y="4193"/>
                  <a:pt x="5875" y="4204"/>
                </a:cubicBezTo>
                <a:cubicBezTo>
                  <a:pt x="5864" y="4215"/>
                  <a:pt x="5853" y="4224"/>
                  <a:pt x="5840" y="4233"/>
                </a:cubicBezTo>
                <a:cubicBezTo>
                  <a:pt x="5827" y="4241"/>
                  <a:pt x="5814" y="4248"/>
                  <a:pt x="5800" y="4254"/>
                </a:cubicBezTo>
                <a:cubicBezTo>
                  <a:pt x="5786" y="4260"/>
                  <a:pt x="5771" y="4264"/>
                  <a:pt x="5756" y="4267"/>
                </a:cubicBezTo>
                <a:cubicBezTo>
                  <a:pt x="5741" y="4270"/>
                  <a:pt x="5726" y="4272"/>
                  <a:pt x="5711" y="4272"/>
                </a:cubicBezTo>
                <a:lnTo>
                  <a:pt x="232" y="4272"/>
                </a:lnTo>
                <a:cubicBezTo>
                  <a:pt x="216" y="4272"/>
                  <a:pt x="201" y="4270"/>
                  <a:pt x="186" y="4267"/>
                </a:cubicBezTo>
                <a:cubicBezTo>
                  <a:pt x="171" y="4264"/>
                  <a:pt x="157" y="4260"/>
                  <a:pt x="143" y="4254"/>
                </a:cubicBezTo>
                <a:cubicBezTo>
                  <a:pt x="129" y="4248"/>
                  <a:pt x="115" y="4241"/>
                  <a:pt x="103" y="4233"/>
                </a:cubicBezTo>
                <a:cubicBezTo>
                  <a:pt x="90" y="4224"/>
                  <a:pt x="78" y="4215"/>
                  <a:pt x="68" y="4204"/>
                </a:cubicBezTo>
                <a:cubicBezTo>
                  <a:pt x="57" y="4193"/>
                  <a:pt x="47" y="4181"/>
                  <a:pt x="39" y="4169"/>
                </a:cubicBezTo>
                <a:cubicBezTo>
                  <a:pt x="30" y="4156"/>
                  <a:pt x="23" y="4143"/>
                  <a:pt x="17" y="4129"/>
                </a:cubicBezTo>
                <a:cubicBezTo>
                  <a:pt x="11" y="4115"/>
                  <a:pt x="7" y="4100"/>
                  <a:pt x="4" y="4085"/>
                </a:cubicBezTo>
                <a:cubicBezTo>
                  <a:pt x="1" y="4070"/>
                  <a:pt x="0" y="4055"/>
                  <a:pt x="0" y="4040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11"/>
          <a:stretch/>
        </p:blipFill>
        <p:spPr>
          <a:xfrm>
            <a:off x="5198040" y="2247840"/>
            <a:ext cx="30060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6" name=""/>
          <p:cNvSpPr txBox="1"/>
          <p:nvPr/>
        </p:nvSpPr>
        <p:spPr>
          <a:xfrm>
            <a:off x="1902960" y="3201840"/>
            <a:ext cx="1111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speciﬁc AI agent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4942800" y="2702880"/>
            <a:ext cx="8139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AI Agent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4606560" y="3001320"/>
            <a:ext cx="1494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Processess query with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7169760" y="1946880"/>
            <a:ext cx="2139840" cy="1738440"/>
          </a:xfrm>
          <a:custGeom>
            <a:avLst/>
            <a:gdLst/>
            <a:ahLst/>
            <a:rect l="0" t="0" r="r" b="b"/>
            <a:pathLst>
              <a:path w="5944" h="4829">
                <a:moveTo>
                  <a:pt x="0" y="4597"/>
                </a:moveTo>
                <a:lnTo>
                  <a:pt x="0" y="232"/>
                </a:lnTo>
                <a:cubicBezTo>
                  <a:pt x="0" y="217"/>
                  <a:pt x="2" y="202"/>
                  <a:pt x="5" y="187"/>
                </a:cubicBezTo>
                <a:cubicBezTo>
                  <a:pt x="8" y="172"/>
                  <a:pt x="12" y="158"/>
                  <a:pt x="18" y="143"/>
                </a:cubicBezTo>
                <a:cubicBezTo>
                  <a:pt x="24" y="129"/>
                  <a:pt x="31" y="116"/>
                  <a:pt x="39" y="103"/>
                </a:cubicBezTo>
                <a:cubicBezTo>
                  <a:pt x="48" y="91"/>
                  <a:pt x="58" y="79"/>
                  <a:pt x="68" y="68"/>
                </a:cubicBezTo>
                <a:cubicBezTo>
                  <a:pt x="79" y="57"/>
                  <a:pt x="91" y="48"/>
                  <a:pt x="103" y="39"/>
                </a:cubicBezTo>
                <a:cubicBezTo>
                  <a:pt x="116" y="31"/>
                  <a:pt x="130" y="24"/>
                  <a:pt x="144" y="18"/>
                </a:cubicBezTo>
                <a:cubicBezTo>
                  <a:pt x="158" y="12"/>
                  <a:pt x="172" y="8"/>
                  <a:pt x="187" y="5"/>
                </a:cubicBezTo>
                <a:cubicBezTo>
                  <a:pt x="202" y="2"/>
                  <a:pt x="217" y="0"/>
                  <a:pt x="232" y="0"/>
                </a:cubicBezTo>
                <a:lnTo>
                  <a:pt x="5712" y="0"/>
                </a:lnTo>
                <a:cubicBezTo>
                  <a:pt x="5727" y="0"/>
                  <a:pt x="5742" y="2"/>
                  <a:pt x="5757" y="5"/>
                </a:cubicBezTo>
                <a:cubicBezTo>
                  <a:pt x="5772" y="8"/>
                  <a:pt x="5786" y="12"/>
                  <a:pt x="5801" y="18"/>
                </a:cubicBezTo>
                <a:cubicBezTo>
                  <a:pt x="5815" y="24"/>
                  <a:pt x="5828" y="31"/>
                  <a:pt x="5841" y="39"/>
                </a:cubicBezTo>
                <a:cubicBezTo>
                  <a:pt x="5853" y="48"/>
                  <a:pt x="5865" y="57"/>
                  <a:pt x="5876" y="68"/>
                </a:cubicBezTo>
                <a:cubicBezTo>
                  <a:pt x="5887" y="79"/>
                  <a:pt x="5896" y="91"/>
                  <a:pt x="5905" y="103"/>
                </a:cubicBezTo>
                <a:cubicBezTo>
                  <a:pt x="5913" y="116"/>
                  <a:pt x="5920" y="129"/>
                  <a:pt x="5926" y="143"/>
                </a:cubicBezTo>
                <a:cubicBezTo>
                  <a:pt x="5932" y="158"/>
                  <a:pt x="5936" y="172"/>
                  <a:pt x="5939" y="187"/>
                </a:cubicBezTo>
                <a:cubicBezTo>
                  <a:pt x="5942" y="202"/>
                  <a:pt x="5944" y="217"/>
                  <a:pt x="5944" y="232"/>
                </a:cubicBezTo>
                <a:lnTo>
                  <a:pt x="5944" y="4597"/>
                </a:lnTo>
                <a:cubicBezTo>
                  <a:pt x="5944" y="4613"/>
                  <a:pt x="5942" y="4628"/>
                  <a:pt x="5939" y="4643"/>
                </a:cubicBezTo>
                <a:cubicBezTo>
                  <a:pt x="5936" y="4658"/>
                  <a:pt x="5932" y="4672"/>
                  <a:pt x="5926" y="4686"/>
                </a:cubicBezTo>
                <a:cubicBezTo>
                  <a:pt x="5920" y="4700"/>
                  <a:pt x="5913" y="4714"/>
                  <a:pt x="5905" y="4726"/>
                </a:cubicBezTo>
                <a:cubicBezTo>
                  <a:pt x="5896" y="4739"/>
                  <a:pt x="5887" y="4751"/>
                  <a:pt x="5876" y="4761"/>
                </a:cubicBezTo>
                <a:cubicBezTo>
                  <a:pt x="5865" y="4772"/>
                  <a:pt x="5853" y="4782"/>
                  <a:pt x="5841" y="4790"/>
                </a:cubicBezTo>
                <a:cubicBezTo>
                  <a:pt x="5828" y="4799"/>
                  <a:pt x="5815" y="4806"/>
                  <a:pt x="5801" y="4812"/>
                </a:cubicBezTo>
                <a:cubicBezTo>
                  <a:pt x="5786" y="4818"/>
                  <a:pt x="5772" y="4822"/>
                  <a:pt x="5757" y="4825"/>
                </a:cubicBezTo>
                <a:cubicBezTo>
                  <a:pt x="5742" y="4828"/>
                  <a:pt x="5727" y="4829"/>
                  <a:pt x="5712" y="4829"/>
                </a:cubicBezTo>
                <a:lnTo>
                  <a:pt x="232" y="4829"/>
                </a:lnTo>
                <a:cubicBezTo>
                  <a:pt x="217" y="4829"/>
                  <a:pt x="202" y="4828"/>
                  <a:pt x="187" y="4825"/>
                </a:cubicBezTo>
                <a:cubicBezTo>
                  <a:pt x="172" y="4822"/>
                  <a:pt x="158" y="4818"/>
                  <a:pt x="144" y="4812"/>
                </a:cubicBezTo>
                <a:cubicBezTo>
                  <a:pt x="130" y="4806"/>
                  <a:pt x="116" y="4799"/>
                  <a:pt x="103" y="4790"/>
                </a:cubicBezTo>
                <a:cubicBezTo>
                  <a:pt x="91" y="4782"/>
                  <a:pt x="79" y="4772"/>
                  <a:pt x="68" y="4761"/>
                </a:cubicBezTo>
                <a:cubicBezTo>
                  <a:pt x="58" y="4751"/>
                  <a:pt x="48" y="4739"/>
                  <a:pt x="39" y="4726"/>
                </a:cubicBezTo>
                <a:cubicBezTo>
                  <a:pt x="31" y="4714"/>
                  <a:pt x="24" y="4700"/>
                  <a:pt x="18" y="4686"/>
                </a:cubicBezTo>
                <a:cubicBezTo>
                  <a:pt x="12" y="4672"/>
                  <a:pt x="8" y="4658"/>
                  <a:pt x="5" y="4643"/>
                </a:cubicBezTo>
                <a:cubicBezTo>
                  <a:pt x="2" y="4628"/>
                  <a:pt x="0" y="4613"/>
                  <a:pt x="0" y="4597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2"/>
          <a:stretch/>
        </p:blipFill>
        <p:spPr>
          <a:xfrm>
            <a:off x="8089200" y="2147760"/>
            <a:ext cx="30060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1" name=""/>
          <p:cNvSpPr txBox="1"/>
          <p:nvPr/>
        </p:nvSpPr>
        <p:spPr>
          <a:xfrm>
            <a:off x="4489560" y="3201840"/>
            <a:ext cx="1728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context-aware algorithms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7785720" y="2602440"/>
            <a:ext cx="9111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Response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7652520" y="2900880"/>
            <a:ext cx="1184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Relevant, concise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7541640" y="3101760"/>
            <a:ext cx="1403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answers from course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401040" y="4019400"/>
            <a:ext cx="3167280" cy="1370880"/>
          </a:xfrm>
          <a:custGeom>
            <a:avLst/>
            <a:gdLst/>
            <a:ahLst/>
            <a:rect l="0" t="0" r="r" b="b"/>
            <a:pathLst>
              <a:path w="8798" h="3808">
                <a:moveTo>
                  <a:pt x="0" y="3576"/>
                </a:moveTo>
                <a:lnTo>
                  <a:pt x="0" y="232"/>
                </a:lnTo>
                <a:cubicBezTo>
                  <a:pt x="0" y="217"/>
                  <a:pt x="1" y="202"/>
                  <a:pt x="4" y="187"/>
                </a:cubicBezTo>
                <a:cubicBezTo>
                  <a:pt x="7" y="172"/>
                  <a:pt x="12" y="157"/>
                  <a:pt x="17" y="143"/>
                </a:cubicBezTo>
                <a:cubicBezTo>
                  <a:pt x="23" y="129"/>
                  <a:pt x="30" y="116"/>
                  <a:pt x="39" y="103"/>
                </a:cubicBezTo>
                <a:cubicBezTo>
                  <a:pt x="47" y="90"/>
                  <a:pt x="57" y="79"/>
                  <a:pt x="68" y="68"/>
                </a:cubicBezTo>
                <a:cubicBezTo>
                  <a:pt x="78" y="57"/>
                  <a:pt x="90" y="48"/>
                  <a:pt x="103" y="39"/>
                </a:cubicBezTo>
                <a:cubicBezTo>
                  <a:pt x="116" y="31"/>
                  <a:pt x="129" y="23"/>
                  <a:pt x="143" y="18"/>
                </a:cubicBezTo>
                <a:cubicBezTo>
                  <a:pt x="157" y="12"/>
                  <a:pt x="172" y="7"/>
                  <a:pt x="187" y="4"/>
                </a:cubicBezTo>
                <a:cubicBezTo>
                  <a:pt x="202" y="1"/>
                  <a:pt x="217" y="0"/>
                  <a:pt x="232" y="0"/>
                </a:cubicBezTo>
                <a:lnTo>
                  <a:pt x="8566" y="0"/>
                </a:lnTo>
                <a:cubicBezTo>
                  <a:pt x="8582" y="0"/>
                  <a:pt x="8597" y="1"/>
                  <a:pt x="8612" y="4"/>
                </a:cubicBezTo>
                <a:cubicBezTo>
                  <a:pt x="8627" y="7"/>
                  <a:pt x="8641" y="12"/>
                  <a:pt x="8655" y="18"/>
                </a:cubicBezTo>
                <a:cubicBezTo>
                  <a:pt x="8669" y="23"/>
                  <a:pt x="8683" y="31"/>
                  <a:pt x="8695" y="39"/>
                </a:cubicBezTo>
                <a:cubicBezTo>
                  <a:pt x="8708" y="48"/>
                  <a:pt x="8720" y="57"/>
                  <a:pt x="8730" y="68"/>
                </a:cubicBezTo>
                <a:cubicBezTo>
                  <a:pt x="8741" y="79"/>
                  <a:pt x="8751" y="90"/>
                  <a:pt x="8759" y="103"/>
                </a:cubicBezTo>
                <a:cubicBezTo>
                  <a:pt x="8768" y="116"/>
                  <a:pt x="8775" y="129"/>
                  <a:pt x="8781" y="143"/>
                </a:cubicBezTo>
                <a:cubicBezTo>
                  <a:pt x="8787" y="157"/>
                  <a:pt x="8791" y="172"/>
                  <a:pt x="8794" y="187"/>
                </a:cubicBezTo>
                <a:cubicBezTo>
                  <a:pt x="8797" y="202"/>
                  <a:pt x="8798" y="217"/>
                  <a:pt x="8798" y="232"/>
                </a:cubicBezTo>
                <a:lnTo>
                  <a:pt x="8798" y="3576"/>
                </a:lnTo>
                <a:cubicBezTo>
                  <a:pt x="8798" y="3591"/>
                  <a:pt x="8797" y="3606"/>
                  <a:pt x="8794" y="3621"/>
                </a:cubicBezTo>
                <a:cubicBezTo>
                  <a:pt x="8791" y="3636"/>
                  <a:pt x="8787" y="3651"/>
                  <a:pt x="8781" y="3665"/>
                </a:cubicBezTo>
                <a:cubicBezTo>
                  <a:pt x="8775" y="3679"/>
                  <a:pt x="8768" y="3692"/>
                  <a:pt x="8759" y="3705"/>
                </a:cubicBezTo>
                <a:cubicBezTo>
                  <a:pt x="8751" y="3717"/>
                  <a:pt x="8741" y="3729"/>
                  <a:pt x="8730" y="3740"/>
                </a:cubicBezTo>
                <a:cubicBezTo>
                  <a:pt x="8720" y="3751"/>
                  <a:pt x="8708" y="3760"/>
                  <a:pt x="8695" y="3769"/>
                </a:cubicBezTo>
                <a:cubicBezTo>
                  <a:pt x="8683" y="3777"/>
                  <a:pt x="8669" y="3784"/>
                  <a:pt x="8655" y="3790"/>
                </a:cubicBezTo>
                <a:cubicBezTo>
                  <a:pt x="8641" y="3796"/>
                  <a:pt x="8627" y="3800"/>
                  <a:pt x="8612" y="3803"/>
                </a:cubicBezTo>
                <a:cubicBezTo>
                  <a:pt x="8597" y="3806"/>
                  <a:pt x="8582" y="3808"/>
                  <a:pt x="8566" y="3808"/>
                </a:cubicBezTo>
                <a:lnTo>
                  <a:pt x="232" y="3808"/>
                </a:lnTo>
                <a:cubicBezTo>
                  <a:pt x="217" y="3808"/>
                  <a:pt x="202" y="3806"/>
                  <a:pt x="187" y="3803"/>
                </a:cubicBezTo>
                <a:cubicBezTo>
                  <a:pt x="172" y="3800"/>
                  <a:pt x="157" y="3796"/>
                  <a:pt x="143" y="3790"/>
                </a:cubicBezTo>
                <a:cubicBezTo>
                  <a:pt x="129" y="3784"/>
                  <a:pt x="116" y="3777"/>
                  <a:pt x="103" y="3769"/>
                </a:cubicBezTo>
                <a:cubicBezTo>
                  <a:pt x="90" y="3760"/>
                  <a:pt x="78" y="3751"/>
                  <a:pt x="68" y="3740"/>
                </a:cubicBezTo>
                <a:cubicBezTo>
                  <a:pt x="57" y="3729"/>
                  <a:pt x="47" y="3717"/>
                  <a:pt x="39" y="3705"/>
                </a:cubicBezTo>
                <a:cubicBezTo>
                  <a:pt x="30" y="3692"/>
                  <a:pt x="23" y="3679"/>
                  <a:pt x="17" y="3665"/>
                </a:cubicBezTo>
                <a:cubicBezTo>
                  <a:pt x="12" y="3651"/>
                  <a:pt x="7" y="3636"/>
                  <a:pt x="4" y="3621"/>
                </a:cubicBezTo>
                <a:cubicBezTo>
                  <a:pt x="1" y="3606"/>
                  <a:pt x="0" y="3591"/>
                  <a:pt x="0" y="3576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56" name="" descr=""/>
          <p:cNvPicPr/>
          <p:nvPr/>
        </p:nvPicPr>
        <p:blipFill>
          <a:blip r:embed="rId13"/>
          <a:stretch/>
        </p:blipFill>
        <p:spPr>
          <a:xfrm>
            <a:off x="601560" y="423684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7" name=""/>
          <p:cNvSpPr txBox="1"/>
          <p:nvPr/>
        </p:nvSpPr>
        <p:spPr>
          <a:xfrm>
            <a:off x="7925760" y="3302280"/>
            <a:ext cx="630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materials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936000" y="4240440"/>
            <a:ext cx="20574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Contextual Relevance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601560" y="4605840"/>
            <a:ext cx="2609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Answers are speciﬁcally tailored to the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601560" y="4806360"/>
            <a:ext cx="2337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student's course content, ensuring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3768840" y="4019400"/>
            <a:ext cx="3159000" cy="1370880"/>
          </a:xfrm>
          <a:custGeom>
            <a:avLst/>
            <a:gdLst/>
            <a:ahLst/>
            <a:rect l="0" t="0" r="r" b="b"/>
            <a:pathLst>
              <a:path w="8775" h="3808">
                <a:moveTo>
                  <a:pt x="0" y="3576"/>
                </a:moveTo>
                <a:lnTo>
                  <a:pt x="0" y="232"/>
                </a:lnTo>
                <a:cubicBezTo>
                  <a:pt x="0" y="217"/>
                  <a:pt x="1" y="202"/>
                  <a:pt x="4" y="187"/>
                </a:cubicBezTo>
                <a:cubicBezTo>
                  <a:pt x="7" y="172"/>
                  <a:pt x="11" y="157"/>
                  <a:pt x="17" y="143"/>
                </a:cubicBezTo>
                <a:cubicBezTo>
                  <a:pt x="23" y="129"/>
                  <a:pt x="30" y="116"/>
                  <a:pt x="39" y="103"/>
                </a:cubicBezTo>
                <a:cubicBezTo>
                  <a:pt x="47" y="90"/>
                  <a:pt x="57" y="79"/>
                  <a:pt x="68" y="68"/>
                </a:cubicBezTo>
                <a:cubicBezTo>
                  <a:pt x="78" y="57"/>
                  <a:pt x="90" y="48"/>
                  <a:pt x="103" y="39"/>
                </a:cubicBezTo>
                <a:cubicBezTo>
                  <a:pt x="115" y="31"/>
                  <a:pt x="129" y="23"/>
                  <a:pt x="143" y="18"/>
                </a:cubicBezTo>
                <a:cubicBezTo>
                  <a:pt x="157" y="12"/>
                  <a:pt x="171" y="7"/>
                  <a:pt x="186" y="4"/>
                </a:cubicBezTo>
                <a:cubicBezTo>
                  <a:pt x="201" y="1"/>
                  <a:pt x="216" y="0"/>
                  <a:pt x="232" y="0"/>
                </a:cubicBezTo>
                <a:lnTo>
                  <a:pt x="8543" y="0"/>
                </a:lnTo>
                <a:cubicBezTo>
                  <a:pt x="8558" y="0"/>
                  <a:pt x="8573" y="1"/>
                  <a:pt x="8588" y="4"/>
                </a:cubicBezTo>
                <a:cubicBezTo>
                  <a:pt x="8603" y="7"/>
                  <a:pt x="8618" y="12"/>
                  <a:pt x="8632" y="18"/>
                </a:cubicBezTo>
                <a:cubicBezTo>
                  <a:pt x="8646" y="23"/>
                  <a:pt x="8659" y="31"/>
                  <a:pt x="8672" y="39"/>
                </a:cubicBezTo>
                <a:cubicBezTo>
                  <a:pt x="8685" y="48"/>
                  <a:pt x="8696" y="57"/>
                  <a:pt x="8707" y="68"/>
                </a:cubicBezTo>
                <a:cubicBezTo>
                  <a:pt x="8718" y="79"/>
                  <a:pt x="8728" y="90"/>
                  <a:pt x="8736" y="103"/>
                </a:cubicBezTo>
                <a:cubicBezTo>
                  <a:pt x="8744" y="116"/>
                  <a:pt x="8752" y="129"/>
                  <a:pt x="8757" y="143"/>
                </a:cubicBezTo>
                <a:cubicBezTo>
                  <a:pt x="8763" y="157"/>
                  <a:pt x="8768" y="172"/>
                  <a:pt x="8771" y="187"/>
                </a:cubicBezTo>
                <a:cubicBezTo>
                  <a:pt x="8774" y="202"/>
                  <a:pt x="8775" y="217"/>
                  <a:pt x="8775" y="232"/>
                </a:cubicBezTo>
                <a:lnTo>
                  <a:pt x="8775" y="3576"/>
                </a:lnTo>
                <a:cubicBezTo>
                  <a:pt x="8775" y="3591"/>
                  <a:pt x="8774" y="3606"/>
                  <a:pt x="8771" y="3621"/>
                </a:cubicBezTo>
                <a:cubicBezTo>
                  <a:pt x="8768" y="3636"/>
                  <a:pt x="8763" y="3651"/>
                  <a:pt x="8757" y="3665"/>
                </a:cubicBezTo>
                <a:cubicBezTo>
                  <a:pt x="8752" y="3679"/>
                  <a:pt x="8744" y="3692"/>
                  <a:pt x="8736" y="3705"/>
                </a:cubicBezTo>
                <a:cubicBezTo>
                  <a:pt x="8728" y="3717"/>
                  <a:pt x="8718" y="3729"/>
                  <a:pt x="8707" y="3740"/>
                </a:cubicBezTo>
                <a:cubicBezTo>
                  <a:pt x="8696" y="3751"/>
                  <a:pt x="8685" y="3760"/>
                  <a:pt x="8672" y="3769"/>
                </a:cubicBezTo>
                <a:cubicBezTo>
                  <a:pt x="8659" y="3777"/>
                  <a:pt x="8646" y="3784"/>
                  <a:pt x="8632" y="3790"/>
                </a:cubicBezTo>
                <a:cubicBezTo>
                  <a:pt x="8618" y="3796"/>
                  <a:pt x="8603" y="3800"/>
                  <a:pt x="8588" y="3803"/>
                </a:cubicBezTo>
                <a:cubicBezTo>
                  <a:pt x="8573" y="3806"/>
                  <a:pt x="8558" y="3808"/>
                  <a:pt x="8543" y="3808"/>
                </a:cubicBezTo>
                <a:lnTo>
                  <a:pt x="232" y="3808"/>
                </a:lnTo>
                <a:cubicBezTo>
                  <a:pt x="216" y="3808"/>
                  <a:pt x="201" y="3806"/>
                  <a:pt x="186" y="3803"/>
                </a:cubicBezTo>
                <a:cubicBezTo>
                  <a:pt x="171" y="3800"/>
                  <a:pt x="157" y="3796"/>
                  <a:pt x="143" y="3790"/>
                </a:cubicBezTo>
                <a:cubicBezTo>
                  <a:pt x="129" y="3784"/>
                  <a:pt x="115" y="3777"/>
                  <a:pt x="103" y="3769"/>
                </a:cubicBezTo>
                <a:cubicBezTo>
                  <a:pt x="90" y="3760"/>
                  <a:pt x="78" y="3751"/>
                  <a:pt x="68" y="3740"/>
                </a:cubicBezTo>
                <a:cubicBezTo>
                  <a:pt x="57" y="3729"/>
                  <a:pt x="47" y="3717"/>
                  <a:pt x="39" y="3705"/>
                </a:cubicBezTo>
                <a:cubicBezTo>
                  <a:pt x="30" y="3692"/>
                  <a:pt x="23" y="3679"/>
                  <a:pt x="17" y="3665"/>
                </a:cubicBezTo>
                <a:cubicBezTo>
                  <a:pt x="11" y="3651"/>
                  <a:pt x="7" y="3636"/>
                  <a:pt x="4" y="3621"/>
                </a:cubicBezTo>
                <a:cubicBezTo>
                  <a:pt x="1" y="3606"/>
                  <a:pt x="0" y="3591"/>
                  <a:pt x="0" y="3576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62" name="" descr=""/>
          <p:cNvPicPr/>
          <p:nvPr/>
        </p:nvPicPr>
        <p:blipFill>
          <a:blip r:embed="rId14"/>
          <a:stretch/>
        </p:blipFill>
        <p:spPr>
          <a:xfrm>
            <a:off x="3969360" y="423684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3" name=""/>
          <p:cNvSpPr txBox="1"/>
          <p:nvPr/>
        </p:nvSpPr>
        <p:spPr>
          <a:xfrm>
            <a:off x="601560" y="5006880"/>
            <a:ext cx="1138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accurate context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4300920" y="4240440"/>
            <a:ext cx="18993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Concise Information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3966480" y="4605840"/>
            <a:ext cx="2675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Delivers focused, clear answers without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 txBox="1"/>
          <p:nvPr/>
        </p:nvSpPr>
        <p:spPr>
          <a:xfrm>
            <a:off x="3966480" y="4806360"/>
            <a:ext cx="2580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overwhelming students with too much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7128000" y="4019400"/>
            <a:ext cx="3167640" cy="1370880"/>
          </a:xfrm>
          <a:custGeom>
            <a:avLst/>
            <a:gdLst/>
            <a:ahLst/>
            <a:rect l="0" t="0" r="r" b="b"/>
            <a:pathLst>
              <a:path w="8799" h="3808">
                <a:moveTo>
                  <a:pt x="0" y="3576"/>
                </a:moveTo>
                <a:lnTo>
                  <a:pt x="0" y="232"/>
                </a:lnTo>
                <a:cubicBezTo>
                  <a:pt x="0" y="217"/>
                  <a:pt x="2" y="202"/>
                  <a:pt x="5" y="187"/>
                </a:cubicBezTo>
                <a:cubicBezTo>
                  <a:pt x="8" y="172"/>
                  <a:pt x="12" y="157"/>
                  <a:pt x="18" y="143"/>
                </a:cubicBezTo>
                <a:cubicBezTo>
                  <a:pt x="24" y="129"/>
                  <a:pt x="31" y="116"/>
                  <a:pt x="39" y="103"/>
                </a:cubicBezTo>
                <a:cubicBezTo>
                  <a:pt x="48" y="90"/>
                  <a:pt x="57" y="79"/>
                  <a:pt x="68" y="68"/>
                </a:cubicBezTo>
                <a:cubicBezTo>
                  <a:pt x="79" y="57"/>
                  <a:pt x="91" y="48"/>
                  <a:pt x="103" y="39"/>
                </a:cubicBezTo>
                <a:cubicBezTo>
                  <a:pt x="116" y="31"/>
                  <a:pt x="129" y="23"/>
                  <a:pt x="144" y="18"/>
                </a:cubicBezTo>
                <a:cubicBezTo>
                  <a:pt x="158" y="12"/>
                  <a:pt x="172" y="7"/>
                  <a:pt x="187" y="4"/>
                </a:cubicBezTo>
                <a:cubicBezTo>
                  <a:pt x="202" y="1"/>
                  <a:pt x="217" y="0"/>
                  <a:pt x="232" y="0"/>
                </a:cubicBezTo>
                <a:lnTo>
                  <a:pt x="8567" y="0"/>
                </a:lnTo>
                <a:cubicBezTo>
                  <a:pt x="8582" y="0"/>
                  <a:pt x="8597" y="1"/>
                  <a:pt x="8612" y="4"/>
                </a:cubicBezTo>
                <a:cubicBezTo>
                  <a:pt x="8627" y="7"/>
                  <a:pt x="8642" y="12"/>
                  <a:pt x="8656" y="18"/>
                </a:cubicBezTo>
                <a:cubicBezTo>
                  <a:pt x="8670" y="23"/>
                  <a:pt x="8683" y="31"/>
                  <a:pt x="8696" y="39"/>
                </a:cubicBezTo>
                <a:cubicBezTo>
                  <a:pt x="8708" y="48"/>
                  <a:pt x="8720" y="57"/>
                  <a:pt x="8731" y="68"/>
                </a:cubicBezTo>
                <a:cubicBezTo>
                  <a:pt x="8742" y="79"/>
                  <a:pt x="8751" y="90"/>
                  <a:pt x="8760" y="103"/>
                </a:cubicBezTo>
                <a:cubicBezTo>
                  <a:pt x="8768" y="116"/>
                  <a:pt x="8775" y="129"/>
                  <a:pt x="8781" y="143"/>
                </a:cubicBezTo>
                <a:cubicBezTo>
                  <a:pt x="8787" y="157"/>
                  <a:pt x="8792" y="172"/>
                  <a:pt x="8795" y="187"/>
                </a:cubicBezTo>
                <a:cubicBezTo>
                  <a:pt x="8797" y="202"/>
                  <a:pt x="8799" y="217"/>
                  <a:pt x="8799" y="232"/>
                </a:cubicBezTo>
                <a:lnTo>
                  <a:pt x="8799" y="3576"/>
                </a:lnTo>
                <a:cubicBezTo>
                  <a:pt x="8799" y="3591"/>
                  <a:pt x="8797" y="3606"/>
                  <a:pt x="8795" y="3621"/>
                </a:cubicBezTo>
                <a:cubicBezTo>
                  <a:pt x="8792" y="3636"/>
                  <a:pt x="8787" y="3651"/>
                  <a:pt x="8781" y="3665"/>
                </a:cubicBezTo>
                <a:cubicBezTo>
                  <a:pt x="8775" y="3679"/>
                  <a:pt x="8768" y="3692"/>
                  <a:pt x="8760" y="3705"/>
                </a:cubicBezTo>
                <a:cubicBezTo>
                  <a:pt x="8751" y="3717"/>
                  <a:pt x="8742" y="3729"/>
                  <a:pt x="8731" y="3740"/>
                </a:cubicBezTo>
                <a:cubicBezTo>
                  <a:pt x="8720" y="3751"/>
                  <a:pt x="8708" y="3760"/>
                  <a:pt x="8696" y="3769"/>
                </a:cubicBezTo>
                <a:cubicBezTo>
                  <a:pt x="8683" y="3777"/>
                  <a:pt x="8670" y="3784"/>
                  <a:pt x="8656" y="3790"/>
                </a:cubicBezTo>
                <a:cubicBezTo>
                  <a:pt x="8642" y="3796"/>
                  <a:pt x="8627" y="3800"/>
                  <a:pt x="8612" y="3803"/>
                </a:cubicBezTo>
                <a:cubicBezTo>
                  <a:pt x="8597" y="3806"/>
                  <a:pt x="8582" y="3808"/>
                  <a:pt x="8567" y="3808"/>
                </a:cubicBezTo>
                <a:lnTo>
                  <a:pt x="232" y="3808"/>
                </a:lnTo>
                <a:cubicBezTo>
                  <a:pt x="217" y="3808"/>
                  <a:pt x="202" y="3806"/>
                  <a:pt x="187" y="3803"/>
                </a:cubicBezTo>
                <a:cubicBezTo>
                  <a:pt x="172" y="3800"/>
                  <a:pt x="158" y="3796"/>
                  <a:pt x="144" y="3790"/>
                </a:cubicBezTo>
                <a:cubicBezTo>
                  <a:pt x="129" y="3784"/>
                  <a:pt x="116" y="3777"/>
                  <a:pt x="103" y="3769"/>
                </a:cubicBezTo>
                <a:cubicBezTo>
                  <a:pt x="91" y="3760"/>
                  <a:pt x="79" y="3751"/>
                  <a:pt x="68" y="3740"/>
                </a:cubicBezTo>
                <a:cubicBezTo>
                  <a:pt x="57" y="3729"/>
                  <a:pt x="48" y="3717"/>
                  <a:pt x="39" y="3705"/>
                </a:cubicBezTo>
                <a:cubicBezTo>
                  <a:pt x="31" y="3692"/>
                  <a:pt x="24" y="3679"/>
                  <a:pt x="18" y="3665"/>
                </a:cubicBezTo>
                <a:cubicBezTo>
                  <a:pt x="12" y="3651"/>
                  <a:pt x="8" y="3636"/>
                  <a:pt x="5" y="3621"/>
                </a:cubicBezTo>
                <a:cubicBezTo>
                  <a:pt x="2" y="3606"/>
                  <a:pt x="0" y="3591"/>
                  <a:pt x="0" y="3576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68" name="" descr=""/>
          <p:cNvPicPr/>
          <p:nvPr/>
        </p:nvPicPr>
        <p:blipFill>
          <a:blip r:embed="rId15"/>
          <a:stretch/>
        </p:blipFill>
        <p:spPr>
          <a:xfrm>
            <a:off x="7328880" y="423684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9" name=""/>
          <p:cNvSpPr txBox="1"/>
          <p:nvPr/>
        </p:nvSpPr>
        <p:spPr>
          <a:xfrm>
            <a:off x="3966480" y="5006880"/>
            <a:ext cx="777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information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7665840" y="4240440"/>
            <a:ext cx="15321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24/7 Availability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7331400" y="4605840"/>
            <a:ext cx="2505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Students can clarify doubts instantly,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401040" y="5590440"/>
            <a:ext cx="3167280" cy="1170360"/>
          </a:xfrm>
          <a:custGeom>
            <a:avLst/>
            <a:gdLst/>
            <a:ahLst/>
            <a:rect l="0" t="0" r="r" b="b"/>
            <a:pathLst>
              <a:path w="8798" h="3251">
                <a:moveTo>
                  <a:pt x="0" y="3019"/>
                </a:moveTo>
                <a:lnTo>
                  <a:pt x="0" y="232"/>
                </a:lnTo>
                <a:cubicBezTo>
                  <a:pt x="0" y="217"/>
                  <a:pt x="1" y="202"/>
                  <a:pt x="4" y="187"/>
                </a:cubicBezTo>
                <a:cubicBezTo>
                  <a:pt x="7" y="172"/>
                  <a:pt x="12" y="157"/>
                  <a:pt x="17" y="143"/>
                </a:cubicBezTo>
                <a:cubicBezTo>
                  <a:pt x="23" y="129"/>
                  <a:pt x="30" y="116"/>
                  <a:pt x="39" y="103"/>
                </a:cubicBezTo>
                <a:cubicBezTo>
                  <a:pt x="47" y="91"/>
                  <a:pt x="57" y="79"/>
                  <a:pt x="68" y="68"/>
                </a:cubicBezTo>
                <a:cubicBezTo>
                  <a:pt x="78" y="57"/>
                  <a:pt x="90" y="48"/>
                  <a:pt x="103" y="39"/>
                </a:cubicBezTo>
                <a:cubicBezTo>
                  <a:pt x="116" y="31"/>
                  <a:pt x="129" y="24"/>
                  <a:pt x="143" y="18"/>
                </a:cubicBezTo>
                <a:cubicBezTo>
                  <a:pt x="157" y="12"/>
                  <a:pt x="172" y="7"/>
                  <a:pt x="187" y="4"/>
                </a:cubicBezTo>
                <a:cubicBezTo>
                  <a:pt x="202" y="2"/>
                  <a:pt x="217" y="0"/>
                  <a:pt x="232" y="0"/>
                </a:cubicBezTo>
                <a:lnTo>
                  <a:pt x="8566" y="0"/>
                </a:lnTo>
                <a:cubicBezTo>
                  <a:pt x="8582" y="0"/>
                  <a:pt x="8597" y="2"/>
                  <a:pt x="8612" y="4"/>
                </a:cubicBezTo>
                <a:cubicBezTo>
                  <a:pt x="8627" y="7"/>
                  <a:pt x="8641" y="12"/>
                  <a:pt x="8655" y="18"/>
                </a:cubicBezTo>
                <a:cubicBezTo>
                  <a:pt x="8669" y="24"/>
                  <a:pt x="8683" y="31"/>
                  <a:pt x="8695" y="39"/>
                </a:cubicBezTo>
                <a:cubicBezTo>
                  <a:pt x="8708" y="48"/>
                  <a:pt x="8720" y="57"/>
                  <a:pt x="8730" y="68"/>
                </a:cubicBezTo>
                <a:cubicBezTo>
                  <a:pt x="8741" y="79"/>
                  <a:pt x="8751" y="91"/>
                  <a:pt x="8759" y="103"/>
                </a:cubicBezTo>
                <a:cubicBezTo>
                  <a:pt x="8768" y="116"/>
                  <a:pt x="8775" y="129"/>
                  <a:pt x="8781" y="143"/>
                </a:cubicBezTo>
                <a:cubicBezTo>
                  <a:pt x="8787" y="157"/>
                  <a:pt x="8791" y="172"/>
                  <a:pt x="8794" y="187"/>
                </a:cubicBezTo>
                <a:cubicBezTo>
                  <a:pt x="8797" y="202"/>
                  <a:pt x="8798" y="217"/>
                  <a:pt x="8798" y="232"/>
                </a:cubicBezTo>
                <a:lnTo>
                  <a:pt x="8798" y="3019"/>
                </a:lnTo>
                <a:cubicBezTo>
                  <a:pt x="8798" y="3034"/>
                  <a:pt x="8797" y="3049"/>
                  <a:pt x="8794" y="3064"/>
                </a:cubicBezTo>
                <a:cubicBezTo>
                  <a:pt x="8791" y="3079"/>
                  <a:pt x="8787" y="3093"/>
                  <a:pt x="8781" y="3108"/>
                </a:cubicBezTo>
                <a:cubicBezTo>
                  <a:pt x="8775" y="3122"/>
                  <a:pt x="8768" y="3135"/>
                  <a:pt x="8759" y="3148"/>
                </a:cubicBezTo>
                <a:cubicBezTo>
                  <a:pt x="8751" y="3160"/>
                  <a:pt x="8741" y="3172"/>
                  <a:pt x="8730" y="3183"/>
                </a:cubicBezTo>
                <a:cubicBezTo>
                  <a:pt x="8720" y="3194"/>
                  <a:pt x="8708" y="3203"/>
                  <a:pt x="8695" y="3212"/>
                </a:cubicBezTo>
                <a:cubicBezTo>
                  <a:pt x="8683" y="3220"/>
                  <a:pt x="8669" y="3227"/>
                  <a:pt x="8655" y="3233"/>
                </a:cubicBezTo>
                <a:cubicBezTo>
                  <a:pt x="8641" y="3239"/>
                  <a:pt x="8627" y="3243"/>
                  <a:pt x="8612" y="3246"/>
                </a:cubicBezTo>
                <a:cubicBezTo>
                  <a:pt x="8597" y="3249"/>
                  <a:pt x="8582" y="3251"/>
                  <a:pt x="8566" y="3251"/>
                </a:cubicBezTo>
                <a:lnTo>
                  <a:pt x="232" y="3251"/>
                </a:lnTo>
                <a:cubicBezTo>
                  <a:pt x="217" y="3251"/>
                  <a:pt x="202" y="3249"/>
                  <a:pt x="187" y="3246"/>
                </a:cubicBezTo>
                <a:cubicBezTo>
                  <a:pt x="172" y="3243"/>
                  <a:pt x="157" y="3239"/>
                  <a:pt x="143" y="3233"/>
                </a:cubicBezTo>
                <a:cubicBezTo>
                  <a:pt x="129" y="3227"/>
                  <a:pt x="116" y="3220"/>
                  <a:pt x="103" y="3212"/>
                </a:cubicBezTo>
                <a:cubicBezTo>
                  <a:pt x="90" y="3203"/>
                  <a:pt x="78" y="3194"/>
                  <a:pt x="68" y="3183"/>
                </a:cubicBezTo>
                <a:cubicBezTo>
                  <a:pt x="57" y="3172"/>
                  <a:pt x="47" y="3160"/>
                  <a:pt x="39" y="3148"/>
                </a:cubicBezTo>
                <a:cubicBezTo>
                  <a:pt x="30" y="3135"/>
                  <a:pt x="23" y="3122"/>
                  <a:pt x="17" y="3108"/>
                </a:cubicBezTo>
                <a:cubicBezTo>
                  <a:pt x="12" y="3093"/>
                  <a:pt x="7" y="3079"/>
                  <a:pt x="4" y="3064"/>
                </a:cubicBezTo>
                <a:cubicBezTo>
                  <a:pt x="1" y="3049"/>
                  <a:pt x="0" y="3034"/>
                  <a:pt x="0" y="3019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73" name="" descr=""/>
          <p:cNvPicPr/>
          <p:nvPr/>
        </p:nvPicPr>
        <p:blipFill>
          <a:blip r:embed="rId16"/>
          <a:stretch/>
        </p:blipFill>
        <p:spPr>
          <a:xfrm>
            <a:off x="601560" y="580788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4" name=""/>
          <p:cNvSpPr txBox="1"/>
          <p:nvPr/>
        </p:nvSpPr>
        <p:spPr>
          <a:xfrm>
            <a:off x="7331400" y="4806360"/>
            <a:ext cx="2185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reinforcing concepts at any time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936000" y="5811480"/>
            <a:ext cx="22212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Concept Reinforcement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601560" y="6176880"/>
            <a:ext cx="2259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 agents can explain concepts in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3768840" y="5590440"/>
            <a:ext cx="3159000" cy="1170360"/>
          </a:xfrm>
          <a:custGeom>
            <a:avLst/>
            <a:gdLst/>
            <a:ahLst/>
            <a:rect l="0" t="0" r="r" b="b"/>
            <a:pathLst>
              <a:path w="8775" h="3251">
                <a:moveTo>
                  <a:pt x="0" y="3019"/>
                </a:moveTo>
                <a:lnTo>
                  <a:pt x="0" y="232"/>
                </a:lnTo>
                <a:cubicBezTo>
                  <a:pt x="0" y="217"/>
                  <a:pt x="1" y="202"/>
                  <a:pt x="4" y="187"/>
                </a:cubicBezTo>
                <a:cubicBezTo>
                  <a:pt x="7" y="172"/>
                  <a:pt x="11" y="157"/>
                  <a:pt x="17" y="143"/>
                </a:cubicBezTo>
                <a:cubicBezTo>
                  <a:pt x="23" y="129"/>
                  <a:pt x="30" y="116"/>
                  <a:pt x="39" y="103"/>
                </a:cubicBezTo>
                <a:cubicBezTo>
                  <a:pt x="47" y="91"/>
                  <a:pt x="57" y="79"/>
                  <a:pt x="68" y="68"/>
                </a:cubicBezTo>
                <a:cubicBezTo>
                  <a:pt x="78" y="57"/>
                  <a:pt x="90" y="48"/>
                  <a:pt x="103" y="39"/>
                </a:cubicBezTo>
                <a:cubicBezTo>
                  <a:pt x="115" y="31"/>
                  <a:pt x="129" y="24"/>
                  <a:pt x="143" y="18"/>
                </a:cubicBezTo>
                <a:cubicBezTo>
                  <a:pt x="157" y="12"/>
                  <a:pt x="171" y="7"/>
                  <a:pt x="186" y="4"/>
                </a:cubicBezTo>
                <a:cubicBezTo>
                  <a:pt x="201" y="2"/>
                  <a:pt x="216" y="0"/>
                  <a:pt x="232" y="0"/>
                </a:cubicBezTo>
                <a:lnTo>
                  <a:pt x="8543" y="0"/>
                </a:lnTo>
                <a:cubicBezTo>
                  <a:pt x="8558" y="0"/>
                  <a:pt x="8573" y="2"/>
                  <a:pt x="8588" y="4"/>
                </a:cubicBezTo>
                <a:cubicBezTo>
                  <a:pt x="8603" y="7"/>
                  <a:pt x="8618" y="12"/>
                  <a:pt x="8632" y="18"/>
                </a:cubicBezTo>
                <a:cubicBezTo>
                  <a:pt x="8646" y="24"/>
                  <a:pt x="8659" y="31"/>
                  <a:pt x="8672" y="39"/>
                </a:cubicBezTo>
                <a:cubicBezTo>
                  <a:pt x="8685" y="48"/>
                  <a:pt x="8696" y="57"/>
                  <a:pt x="8707" y="68"/>
                </a:cubicBezTo>
                <a:cubicBezTo>
                  <a:pt x="8718" y="79"/>
                  <a:pt x="8728" y="91"/>
                  <a:pt x="8736" y="103"/>
                </a:cubicBezTo>
                <a:cubicBezTo>
                  <a:pt x="8744" y="116"/>
                  <a:pt x="8752" y="129"/>
                  <a:pt x="8757" y="143"/>
                </a:cubicBezTo>
                <a:cubicBezTo>
                  <a:pt x="8763" y="157"/>
                  <a:pt x="8768" y="172"/>
                  <a:pt x="8771" y="187"/>
                </a:cubicBezTo>
                <a:cubicBezTo>
                  <a:pt x="8774" y="202"/>
                  <a:pt x="8775" y="217"/>
                  <a:pt x="8775" y="232"/>
                </a:cubicBezTo>
                <a:lnTo>
                  <a:pt x="8775" y="3019"/>
                </a:lnTo>
                <a:cubicBezTo>
                  <a:pt x="8775" y="3034"/>
                  <a:pt x="8774" y="3049"/>
                  <a:pt x="8771" y="3064"/>
                </a:cubicBezTo>
                <a:cubicBezTo>
                  <a:pt x="8768" y="3079"/>
                  <a:pt x="8763" y="3093"/>
                  <a:pt x="8757" y="3108"/>
                </a:cubicBezTo>
                <a:cubicBezTo>
                  <a:pt x="8752" y="3122"/>
                  <a:pt x="8744" y="3135"/>
                  <a:pt x="8736" y="3148"/>
                </a:cubicBezTo>
                <a:cubicBezTo>
                  <a:pt x="8728" y="3160"/>
                  <a:pt x="8718" y="3172"/>
                  <a:pt x="8707" y="3183"/>
                </a:cubicBezTo>
                <a:cubicBezTo>
                  <a:pt x="8696" y="3194"/>
                  <a:pt x="8685" y="3203"/>
                  <a:pt x="8672" y="3212"/>
                </a:cubicBezTo>
                <a:cubicBezTo>
                  <a:pt x="8659" y="3220"/>
                  <a:pt x="8646" y="3227"/>
                  <a:pt x="8632" y="3233"/>
                </a:cubicBezTo>
                <a:cubicBezTo>
                  <a:pt x="8618" y="3239"/>
                  <a:pt x="8603" y="3243"/>
                  <a:pt x="8588" y="3246"/>
                </a:cubicBezTo>
                <a:cubicBezTo>
                  <a:pt x="8573" y="3249"/>
                  <a:pt x="8558" y="3251"/>
                  <a:pt x="8543" y="3251"/>
                </a:cubicBezTo>
                <a:lnTo>
                  <a:pt x="232" y="3251"/>
                </a:lnTo>
                <a:cubicBezTo>
                  <a:pt x="216" y="3251"/>
                  <a:pt x="201" y="3249"/>
                  <a:pt x="186" y="3246"/>
                </a:cubicBezTo>
                <a:cubicBezTo>
                  <a:pt x="171" y="3243"/>
                  <a:pt x="157" y="3239"/>
                  <a:pt x="143" y="3233"/>
                </a:cubicBezTo>
                <a:cubicBezTo>
                  <a:pt x="129" y="3227"/>
                  <a:pt x="115" y="3220"/>
                  <a:pt x="103" y="3212"/>
                </a:cubicBezTo>
                <a:cubicBezTo>
                  <a:pt x="90" y="3203"/>
                  <a:pt x="78" y="3194"/>
                  <a:pt x="68" y="3183"/>
                </a:cubicBezTo>
                <a:cubicBezTo>
                  <a:pt x="57" y="3172"/>
                  <a:pt x="47" y="3160"/>
                  <a:pt x="39" y="3148"/>
                </a:cubicBezTo>
                <a:cubicBezTo>
                  <a:pt x="30" y="3135"/>
                  <a:pt x="23" y="3122"/>
                  <a:pt x="17" y="3108"/>
                </a:cubicBezTo>
                <a:cubicBezTo>
                  <a:pt x="11" y="3093"/>
                  <a:pt x="7" y="3079"/>
                  <a:pt x="4" y="3064"/>
                </a:cubicBezTo>
                <a:cubicBezTo>
                  <a:pt x="1" y="3049"/>
                  <a:pt x="0" y="3034"/>
                  <a:pt x="0" y="3019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78" name="" descr=""/>
          <p:cNvPicPr/>
          <p:nvPr/>
        </p:nvPicPr>
        <p:blipFill>
          <a:blip r:embed="rId17"/>
          <a:stretch/>
        </p:blipFill>
        <p:spPr>
          <a:xfrm>
            <a:off x="3969360" y="580788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9" name=""/>
          <p:cNvSpPr txBox="1"/>
          <p:nvPr/>
        </p:nvSpPr>
        <p:spPr>
          <a:xfrm>
            <a:off x="601560" y="6377400"/>
            <a:ext cx="2374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multiple ways to aid understanding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 txBox="1"/>
          <p:nvPr/>
        </p:nvSpPr>
        <p:spPr>
          <a:xfrm>
            <a:off x="4300920" y="5811480"/>
            <a:ext cx="18950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Self-Paced Learning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 txBox="1"/>
          <p:nvPr/>
        </p:nvSpPr>
        <p:spPr>
          <a:xfrm>
            <a:off x="3966480" y="6176880"/>
            <a:ext cx="2534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Students can engage with material at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7128000" y="5590440"/>
            <a:ext cx="3167640" cy="1170360"/>
          </a:xfrm>
          <a:custGeom>
            <a:avLst/>
            <a:gdLst/>
            <a:ahLst/>
            <a:rect l="0" t="0" r="r" b="b"/>
            <a:pathLst>
              <a:path w="8799" h="3251">
                <a:moveTo>
                  <a:pt x="0" y="3019"/>
                </a:moveTo>
                <a:lnTo>
                  <a:pt x="0" y="232"/>
                </a:lnTo>
                <a:cubicBezTo>
                  <a:pt x="0" y="217"/>
                  <a:pt x="2" y="202"/>
                  <a:pt x="5" y="187"/>
                </a:cubicBezTo>
                <a:cubicBezTo>
                  <a:pt x="8" y="172"/>
                  <a:pt x="12" y="157"/>
                  <a:pt x="18" y="143"/>
                </a:cubicBezTo>
                <a:cubicBezTo>
                  <a:pt x="24" y="129"/>
                  <a:pt x="31" y="116"/>
                  <a:pt x="39" y="103"/>
                </a:cubicBezTo>
                <a:cubicBezTo>
                  <a:pt x="48" y="91"/>
                  <a:pt x="57" y="79"/>
                  <a:pt x="68" y="68"/>
                </a:cubicBezTo>
                <a:cubicBezTo>
                  <a:pt x="79" y="57"/>
                  <a:pt x="91" y="48"/>
                  <a:pt x="103" y="39"/>
                </a:cubicBezTo>
                <a:cubicBezTo>
                  <a:pt x="116" y="31"/>
                  <a:pt x="129" y="24"/>
                  <a:pt x="144" y="18"/>
                </a:cubicBezTo>
                <a:cubicBezTo>
                  <a:pt x="158" y="12"/>
                  <a:pt x="172" y="7"/>
                  <a:pt x="187" y="4"/>
                </a:cubicBezTo>
                <a:cubicBezTo>
                  <a:pt x="202" y="2"/>
                  <a:pt x="217" y="0"/>
                  <a:pt x="232" y="0"/>
                </a:cubicBezTo>
                <a:lnTo>
                  <a:pt x="8567" y="0"/>
                </a:lnTo>
                <a:cubicBezTo>
                  <a:pt x="8582" y="0"/>
                  <a:pt x="8597" y="2"/>
                  <a:pt x="8612" y="4"/>
                </a:cubicBezTo>
                <a:cubicBezTo>
                  <a:pt x="8627" y="7"/>
                  <a:pt x="8642" y="12"/>
                  <a:pt x="8656" y="18"/>
                </a:cubicBezTo>
                <a:cubicBezTo>
                  <a:pt x="8670" y="24"/>
                  <a:pt x="8683" y="31"/>
                  <a:pt x="8696" y="39"/>
                </a:cubicBezTo>
                <a:cubicBezTo>
                  <a:pt x="8708" y="48"/>
                  <a:pt x="8720" y="57"/>
                  <a:pt x="8731" y="68"/>
                </a:cubicBezTo>
                <a:cubicBezTo>
                  <a:pt x="8742" y="79"/>
                  <a:pt x="8751" y="91"/>
                  <a:pt x="8760" y="103"/>
                </a:cubicBezTo>
                <a:cubicBezTo>
                  <a:pt x="8768" y="116"/>
                  <a:pt x="8775" y="129"/>
                  <a:pt x="8781" y="143"/>
                </a:cubicBezTo>
                <a:cubicBezTo>
                  <a:pt x="8787" y="157"/>
                  <a:pt x="8792" y="172"/>
                  <a:pt x="8795" y="187"/>
                </a:cubicBezTo>
                <a:cubicBezTo>
                  <a:pt x="8797" y="202"/>
                  <a:pt x="8799" y="217"/>
                  <a:pt x="8799" y="232"/>
                </a:cubicBezTo>
                <a:lnTo>
                  <a:pt x="8799" y="3019"/>
                </a:lnTo>
                <a:cubicBezTo>
                  <a:pt x="8799" y="3034"/>
                  <a:pt x="8797" y="3049"/>
                  <a:pt x="8795" y="3064"/>
                </a:cubicBezTo>
                <a:cubicBezTo>
                  <a:pt x="8792" y="3079"/>
                  <a:pt x="8787" y="3093"/>
                  <a:pt x="8781" y="3108"/>
                </a:cubicBezTo>
                <a:cubicBezTo>
                  <a:pt x="8775" y="3122"/>
                  <a:pt x="8768" y="3135"/>
                  <a:pt x="8760" y="3148"/>
                </a:cubicBezTo>
                <a:cubicBezTo>
                  <a:pt x="8751" y="3160"/>
                  <a:pt x="8742" y="3172"/>
                  <a:pt x="8731" y="3183"/>
                </a:cubicBezTo>
                <a:cubicBezTo>
                  <a:pt x="8720" y="3194"/>
                  <a:pt x="8708" y="3203"/>
                  <a:pt x="8696" y="3212"/>
                </a:cubicBezTo>
                <a:cubicBezTo>
                  <a:pt x="8683" y="3220"/>
                  <a:pt x="8670" y="3227"/>
                  <a:pt x="8656" y="3233"/>
                </a:cubicBezTo>
                <a:cubicBezTo>
                  <a:pt x="8642" y="3239"/>
                  <a:pt x="8627" y="3243"/>
                  <a:pt x="8612" y="3246"/>
                </a:cubicBezTo>
                <a:cubicBezTo>
                  <a:pt x="8597" y="3249"/>
                  <a:pt x="8582" y="3251"/>
                  <a:pt x="8567" y="3251"/>
                </a:cubicBezTo>
                <a:lnTo>
                  <a:pt x="232" y="3251"/>
                </a:lnTo>
                <a:cubicBezTo>
                  <a:pt x="217" y="3251"/>
                  <a:pt x="202" y="3249"/>
                  <a:pt x="187" y="3246"/>
                </a:cubicBezTo>
                <a:cubicBezTo>
                  <a:pt x="172" y="3243"/>
                  <a:pt x="158" y="3239"/>
                  <a:pt x="144" y="3233"/>
                </a:cubicBezTo>
                <a:cubicBezTo>
                  <a:pt x="129" y="3227"/>
                  <a:pt x="116" y="3220"/>
                  <a:pt x="103" y="3212"/>
                </a:cubicBezTo>
                <a:cubicBezTo>
                  <a:pt x="91" y="3203"/>
                  <a:pt x="79" y="3194"/>
                  <a:pt x="68" y="3183"/>
                </a:cubicBezTo>
                <a:cubicBezTo>
                  <a:pt x="57" y="3172"/>
                  <a:pt x="48" y="3160"/>
                  <a:pt x="39" y="3148"/>
                </a:cubicBezTo>
                <a:cubicBezTo>
                  <a:pt x="31" y="3135"/>
                  <a:pt x="24" y="3122"/>
                  <a:pt x="18" y="3108"/>
                </a:cubicBezTo>
                <a:cubicBezTo>
                  <a:pt x="12" y="3093"/>
                  <a:pt x="8" y="3079"/>
                  <a:pt x="5" y="3064"/>
                </a:cubicBezTo>
                <a:cubicBezTo>
                  <a:pt x="2" y="3049"/>
                  <a:pt x="0" y="3034"/>
                  <a:pt x="0" y="3019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8"/>
          <a:stretch/>
        </p:blipFill>
        <p:spPr>
          <a:xfrm>
            <a:off x="7328880" y="5807880"/>
            <a:ext cx="1749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4" name=""/>
          <p:cNvSpPr txBox="1"/>
          <p:nvPr/>
        </p:nvSpPr>
        <p:spPr>
          <a:xfrm>
            <a:off x="3966480" y="6377400"/>
            <a:ext cx="1726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their own pace and depth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 txBox="1"/>
          <p:nvPr/>
        </p:nvSpPr>
        <p:spPr>
          <a:xfrm>
            <a:off x="7640640" y="5811480"/>
            <a:ext cx="18374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Active Engagement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 txBox="1"/>
          <p:nvPr/>
        </p:nvSpPr>
        <p:spPr>
          <a:xfrm>
            <a:off x="7331400" y="6176880"/>
            <a:ext cx="2524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Encourages deeper engagement with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 txBox="1"/>
          <p:nvPr/>
        </p:nvSpPr>
        <p:spPr>
          <a:xfrm>
            <a:off x="7331400" y="6377400"/>
            <a:ext cx="2325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subject matter through interaction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 txBox="1"/>
          <p:nvPr/>
        </p:nvSpPr>
        <p:spPr>
          <a:xfrm>
            <a:off x="9045720" y="6977880"/>
            <a:ext cx="1265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LAZYAI | Page 8 of 11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0" name="" descr=""/>
          <p:cNvPicPr/>
          <p:nvPr/>
        </p:nvPicPr>
        <p:blipFill>
          <a:blip r:embed="rId2"/>
          <a:stretch/>
        </p:blipFill>
        <p:spPr>
          <a:xfrm>
            <a:off x="334440" y="334440"/>
            <a:ext cx="1336680" cy="1336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1" name="" descr=""/>
          <p:cNvPicPr/>
          <p:nvPr/>
        </p:nvPicPr>
        <p:blipFill>
          <a:blip r:embed="rId3"/>
          <a:stretch/>
        </p:blipFill>
        <p:spPr>
          <a:xfrm>
            <a:off x="8022600" y="3342600"/>
            <a:ext cx="2005200" cy="200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2" name="" descr=""/>
          <p:cNvPicPr/>
          <p:nvPr/>
        </p:nvPicPr>
        <p:blipFill>
          <a:blip r:embed="rId4"/>
          <a:stretch/>
        </p:blipFill>
        <p:spPr>
          <a:xfrm>
            <a:off x="401040" y="401040"/>
            <a:ext cx="989388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3" name="" descr=""/>
          <p:cNvPicPr/>
          <p:nvPr/>
        </p:nvPicPr>
        <p:blipFill>
          <a:blip r:embed="rId5"/>
          <a:stretch/>
        </p:blipFill>
        <p:spPr>
          <a:xfrm>
            <a:off x="401040" y="83556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4" name=""/>
          <p:cNvSpPr/>
          <p:nvPr/>
        </p:nvSpPr>
        <p:spPr>
          <a:xfrm>
            <a:off x="401040" y="1637640"/>
            <a:ext cx="4813560" cy="3510360"/>
          </a:xfrm>
          <a:custGeom>
            <a:avLst/>
            <a:gdLst/>
            <a:ahLst/>
            <a:rect l="0" t="0" r="r" b="b"/>
            <a:pathLst>
              <a:path w="13371" h="9751">
                <a:moveTo>
                  <a:pt x="0" y="9519"/>
                </a:moveTo>
                <a:lnTo>
                  <a:pt x="0" y="232"/>
                </a:lnTo>
                <a:cubicBezTo>
                  <a:pt x="0" y="217"/>
                  <a:pt x="1" y="202"/>
                  <a:pt x="4" y="187"/>
                </a:cubicBezTo>
                <a:cubicBezTo>
                  <a:pt x="7" y="172"/>
                  <a:pt x="12" y="158"/>
                  <a:pt x="17" y="144"/>
                </a:cubicBezTo>
                <a:cubicBezTo>
                  <a:pt x="23" y="129"/>
                  <a:pt x="30" y="116"/>
                  <a:pt x="39" y="103"/>
                </a:cubicBezTo>
                <a:cubicBezTo>
                  <a:pt x="47" y="91"/>
                  <a:pt x="57" y="79"/>
                  <a:pt x="68" y="68"/>
                </a:cubicBezTo>
                <a:cubicBezTo>
                  <a:pt x="78" y="57"/>
                  <a:pt x="90" y="48"/>
                  <a:pt x="103" y="39"/>
                </a:cubicBezTo>
                <a:cubicBezTo>
                  <a:pt x="116" y="31"/>
                  <a:pt x="129" y="24"/>
                  <a:pt x="143" y="18"/>
                </a:cubicBezTo>
                <a:cubicBezTo>
                  <a:pt x="157" y="12"/>
                  <a:pt x="172" y="8"/>
                  <a:pt x="187" y="5"/>
                </a:cubicBezTo>
                <a:cubicBezTo>
                  <a:pt x="202" y="2"/>
                  <a:pt x="217" y="0"/>
                  <a:pt x="232" y="0"/>
                </a:cubicBezTo>
                <a:lnTo>
                  <a:pt x="13139" y="0"/>
                </a:lnTo>
                <a:cubicBezTo>
                  <a:pt x="13155" y="0"/>
                  <a:pt x="13170" y="2"/>
                  <a:pt x="13185" y="5"/>
                </a:cubicBezTo>
                <a:cubicBezTo>
                  <a:pt x="13200" y="8"/>
                  <a:pt x="13214" y="12"/>
                  <a:pt x="13228" y="18"/>
                </a:cubicBezTo>
                <a:cubicBezTo>
                  <a:pt x="13242" y="24"/>
                  <a:pt x="13256" y="31"/>
                  <a:pt x="13268" y="39"/>
                </a:cubicBezTo>
                <a:cubicBezTo>
                  <a:pt x="13281" y="48"/>
                  <a:pt x="13293" y="57"/>
                  <a:pt x="13303" y="68"/>
                </a:cubicBezTo>
                <a:cubicBezTo>
                  <a:pt x="13314" y="79"/>
                  <a:pt x="13324" y="91"/>
                  <a:pt x="13332" y="103"/>
                </a:cubicBezTo>
                <a:cubicBezTo>
                  <a:pt x="13341" y="116"/>
                  <a:pt x="13348" y="129"/>
                  <a:pt x="13354" y="144"/>
                </a:cubicBezTo>
                <a:cubicBezTo>
                  <a:pt x="13360" y="158"/>
                  <a:pt x="13364" y="172"/>
                  <a:pt x="13367" y="187"/>
                </a:cubicBezTo>
                <a:cubicBezTo>
                  <a:pt x="13370" y="202"/>
                  <a:pt x="13371" y="217"/>
                  <a:pt x="13371" y="232"/>
                </a:cubicBezTo>
                <a:lnTo>
                  <a:pt x="13371" y="9519"/>
                </a:lnTo>
                <a:cubicBezTo>
                  <a:pt x="13371" y="9534"/>
                  <a:pt x="13370" y="9549"/>
                  <a:pt x="13367" y="9564"/>
                </a:cubicBezTo>
                <a:cubicBezTo>
                  <a:pt x="13364" y="9579"/>
                  <a:pt x="13360" y="9593"/>
                  <a:pt x="13354" y="9607"/>
                </a:cubicBezTo>
                <a:cubicBezTo>
                  <a:pt x="13348" y="9622"/>
                  <a:pt x="13341" y="9635"/>
                  <a:pt x="13332" y="9648"/>
                </a:cubicBezTo>
                <a:cubicBezTo>
                  <a:pt x="13324" y="9660"/>
                  <a:pt x="13314" y="9672"/>
                  <a:pt x="13303" y="9683"/>
                </a:cubicBezTo>
                <a:cubicBezTo>
                  <a:pt x="13293" y="9694"/>
                  <a:pt x="13281" y="9703"/>
                  <a:pt x="13268" y="9712"/>
                </a:cubicBezTo>
                <a:cubicBezTo>
                  <a:pt x="13256" y="9720"/>
                  <a:pt x="13242" y="9727"/>
                  <a:pt x="13228" y="9733"/>
                </a:cubicBezTo>
                <a:cubicBezTo>
                  <a:pt x="13214" y="9739"/>
                  <a:pt x="13200" y="9743"/>
                  <a:pt x="13185" y="9746"/>
                </a:cubicBezTo>
                <a:cubicBezTo>
                  <a:pt x="13170" y="9749"/>
                  <a:pt x="13155" y="9751"/>
                  <a:pt x="13139" y="9751"/>
                </a:cubicBezTo>
                <a:lnTo>
                  <a:pt x="232" y="9751"/>
                </a:lnTo>
                <a:cubicBezTo>
                  <a:pt x="217" y="9751"/>
                  <a:pt x="202" y="9749"/>
                  <a:pt x="187" y="9746"/>
                </a:cubicBezTo>
                <a:cubicBezTo>
                  <a:pt x="172" y="9743"/>
                  <a:pt x="157" y="9739"/>
                  <a:pt x="143" y="9733"/>
                </a:cubicBezTo>
                <a:cubicBezTo>
                  <a:pt x="129" y="9727"/>
                  <a:pt x="116" y="9720"/>
                  <a:pt x="103" y="9712"/>
                </a:cubicBezTo>
                <a:cubicBezTo>
                  <a:pt x="90" y="9703"/>
                  <a:pt x="78" y="9694"/>
                  <a:pt x="68" y="9683"/>
                </a:cubicBezTo>
                <a:cubicBezTo>
                  <a:pt x="57" y="9672"/>
                  <a:pt x="47" y="9660"/>
                  <a:pt x="39" y="9648"/>
                </a:cubicBezTo>
                <a:cubicBezTo>
                  <a:pt x="30" y="9635"/>
                  <a:pt x="23" y="9622"/>
                  <a:pt x="17" y="9607"/>
                </a:cubicBezTo>
                <a:cubicBezTo>
                  <a:pt x="12" y="9593"/>
                  <a:pt x="7" y="9579"/>
                  <a:pt x="4" y="9564"/>
                </a:cubicBezTo>
                <a:cubicBezTo>
                  <a:pt x="1" y="9549"/>
                  <a:pt x="0" y="9534"/>
                  <a:pt x="0" y="9519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668520" y="1905120"/>
            <a:ext cx="534960" cy="535320"/>
          </a:xfrm>
          <a:custGeom>
            <a:avLst/>
            <a:gdLst/>
            <a:ahLst/>
            <a:rect l="0" t="0" r="r" b="b"/>
            <a:pathLst>
              <a:path w="1486" h="1487">
                <a:moveTo>
                  <a:pt x="1486" y="743"/>
                </a:moveTo>
                <a:cubicBezTo>
                  <a:pt x="1486" y="767"/>
                  <a:pt x="1485" y="791"/>
                  <a:pt x="1483" y="816"/>
                </a:cubicBezTo>
                <a:cubicBezTo>
                  <a:pt x="1480" y="840"/>
                  <a:pt x="1477" y="864"/>
                  <a:pt x="1472" y="888"/>
                </a:cubicBezTo>
                <a:cubicBezTo>
                  <a:pt x="1467" y="912"/>
                  <a:pt x="1461" y="935"/>
                  <a:pt x="1454" y="959"/>
                </a:cubicBezTo>
                <a:cubicBezTo>
                  <a:pt x="1447" y="982"/>
                  <a:pt x="1439" y="1005"/>
                  <a:pt x="1430" y="1027"/>
                </a:cubicBezTo>
                <a:cubicBezTo>
                  <a:pt x="1420" y="1050"/>
                  <a:pt x="1410" y="1072"/>
                  <a:pt x="1398" y="1093"/>
                </a:cubicBezTo>
                <a:cubicBezTo>
                  <a:pt x="1387" y="1115"/>
                  <a:pt x="1375" y="1135"/>
                  <a:pt x="1361" y="1156"/>
                </a:cubicBezTo>
                <a:cubicBezTo>
                  <a:pt x="1347" y="1176"/>
                  <a:pt x="1333" y="1195"/>
                  <a:pt x="1318" y="1214"/>
                </a:cubicBezTo>
                <a:cubicBezTo>
                  <a:pt x="1302" y="1233"/>
                  <a:pt x="1286" y="1251"/>
                  <a:pt x="1269" y="1268"/>
                </a:cubicBezTo>
                <a:cubicBezTo>
                  <a:pt x="1251" y="1285"/>
                  <a:pt x="1233" y="1302"/>
                  <a:pt x="1215" y="1317"/>
                </a:cubicBezTo>
                <a:cubicBezTo>
                  <a:pt x="1196" y="1333"/>
                  <a:pt x="1176" y="1347"/>
                  <a:pt x="1156" y="1361"/>
                </a:cubicBezTo>
                <a:cubicBezTo>
                  <a:pt x="1136" y="1374"/>
                  <a:pt x="1115" y="1387"/>
                  <a:pt x="1094" y="1399"/>
                </a:cubicBezTo>
                <a:cubicBezTo>
                  <a:pt x="1072" y="1410"/>
                  <a:pt x="1050" y="1421"/>
                  <a:pt x="1028" y="1430"/>
                </a:cubicBezTo>
                <a:cubicBezTo>
                  <a:pt x="1005" y="1439"/>
                  <a:pt x="982" y="1448"/>
                  <a:pt x="959" y="1455"/>
                </a:cubicBezTo>
                <a:cubicBezTo>
                  <a:pt x="936" y="1462"/>
                  <a:pt x="912" y="1468"/>
                  <a:pt x="888" y="1472"/>
                </a:cubicBezTo>
                <a:cubicBezTo>
                  <a:pt x="864" y="1477"/>
                  <a:pt x="840" y="1481"/>
                  <a:pt x="816" y="1483"/>
                </a:cubicBezTo>
                <a:cubicBezTo>
                  <a:pt x="792" y="1486"/>
                  <a:pt x="768" y="1487"/>
                  <a:pt x="743" y="1487"/>
                </a:cubicBezTo>
                <a:cubicBezTo>
                  <a:pt x="719" y="1487"/>
                  <a:pt x="695" y="1486"/>
                  <a:pt x="671" y="1483"/>
                </a:cubicBezTo>
                <a:cubicBezTo>
                  <a:pt x="646" y="1481"/>
                  <a:pt x="622" y="1477"/>
                  <a:pt x="598" y="1472"/>
                </a:cubicBezTo>
                <a:cubicBezTo>
                  <a:pt x="575" y="1468"/>
                  <a:pt x="551" y="1462"/>
                  <a:pt x="528" y="1455"/>
                </a:cubicBezTo>
                <a:cubicBezTo>
                  <a:pt x="504" y="1448"/>
                  <a:pt x="482" y="1439"/>
                  <a:pt x="459" y="1430"/>
                </a:cubicBezTo>
                <a:cubicBezTo>
                  <a:pt x="437" y="1421"/>
                  <a:pt x="415" y="1410"/>
                  <a:pt x="393" y="1399"/>
                </a:cubicBezTo>
                <a:cubicBezTo>
                  <a:pt x="372" y="1387"/>
                  <a:pt x="350" y="1374"/>
                  <a:pt x="330" y="1361"/>
                </a:cubicBezTo>
                <a:cubicBezTo>
                  <a:pt x="309" y="1347"/>
                  <a:pt x="290" y="1333"/>
                  <a:pt x="271" y="1317"/>
                </a:cubicBezTo>
                <a:cubicBezTo>
                  <a:pt x="252" y="1302"/>
                  <a:pt x="234" y="1285"/>
                  <a:pt x="217" y="1268"/>
                </a:cubicBezTo>
                <a:cubicBezTo>
                  <a:pt x="200" y="1251"/>
                  <a:pt x="184" y="1233"/>
                  <a:pt x="168" y="1214"/>
                </a:cubicBezTo>
                <a:cubicBezTo>
                  <a:pt x="153" y="1195"/>
                  <a:pt x="138" y="1176"/>
                  <a:pt x="125" y="1156"/>
                </a:cubicBezTo>
                <a:cubicBezTo>
                  <a:pt x="111" y="1135"/>
                  <a:pt x="99" y="1115"/>
                  <a:pt x="87" y="1093"/>
                </a:cubicBezTo>
                <a:cubicBezTo>
                  <a:pt x="76" y="1072"/>
                  <a:pt x="65" y="1050"/>
                  <a:pt x="56" y="1027"/>
                </a:cubicBezTo>
                <a:cubicBezTo>
                  <a:pt x="47" y="1005"/>
                  <a:pt x="39" y="982"/>
                  <a:pt x="32" y="959"/>
                </a:cubicBezTo>
                <a:cubicBezTo>
                  <a:pt x="24" y="935"/>
                  <a:pt x="19" y="912"/>
                  <a:pt x="14" y="888"/>
                </a:cubicBezTo>
                <a:cubicBezTo>
                  <a:pt x="9" y="864"/>
                  <a:pt x="6" y="840"/>
                  <a:pt x="3" y="816"/>
                </a:cubicBezTo>
                <a:cubicBezTo>
                  <a:pt x="1" y="791"/>
                  <a:pt x="0" y="767"/>
                  <a:pt x="0" y="743"/>
                </a:cubicBezTo>
                <a:cubicBezTo>
                  <a:pt x="0" y="719"/>
                  <a:pt x="1" y="694"/>
                  <a:pt x="3" y="670"/>
                </a:cubicBezTo>
                <a:cubicBezTo>
                  <a:pt x="6" y="646"/>
                  <a:pt x="9" y="622"/>
                  <a:pt x="14" y="598"/>
                </a:cubicBezTo>
                <a:cubicBezTo>
                  <a:pt x="19" y="574"/>
                  <a:pt x="24" y="551"/>
                  <a:pt x="32" y="527"/>
                </a:cubicBezTo>
                <a:cubicBezTo>
                  <a:pt x="39" y="504"/>
                  <a:pt x="47" y="481"/>
                  <a:pt x="56" y="459"/>
                </a:cubicBezTo>
                <a:cubicBezTo>
                  <a:pt x="65" y="436"/>
                  <a:pt x="76" y="414"/>
                  <a:pt x="87" y="393"/>
                </a:cubicBezTo>
                <a:cubicBezTo>
                  <a:pt x="99" y="371"/>
                  <a:pt x="111" y="350"/>
                  <a:pt x="125" y="330"/>
                </a:cubicBezTo>
                <a:cubicBezTo>
                  <a:pt x="138" y="310"/>
                  <a:pt x="153" y="290"/>
                  <a:pt x="168" y="272"/>
                </a:cubicBezTo>
                <a:cubicBezTo>
                  <a:pt x="184" y="253"/>
                  <a:pt x="200" y="235"/>
                  <a:pt x="217" y="218"/>
                </a:cubicBezTo>
                <a:cubicBezTo>
                  <a:pt x="234" y="200"/>
                  <a:pt x="252" y="184"/>
                  <a:pt x="271" y="169"/>
                </a:cubicBezTo>
                <a:cubicBezTo>
                  <a:pt x="290" y="153"/>
                  <a:pt x="309" y="139"/>
                  <a:pt x="330" y="125"/>
                </a:cubicBezTo>
                <a:cubicBezTo>
                  <a:pt x="350" y="112"/>
                  <a:pt x="372" y="99"/>
                  <a:pt x="393" y="88"/>
                </a:cubicBezTo>
                <a:cubicBezTo>
                  <a:pt x="415" y="76"/>
                  <a:pt x="437" y="66"/>
                  <a:pt x="459" y="57"/>
                </a:cubicBezTo>
                <a:cubicBezTo>
                  <a:pt x="482" y="47"/>
                  <a:pt x="504" y="39"/>
                  <a:pt x="528" y="32"/>
                </a:cubicBezTo>
                <a:cubicBezTo>
                  <a:pt x="551" y="25"/>
                  <a:pt x="575" y="19"/>
                  <a:pt x="598" y="14"/>
                </a:cubicBezTo>
                <a:cubicBezTo>
                  <a:pt x="622" y="10"/>
                  <a:pt x="646" y="6"/>
                  <a:pt x="671" y="4"/>
                </a:cubicBezTo>
                <a:cubicBezTo>
                  <a:pt x="695" y="1"/>
                  <a:pt x="719" y="0"/>
                  <a:pt x="743" y="0"/>
                </a:cubicBezTo>
                <a:cubicBezTo>
                  <a:pt x="768" y="0"/>
                  <a:pt x="792" y="1"/>
                  <a:pt x="816" y="4"/>
                </a:cubicBezTo>
                <a:cubicBezTo>
                  <a:pt x="840" y="6"/>
                  <a:pt x="864" y="10"/>
                  <a:pt x="888" y="14"/>
                </a:cubicBezTo>
                <a:cubicBezTo>
                  <a:pt x="912" y="19"/>
                  <a:pt x="936" y="25"/>
                  <a:pt x="959" y="32"/>
                </a:cubicBezTo>
                <a:cubicBezTo>
                  <a:pt x="982" y="39"/>
                  <a:pt x="1005" y="47"/>
                  <a:pt x="1028" y="57"/>
                </a:cubicBezTo>
                <a:cubicBezTo>
                  <a:pt x="1050" y="66"/>
                  <a:pt x="1072" y="76"/>
                  <a:pt x="1094" y="88"/>
                </a:cubicBezTo>
                <a:cubicBezTo>
                  <a:pt x="1115" y="99"/>
                  <a:pt x="1136" y="112"/>
                  <a:pt x="1156" y="125"/>
                </a:cubicBezTo>
                <a:cubicBezTo>
                  <a:pt x="1176" y="139"/>
                  <a:pt x="1196" y="153"/>
                  <a:pt x="1215" y="169"/>
                </a:cubicBezTo>
                <a:cubicBezTo>
                  <a:pt x="1233" y="184"/>
                  <a:pt x="1251" y="200"/>
                  <a:pt x="1269" y="218"/>
                </a:cubicBezTo>
                <a:cubicBezTo>
                  <a:pt x="1286" y="235"/>
                  <a:pt x="1302" y="253"/>
                  <a:pt x="1318" y="272"/>
                </a:cubicBezTo>
                <a:cubicBezTo>
                  <a:pt x="1333" y="290"/>
                  <a:pt x="1347" y="310"/>
                  <a:pt x="1361" y="330"/>
                </a:cubicBezTo>
                <a:cubicBezTo>
                  <a:pt x="1375" y="350"/>
                  <a:pt x="1387" y="371"/>
                  <a:pt x="1398" y="393"/>
                </a:cubicBezTo>
                <a:cubicBezTo>
                  <a:pt x="1410" y="414"/>
                  <a:pt x="1420" y="436"/>
                  <a:pt x="1430" y="459"/>
                </a:cubicBezTo>
                <a:cubicBezTo>
                  <a:pt x="1439" y="481"/>
                  <a:pt x="1447" y="504"/>
                  <a:pt x="1454" y="527"/>
                </a:cubicBezTo>
                <a:cubicBezTo>
                  <a:pt x="1461" y="551"/>
                  <a:pt x="1467" y="574"/>
                  <a:pt x="1472" y="598"/>
                </a:cubicBezTo>
                <a:cubicBezTo>
                  <a:pt x="1477" y="622"/>
                  <a:pt x="1480" y="646"/>
                  <a:pt x="1483" y="670"/>
                </a:cubicBezTo>
                <a:cubicBezTo>
                  <a:pt x="1485" y="694"/>
                  <a:pt x="1486" y="719"/>
                  <a:pt x="1486" y="743"/>
                </a:cubicBezTo>
                <a:close/>
              </a:path>
            </a:pathLst>
          </a:custGeom>
          <a:solidFill>
            <a:srgbClr val="3b82f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96" name="" descr=""/>
          <p:cNvPicPr/>
          <p:nvPr/>
        </p:nvPicPr>
        <p:blipFill>
          <a:blip r:embed="rId6"/>
          <a:stretch/>
        </p:blipFill>
        <p:spPr>
          <a:xfrm>
            <a:off x="777240" y="2047320"/>
            <a:ext cx="31716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7" name=""/>
          <p:cNvSpPr txBox="1"/>
          <p:nvPr/>
        </p:nvSpPr>
        <p:spPr>
          <a:xfrm>
            <a:off x="401040" y="1157040"/>
            <a:ext cx="88740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LAZYAI empowers educators with AI tools to reduce administrative burden and improve feedback quality.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 txBox="1"/>
          <p:nvPr/>
        </p:nvSpPr>
        <p:spPr>
          <a:xfrm>
            <a:off x="1337040" y="2053440"/>
            <a:ext cx="24091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Unit-Speciﬁc Chatbot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 txBox="1"/>
          <p:nvPr/>
        </p:nvSpPr>
        <p:spPr>
          <a:xfrm>
            <a:off x="668520" y="2658600"/>
            <a:ext cx="3888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Teachers receive a dedicated AI assistant trained on their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00" name="" descr=""/>
          <p:cNvPicPr/>
          <p:nvPr/>
        </p:nvPicPr>
        <p:blipFill>
          <a:blip r:embed="rId7"/>
          <a:stretch/>
        </p:blipFill>
        <p:spPr>
          <a:xfrm>
            <a:off x="668520" y="43286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1" name=""/>
          <p:cNvSpPr txBox="1"/>
          <p:nvPr/>
        </p:nvSpPr>
        <p:spPr>
          <a:xfrm>
            <a:off x="668520" y="2859120"/>
            <a:ext cx="1094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course material.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869040" y="4313160"/>
            <a:ext cx="2392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e5e7eb"/>
                </a:solidFill>
                <a:effectLst/>
                <a:uFillTx/>
                <a:latin typeface="DejaVuSans"/>
                <a:ea typeface="DejaVuSans"/>
              </a:rPr>
              <a:t>Frees up time for complex teaching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668520" y="3309120"/>
            <a:ext cx="100440" cy="100440"/>
          </a:xfrm>
          <a:custGeom>
            <a:avLst/>
            <a:gdLst/>
            <a:ahLst/>
            <a:rect l="0" t="0" r="r" b="b"/>
            <a:pathLst>
              <a:path w="279" h="279">
                <a:moveTo>
                  <a:pt x="279" y="140"/>
                </a:moveTo>
                <a:cubicBezTo>
                  <a:pt x="279" y="159"/>
                  <a:pt x="276" y="176"/>
                  <a:pt x="268" y="193"/>
                </a:cubicBezTo>
                <a:cubicBezTo>
                  <a:pt x="261" y="211"/>
                  <a:pt x="251" y="226"/>
                  <a:pt x="238" y="239"/>
                </a:cubicBezTo>
                <a:cubicBezTo>
                  <a:pt x="224" y="252"/>
                  <a:pt x="209" y="262"/>
                  <a:pt x="192" y="269"/>
                </a:cubicBezTo>
                <a:cubicBezTo>
                  <a:pt x="175" y="276"/>
                  <a:pt x="157" y="279"/>
                  <a:pt x="139" y="279"/>
                </a:cubicBezTo>
                <a:cubicBezTo>
                  <a:pt x="120" y="279"/>
                  <a:pt x="103" y="276"/>
                  <a:pt x="86" y="269"/>
                </a:cubicBezTo>
                <a:cubicBezTo>
                  <a:pt x="68" y="262"/>
                  <a:pt x="53" y="252"/>
                  <a:pt x="40" y="239"/>
                </a:cubicBezTo>
                <a:cubicBezTo>
                  <a:pt x="27" y="226"/>
                  <a:pt x="17" y="211"/>
                  <a:pt x="10" y="193"/>
                </a:cubicBezTo>
                <a:cubicBezTo>
                  <a:pt x="3" y="176"/>
                  <a:pt x="0" y="159"/>
                  <a:pt x="0" y="140"/>
                </a:cubicBezTo>
                <a:cubicBezTo>
                  <a:pt x="0" y="122"/>
                  <a:pt x="3" y="103"/>
                  <a:pt x="10" y="86"/>
                </a:cubicBezTo>
                <a:cubicBezTo>
                  <a:pt x="17" y="69"/>
                  <a:pt x="27" y="54"/>
                  <a:pt x="40" y="41"/>
                </a:cubicBezTo>
                <a:cubicBezTo>
                  <a:pt x="53" y="28"/>
                  <a:pt x="68" y="18"/>
                  <a:pt x="86" y="10"/>
                </a:cubicBezTo>
                <a:cubicBezTo>
                  <a:pt x="103" y="3"/>
                  <a:pt x="120" y="0"/>
                  <a:pt x="139" y="0"/>
                </a:cubicBezTo>
                <a:cubicBezTo>
                  <a:pt x="157" y="0"/>
                  <a:pt x="175" y="3"/>
                  <a:pt x="192" y="10"/>
                </a:cubicBezTo>
                <a:cubicBezTo>
                  <a:pt x="209" y="18"/>
                  <a:pt x="224" y="28"/>
                  <a:pt x="238" y="41"/>
                </a:cubicBezTo>
                <a:cubicBezTo>
                  <a:pt x="251" y="54"/>
                  <a:pt x="261" y="69"/>
                  <a:pt x="268" y="86"/>
                </a:cubicBezTo>
                <a:cubicBezTo>
                  <a:pt x="276" y="103"/>
                  <a:pt x="279" y="122"/>
                  <a:pt x="279" y="140"/>
                </a:cubicBezTo>
                <a:close/>
              </a:path>
            </a:pathLst>
          </a:custGeom>
          <a:solidFill>
            <a:srgbClr val="06b6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710280" y="3450960"/>
            <a:ext cx="16920" cy="117360"/>
          </a:xfrm>
          <a:custGeom>
            <a:avLst/>
            <a:gdLst/>
            <a:ahLst/>
            <a:rect l="0" t="0" r="r" b="b"/>
            <a:pathLst>
              <a:path w="47" h="326">
                <a:moveTo>
                  <a:pt x="0" y="0"/>
                </a:moveTo>
                <a:lnTo>
                  <a:pt x="47" y="0"/>
                </a:lnTo>
                <a:lnTo>
                  <a:pt x="47" y="326"/>
                </a:lnTo>
                <a:lnTo>
                  <a:pt x="0" y="326"/>
                </a:lnTo>
                <a:lnTo>
                  <a:pt x="0" y="0"/>
                </a:lnTo>
                <a:close/>
              </a:path>
            </a:pathLst>
          </a:custGeom>
          <a:solidFill>
            <a:srgbClr val="06b6d4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 txBox="1"/>
          <p:nvPr/>
        </p:nvSpPr>
        <p:spPr>
          <a:xfrm>
            <a:off x="919080" y="3260520"/>
            <a:ext cx="2417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e5e7eb"/>
                </a:solidFill>
                <a:effectLst/>
                <a:uFillTx/>
                <a:latin typeface="DejaVuSans"/>
                <a:ea typeface="DejaVuSans"/>
              </a:rPr>
              <a:t>Handles common student questions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668520" y="363492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279" y="140"/>
                </a:moveTo>
                <a:cubicBezTo>
                  <a:pt x="279" y="159"/>
                  <a:pt x="276" y="177"/>
                  <a:pt x="268" y="194"/>
                </a:cubicBezTo>
                <a:cubicBezTo>
                  <a:pt x="261" y="211"/>
                  <a:pt x="251" y="226"/>
                  <a:pt x="238" y="239"/>
                </a:cubicBezTo>
                <a:cubicBezTo>
                  <a:pt x="224" y="252"/>
                  <a:pt x="209" y="262"/>
                  <a:pt x="192" y="269"/>
                </a:cubicBezTo>
                <a:cubicBezTo>
                  <a:pt x="175" y="276"/>
                  <a:pt x="157" y="280"/>
                  <a:pt x="139" y="280"/>
                </a:cubicBezTo>
                <a:cubicBezTo>
                  <a:pt x="120" y="280"/>
                  <a:pt x="103" y="276"/>
                  <a:pt x="86" y="269"/>
                </a:cubicBezTo>
                <a:cubicBezTo>
                  <a:pt x="68" y="262"/>
                  <a:pt x="53" y="252"/>
                  <a:pt x="40" y="239"/>
                </a:cubicBezTo>
                <a:cubicBezTo>
                  <a:pt x="27" y="226"/>
                  <a:pt x="17" y="211"/>
                  <a:pt x="10" y="194"/>
                </a:cubicBezTo>
                <a:cubicBezTo>
                  <a:pt x="3" y="177"/>
                  <a:pt x="0" y="159"/>
                  <a:pt x="0" y="140"/>
                </a:cubicBezTo>
                <a:cubicBezTo>
                  <a:pt x="0" y="122"/>
                  <a:pt x="3" y="104"/>
                  <a:pt x="10" y="87"/>
                </a:cubicBezTo>
                <a:cubicBezTo>
                  <a:pt x="17" y="70"/>
                  <a:pt x="27" y="55"/>
                  <a:pt x="40" y="41"/>
                </a:cubicBezTo>
                <a:cubicBezTo>
                  <a:pt x="53" y="28"/>
                  <a:pt x="68" y="18"/>
                  <a:pt x="86" y="11"/>
                </a:cubicBezTo>
                <a:cubicBezTo>
                  <a:pt x="103" y="4"/>
                  <a:pt x="120" y="0"/>
                  <a:pt x="139" y="0"/>
                </a:cubicBezTo>
                <a:cubicBezTo>
                  <a:pt x="157" y="0"/>
                  <a:pt x="175" y="4"/>
                  <a:pt x="192" y="11"/>
                </a:cubicBezTo>
                <a:cubicBezTo>
                  <a:pt x="209" y="18"/>
                  <a:pt x="224" y="28"/>
                  <a:pt x="238" y="41"/>
                </a:cubicBezTo>
                <a:cubicBezTo>
                  <a:pt x="251" y="55"/>
                  <a:pt x="261" y="70"/>
                  <a:pt x="268" y="87"/>
                </a:cubicBezTo>
                <a:cubicBezTo>
                  <a:pt x="276" y="104"/>
                  <a:pt x="279" y="122"/>
                  <a:pt x="279" y="140"/>
                </a:cubicBezTo>
                <a:close/>
              </a:path>
            </a:pathLst>
          </a:custGeom>
          <a:solidFill>
            <a:srgbClr val="06b6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710280" y="3777120"/>
            <a:ext cx="16920" cy="117360"/>
          </a:xfrm>
          <a:custGeom>
            <a:avLst/>
            <a:gdLst/>
            <a:ahLst/>
            <a:rect l="0" t="0" r="r" b="b"/>
            <a:pathLst>
              <a:path w="47" h="326">
                <a:moveTo>
                  <a:pt x="0" y="0"/>
                </a:moveTo>
                <a:lnTo>
                  <a:pt x="47" y="0"/>
                </a:lnTo>
                <a:lnTo>
                  <a:pt x="47" y="326"/>
                </a:lnTo>
                <a:lnTo>
                  <a:pt x="0" y="326"/>
                </a:lnTo>
                <a:lnTo>
                  <a:pt x="0" y="0"/>
                </a:lnTo>
                <a:close/>
              </a:path>
            </a:pathLst>
          </a:custGeom>
          <a:solidFill>
            <a:srgbClr val="06b6d4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 txBox="1"/>
          <p:nvPr/>
        </p:nvSpPr>
        <p:spPr>
          <a:xfrm>
            <a:off x="919080" y="3586320"/>
            <a:ext cx="2606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e5e7eb"/>
                </a:solidFill>
                <a:effectLst/>
                <a:uFillTx/>
                <a:latin typeface="DejaVuSans"/>
                <a:ea typeface="DejaVuSans"/>
              </a:rPr>
              <a:t>Assists in creating educational content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668520" y="396072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279" y="140"/>
                </a:moveTo>
                <a:cubicBezTo>
                  <a:pt x="279" y="158"/>
                  <a:pt x="276" y="176"/>
                  <a:pt x="268" y="193"/>
                </a:cubicBezTo>
                <a:cubicBezTo>
                  <a:pt x="261" y="210"/>
                  <a:pt x="251" y="225"/>
                  <a:pt x="238" y="238"/>
                </a:cubicBezTo>
                <a:cubicBezTo>
                  <a:pt x="224" y="251"/>
                  <a:pt x="209" y="262"/>
                  <a:pt x="192" y="269"/>
                </a:cubicBezTo>
                <a:cubicBezTo>
                  <a:pt x="175" y="277"/>
                  <a:pt x="157" y="280"/>
                  <a:pt x="139" y="280"/>
                </a:cubicBezTo>
                <a:cubicBezTo>
                  <a:pt x="120" y="280"/>
                  <a:pt x="103" y="277"/>
                  <a:pt x="86" y="269"/>
                </a:cubicBezTo>
                <a:cubicBezTo>
                  <a:pt x="68" y="262"/>
                  <a:pt x="53" y="251"/>
                  <a:pt x="40" y="238"/>
                </a:cubicBezTo>
                <a:cubicBezTo>
                  <a:pt x="27" y="225"/>
                  <a:pt x="17" y="210"/>
                  <a:pt x="10" y="193"/>
                </a:cubicBezTo>
                <a:cubicBezTo>
                  <a:pt x="3" y="176"/>
                  <a:pt x="0" y="158"/>
                  <a:pt x="0" y="140"/>
                </a:cubicBezTo>
                <a:cubicBezTo>
                  <a:pt x="0" y="121"/>
                  <a:pt x="3" y="104"/>
                  <a:pt x="10" y="86"/>
                </a:cubicBezTo>
                <a:cubicBezTo>
                  <a:pt x="17" y="69"/>
                  <a:pt x="27" y="54"/>
                  <a:pt x="40" y="41"/>
                </a:cubicBezTo>
                <a:cubicBezTo>
                  <a:pt x="53" y="28"/>
                  <a:pt x="68" y="18"/>
                  <a:pt x="86" y="11"/>
                </a:cubicBezTo>
                <a:cubicBezTo>
                  <a:pt x="103" y="4"/>
                  <a:pt x="120" y="0"/>
                  <a:pt x="139" y="0"/>
                </a:cubicBezTo>
                <a:cubicBezTo>
                  <a:pt x="157" y="0"/>
                  <a:pt x="175" y="4"/>
                  <a:pt x="192" y="11"/>
                </a:cubicBezTo>
                <a:cubicBezTo>
                  <a:pt x="209" y="18"/>
                  <a:pt x="224" y="28"/>
                  <a:pt x="238" y="41"/>
                </a:cubicBezTo>
                <a:cubicBezTo>
                  <a:pt x="251" y="54"/>
                  <a:pt x="261" y="69"/>
                  <a:pt x="268" y="86"/>
                </a:cubicBezTo>
                <a:cubicBezTo>
                  <a:pt x="276" y="104"/>
                  <a:pt x="279" y="121"/>
                  <a:pt x="279" y="140"/>
                </a:cubicBezTo>
                <a:close/>
              </a:path>
            </a:pathLst>
          </a:custGeom>
          <a:solidFill>
            <a:srgbClr val="06b6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5481720" y="1637640"/>
            <a:ext cx="4813920" cy="3510360"/>
          </a:xfrm>
          <a:custGeom>
            <a:avLst/>
            <a:gdLst/>
            <a:ahLst/>
            <a:rect l="0" t="0" r="r" b="b"/>
            <a:pathLst>
              <a:path w="13372" h="9751">
                <a:moveTo>
                  <a:pt x="0" y="9519"/>
                </a:moveTo>
                <a:lnTo>
                  <a:pt x="0" y="232"/>
                </a:lnTo>
                <a:cubicBezTo>
                  <a:pt x="0" y="217"/>
                  <a:pt x="2" y="202"/>
                  <a:pt x="5" y="187"/>
                </a:cubicBezTo>
                <a:cubicBezTo>
                  <a:pt x="8" y="172"/>
                  <a:pt x="12" y="158"/>
                  <a:pt x="18" y="144"/>
                </a:cubicBezTo>
                <a:cubicBezTo>
                  <a:pt x="24" y="129"/>
                  <a:pt x="31" y="116"/>
                  <a:pt x="39" y="103"/>
                </a:cubicBezTo>
                <a:cubicBezTo>
                  <a:pt x="48" y="91"/>
                  <a:pt x="57" y="79"/>
                  <a:pt x="68" y="68"/>
                </a:cubicBezTo>
                <a:cubicBezTo>
                  <a:pt x="79" y="57"/>
                  <a:pt x="91" y="48"/>
                  <a:pt x="103" y="39"/>
                </a:cubicBezTo>
                <a:cubicBezTo>
                  <a:pt x="116" y="31"/>
                  <a:pt x="129" y="24"/>
                  <a:pt x="144" y="18"/>
                </a:cubicBezTo>
                <a:cubicBezTo>
                  <a:pt x="158" y="12"/>
                  <a:pt x="172" y="8"/>
                  <a:pt x="187" y="5"/>
                </a:cubicBezTo>
                <a:cubicBezTo>
                  <a:pt x="202" y="2"/>
                  <a:pt x="217" y="0"/>
                  <a:pt x="232" y="0"/>
                </a:cubicBezTo>
                <a:lnTo>
                  <a:pt x="13140" y="0"/>
                </a:lnTo>
                <a:cubicBezTo>
                  <a:pt x="13155" y="0"/>
                  <a:pt x="13170" y="2"/>
                  <a:pt x="13185" y="5"/>
                </a:cubicBezTo>
                <a:cubicBezTo>
                  <a:pt x="13200" y="8"/>
                  <a:pt x="13215" y="12"/>
                  <a:pt x="13229" y="18"/>
                </a:cubicBezTo>
                <a:cubicBezTo>
                  <a:pt x="13243" y="24"/>
                  <a:pt x="13256" y="31"/>
                  <a:pt x="13269" y="39"/>
                </a:cubicBezTo>
                <a:cubicBezTo>
                  <a:pt x="13281" y="48"/>
                  <a:pt x="13293" y="57"/>
                  <a:pt x="13304" y="68"/>
                </a:cubicBezTo>
                <a:cubicBezTo>
                  <a:pt x="13315" y="79"/>
                  <a:pt x="13324" y="91"/>
                  <a:pt x="13333" y="103"/>
                </a:cubicBezTo>
                <a:cubicBezTo>
                  <a:pt x="13341" y="116"/>
                  <a:pt x="13348" y="129"/>
                  <a:pt x="13354" y="144"/>
                </a:cubicBezTo>
                <a:cubicBezTo>
                  <a:pt x="13360" y="158"/>
                  <a:pt x="13365" y="172"/>
                  <a:pt x="13368" y="187"/>
                </a:cubicBezTo>
                <a:cubicBezTo>
                  <a:pt x="13370" y="202"/>
                  <a:pt x="13372" y="217"/>
                  <a:pt x="13372" y="232"/>
                </a:cubicBezTo>
                <a:lnTo>
                  <a:pt x="13372" y="9519"/>
                </a:lnTo>
                <a:cubicBezTo>
                  <a:pt x="13372" y="9534"/>
                  <a:pt x="13370" y="9549"/>
                  <a:pt x="13368" y="9564"/>
                </a:cubicBezTo>
                <a:cubicBezTo>
                  <a:pt x="13365" y="9579"/>
                  <a:pt x="13360" y="9593"/>
                  <a:pt x="13354" y="9607"/>
                </a:cubicBezTo>
                <a:cubicBezTo>
                  <a:pt x="13348" y="9622"/>
                  <a:pt x="13341" y="9635"/>
                  <a:pt x="13333" y="9648"/>
                </a:cubicBezTo>
                <a:cubicBezTo>
                  <a:pt x="13324" y="9660"/>
                  <a:pt x="13315" y="9672"/>
                  <a:pt x="13304" y="9683"/>
                </a:cubicBezTo>
                <a:cubicBezTo>
                  <a:pt x="13293" y="9694"/>
                  <a:pt x="13281" y="9703"/>
                  <a:pt x="13269" y="9712"/>
                </a:cubicBezTo>
                <a:cubicBezTo>
                  <a:pt x="13256" y="9720"/>
                  <a:pt x="13243" y="9727"/>
                  <a:pt x="13229" y="9733"/>
                </a:cubicBezTo>
                <a:cubicBezTo>
                  <a:pt x="13215" y="9739"/>
                  <a:pt x="13200" y="9743"/>
                  <a:pt x="13185" y="9746"/>
                </a:cubicBezTo>
                <a:cubicBezTo>
                  <a:pt x="13170" y="9749"/>
                  <a:pt x="13155" y="9751"/>
                  <a:pt x="13140" y="9751"/>
                </a:cubicBezTo>
                <a:lnTo>
                  <a:pt x="232" y="9751"/>
                </a:lnTo>
                <a:cubicBezTo>
                  <a:pt x="217" y="9751"/>
                  <a:pt x="202" y="9749"/>
                  <a:pt x="187" y="9746"/>
                </a:cubicBezTo>
                <a:cubicBezTo>
                  <a:pt x="172" y="9743"/>
                  <a:pt x="158" y="9739"/>
                  <a:pt x="144" y="9733"/>
                </a:cubicBezTo>
                <a:cubicBezTo>
                  <a:pt x="129" y="9727"/>
                  <a:pt x="116" y="9720"/>
                  <a:pt x="103" y="9712"/>
                </a:cubicBezTo>
                <a:cubicBezTo>
                  <a:pt x="91" y="9703"/>
                  <a:pt x="79" y="9694"/>
                  <a:pt x="68" y="9683"/>
                </a:cubicBezTo>
                <a:cubicBezTo>
                  <a:pt x="57" y="9672"/>
                  <a:pt x="48" y="9660"/>
                  <a:pt x="39" y="9648"/>
                </a:cubicBezTo>
                <a:cubicBezTo>
                  <a:pt x="31" y="9635"/>
                  <a:pt x="24" y="9622"/>
                  <a:pt x="18" y="9607"/>
                </a:cubicBezTo>
                <a:cubicBezTo>
                  <a:pt x="12" y="9593"/>
                  <a:pt x="8" y="9579"/>
                  <a:pt x="5" y="9564"/>
                </a:cubicBezTo>
                <a:cubicBezTo>
                  <a:pt x="2" y="9549"/>
                  <a:pt x="0" y="9534"/>
                  <a:pt x="0" y="9519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5749200" y="1905120"/>
            <a:ext cx="535320" cy="535320"/>
          </a:xfrm>
          <a:custGeom>
            <a:avLst/>
            <a:gdLst/>
            <a:ahLst/>
            <a:rect l="0" t="0" r="r" b="b"/>
            <a:pathLst>
              <a:path w="1487" h="1487">
                <a:moveTo>
                  <a:pt x="1487" y="743"/>
                </a:moveTo>
                <a:cubicBezTo>
                  <a:pt x="1487" y="767"/>
                  <a:pt x="1486" y="791"/>
                  <a:pt x="1483" y="816"/>
                </a:cubicBezTo>
                <a:cubicBezTo>
                  <a:pt x="1481" y="840"/>
                  <a:pt x="1477" y="864"/>
                  <a:pt x="1472" y="888"/>
                </a:cubicBezTo>
                <a:cubicBezTo>
                  <a:pt x="1468" y="912"/>
                  <a:pt x="1462" y="935"/>
                  <a:pt x="1455" y="959"/>
                </a:cubicBezTo>
                <a:cubicBezTo>
                  <a:pt x="1448" y="982"/>
                  <a:pt x="1439" y="1005"/>
                  <a:pt x="1430" y="1027"/>
                </a:cubicBezTo>
                <a:cubicBezTo>
                  <a:pt x="1421" y="1050"/>
                  <a:pt x="1410" y="1072"/>
                  <a:pt x="1399" y="1093"/>
                </a:cubicBezTo>
                <a:cubicBezTo>
                  <a:pt x="1388" y="1115"/>
                  <a:pt x="1375" y="1135"/>
                  <a:pt x="1362" y="1156"/>
                </a:cubicBezTo>
                <a:cubicBezTo>
                  <a:pt x="1348" y="1176"/>
                  <a:pt x="1334" y="1195"/>
                  <a:pt x="1318" y="1214"/>
                </a:cubicBezTo>
                <a:cubicBezTo>
                  <a:pt x="1303" y="1233"/>
                  <a:pt x="1286" y="1251"/>
                  <a:pt x="1269" y="1268"/>
                </a:cubicBezTo>
                <a:cubicBezTo>
                  <a:pt x="1252" y="1285"/>
                  <a:pt x="1234" y="1302"/>
                  <a:pt x="1215" y="1317"/>
                </a:cubicBezTo>
                <a:cubicBezTo>
                  <a:pt x="1196" y="1333"/>
                  <a:pt x="1177" y="1347"/>
                  <a:pt x="1157" y="1361"/>
                </a:cubicBezTo>
                <a:cubicBezTo>
                  <a:pt x="1136" y="1374"/>
                  <a:pt x="1116" y="1387"/>
                  <a:pt x="1093" y="1399"/>
                </a:cubicBezTo>
                <a:cubicBezTo>
                  <a:pt x="1072" y="1410"/>
                  <a:pt x="1050" y="1421"/>
                  <a:pt x="1027" y="1430"/>
                </a:cubicBezTo>
                <a:cubicBezTo>
                  <a:pt x="1005" y="1439"/>
                  <a:pt x="982" y="1448"/>
                  <a:pt x="959" y="1455"/>
                </a:cubicBezTo>
                <a:cubicBezTo>
                  <a:pt x="935" y="1462"/>
                  <a:pt x="912" y="1468"/>
                  <a:pt x="888" y="1472"/>
                </a:cubicBezTo>
                <a:cubicBezTo>
                  <a:pt x="864" y="1477"/>
                  <a:pt x="840" y="1481"/>
                  <a:pt x="816" y="1483"/>
                </a:cubicBezTo>
                <a:cubicBezTo>
                  <a:pt x="791" y="1486"/>
                  <a:pt x="767" y="1487"/>
                  <a:pt x="743" y="1487"/>
                </a:cubicBezTo>
                <a:cubicBezTo>
                  <a:pt x="719" y="1487"/>
                  <a:pt x="694" y="1486"/>
                  <a:pt x="670" y="1483"/>
                </a:cubicBezTo>
                <a:cubicBezTo>
                  <a:pt x="646" y="1481"/>
                  <a:pt x="622" y="1477"/>
                  <a:pt x="598" y="1472"/>
                </a:cubicBezTo>
                <a:cubicBezTo>
                  <a:pt x="574" y="1468"/>
                  <a:pt x="551" y="1462"/>
                  <a:pt x="527" y="1455"/>
                </a:cubicBezTo>
                <a:cubicBezTo>
                  <a:pt x="504" y="1448"/>
                  <a:pt x="481" y="1439"/>
                  <a:pt x="459" y="1430"/>
                </a:cubicBezTo>
                <a:cubicBezTo>
                  <a:pt x="436" y="1421"/>
                  <a:pt x="414" y="1410"/>
                  <a:pt x="393" y="1399"/>
                </a:cubicBezTo>
                <a:cubicBezTo>
                  <a:pt x="371" y="1387"/>
                  <a:pt x="350" y="1374"/>
                  <a:pt x="330" y="1361"/>
                </a:cubicBezTo>
                <a:cubicBezTo>
                  <a:pt x="310" y="1347"/>
                  <a:pt x="290" y="1333"/>
                  <a:pt x="272" y="1317"/>
                </a:cubicBezTo>
                <a:cubicBezTo>
                  <a:pt x="253" y="1302"/>
                  <a:pt x="235" y="1285"/>
                  <a:pt x="218" y="1268"/>
                </a:cubicBezTo>
                <a:cubicBezTo>
                  <a:pt x="200" y="1251"/>
                  <a:pt x="184" y="1233"/>
                  <a:pt x="169" y="1214"/>
                </a:cubicBezTo>
                <a:cubicBezTo>
                  <a:pt x="153" y="1195"/>
                  <a:pt x="139" y="1176"/>
                  <a:pt x="125" y="1156"/>
                </a:cubicBezTo>
                <a:cubicBezTo>
                  <a:pt x="112" y="1135"/>
                  <a:pt x="99" y="1115"/>
                  <a:pt x="88" y="1093"/>
                </a:cubicBezTo>
                <a:cubicBezTo>
                  <a:pt x="76" y="1072"/>
                  <a:pt x="66" y="1050"/>
                  <a:pt x="57" y="1027"/>
                </a:cubicBezTo>
                <a:cubicBezTo>
                  <a:pt x="47" y="1005"/>
                  <a:pt x="39" y="982"/>
                  <a:pt x="32" y="959"/>
                </a:cubicBezTo>
                <a:cubicBezTo>
                  <a:pt x="25" y="935"/>
                  <a:pt x="19" y="912"/>
                  <a:pt x="14" y="888"/>
                </a:cubicBezTo>
                <a:cubicBezTo>
                  <a:pt x="10" y="864"/>
                  <a:pt x="6" y="840"/>
                  <a:pt x="4" y="816"/>
                </a:cubicBezTo>
                <a:cubicBezTo>
                  <a:pt x="1" y="791"/>
                  <a:pt x="0" y="767"/>
                  <a:pt x="0" y="743"/>
                </a:cubicBezTo>
                <a:cubicBezTo>
                  <a:pt x="0" y="719"/>
                  <a:pt x="1" y="694"/>
                  <a:pt x="4" y="670"/>
                </a:cubicBezTo>
                <a:cubicBezTo>
                  <a:pt x="6" y="646"/>
                  <a:pt x="10" y="622"/>
                  <a:pt x="14" y="598"/>
                </a:cubicBezTo>
                <a:cubicBezTo>
                  <a:pt x="19" y="574"/>
                  <a:pt x="25" y="551"/>
                  <a:pt x="32" y="527"/>
                </a:cubicBezTo>
                <a:cubicBezTo>
                  <a:pt x="39" y="504"/>
                  <a:pt x="47" y="481"/>
                  <a:pt x="57" y="459"/>
                </a:cubicBezTo>
                <a:cubicBezTo>
                  <a:pt x="66" y="436"/>
                  <a:pt x="76" y="414"/>
                  <a:pt x="88" y="393"/>
                </a:cubicBezTo>
                <a:cubicBezTo>
                  <a:pt x="99" y="371"/>
                  <a:pt x="112" y="350"/>
                  <a:pt x="125" y="330"/>
                </a:cubicBezTo>
                <a:cubicBezTo>
                  <a:pt x="139" y="310"/>
                  <a:pt x="153" y="290"/>
                  <a:pt x="169" y="272"/>
                </a:cubicBezTo>
                <a:cubicBezTo>
                  <a:pt x="184" y="253"/>
                  <a:pt x="200" y="235"/>
                  <a:pt x="218" y="218"/>
                </a:cubicBezTo>
                <a:cubicBezTo>
                  <a:pt x="235" y="200"/>
                  <a:pt x="253" y="184"/>
                  <a:pt x="272" y="169"/>
                </a:cubicBezTo>
                <a:cubicBezTo>
                  <a:pt x="290" y="153"/>
                  <a:pt x="310" y="139"/>
                  <a:pt x="330" y="125"/>
                </a:cubicBezTo>
                <a:cubicBezTo>
                  <a:pt x="350" y="112"/>
                  <a:pt x="371" y="99"/>
                  <a:pt x="393" y="88"/>
                </a:cubicBezTo>
                <a:cubicBezTo>
                  <a:pt x="414" y="76"/>
                  <a:pt x="436" y="66"/>
                  <a:pt x="459" y="57"/>
                </a:cubicBezTo>
                <a:cubicBezTo>
                  <a:pt x="481" y="47"/>
                  <a:pt x="504" y="39"/>
                  <a:pt x="527" y="32"/>
                </a:cubicBezTo>
                <a:cubicBezTo>
                  <a:pt x="551" y="25"/>
                  <a:pt x="574" y="19"/>
                  <a:pt x="598" y="14"/>
                </a:cubicBezTo>
                <a:cubicBezTo>
                  <a:pt x="622" y="10"/>
                  <a:pt x="646" y="6"/>
                  <a:pt x="670" y="4"/>
                </a:cubicBezTo>
                <a:cubicBezTo>
                  <a:pt x="694" y="1"/>
                  <a:pt x="719" y="0"/>
                  <a:pt x="743" y="0"/>
                </a:cubicBezTo>
                <a:cubicBezTo>
                  <a:pt x="767" y="0"/>
                  <a:pt x="791" y="1"/>
                  <a:pt x="816" y="4"/>
                </a:cubicBezTo>
                <a:cubicBezTo>
                  <a:pt x="840" y="6"/>
                  <a:pt x="864" y="10"/>
                  <a:pt x="888" y="14"/>
                </a:cubicBezTo>
                <a:cubicBezTo>
                  <a:pt x="912" y="19"/>
                  <a:pt x="935" y="25"/>
                  <a:pt x="959" y="32"/>
                </a:cubicBezTo>
                <a:cubicBezTo>
                  <a:pt x="982" y="39"/>
                  <a:pt x="1005" y="47"/>
                  <a:pt x="1027" y="57"/>
                </a:cubicBezTo>
                <a:cubicBezTo>
                  <a:pt x="1050" y="66"/>
                  <a:pt x="1072" y="76"/>
                  <a:pt x="1093" y="88"/>
                </a:cubicBezTo>
                <a:cubicBezTo>
                  <a:pt x="1116" y="99"/>
                  <a:pt x="1136" y="112"/>
                  <a:pt x="1157" y="125"/>
                </a:cubicBezTo>
                <a:cubicBezTo>
                  <a:pt x="1177" y="139"/>
                  <a:pt x="1196" y="153"/>
                  <a:pt x="1215" y="169"/>
                </a:cubicBezTo>
                <a:cubicBezTo>
                  <a:pt x="1234" y="184"/>
                  <a:pt x="1252" y="200"/>
                  <a:pt x="1269" y="218"/>
                </a:cubicBezTo>
                <a:cubicBezTo>
                  <a:pt x="1286" y="235"/>
                  <a:pt x="1303" y="253"/>
                  <a:pt x="1318" y="272"/>
                </a:cubicBezTo>
                <a:cubicBezTo>
                  <a:pt x="1334" y="290"/>
                  <a:pt x="1348" y="310"/>
                  <a:pt x="1362" y="330"/>
                </a:cubicBezTo>
                <a:cubicBezTo>
                  <a:pt x="1375" y="350"/>
                  <a:pt x="1388" y="371"/>
                  <a:pt x="1399" y="393"/>
                </a:cubicBezTo>
                <a:cubicBezTo>
                  <a:pt x="1410" y="414"/>
                  <a:pt x="1421" y="436"/>
                  <a:pt x="1430" y="459"/>
                </a:cubicBezTo>
                <a:cubicBezTo>
                  <a:pt x="1439" y="481"/>
                  <a:pt x="1448" y="504"/>
                  <a:pt x="1455" y="527"/>
                </a:cubicBezTo>
                <a:cubicBezTo>
                  <a:pt x="1462" y="551"/>
                  <a:pt x="1468" y="574"/>
                  <a:pt x="1472" y="598"/>
                </a:cubicBezTo>
                <a:cubicBezTo>
                  <a:pt x="1477" y="622"/>
                  <a:pt x="1481" y="646"/>
                  <a:pt x="1483" y="670"/>
                </a:cubicBezTo>
                <a:cubicBezTo>
                  <a:pt x="1486" y="694"/>
                  <a:pt x="1487" y="719"/>
                  <a:pt x="1487" y="743"/>
                </a:cubicBezTo>
                <a:close/>
              </a:path>
            </a:pathLst>
          </a:custGeom>
          <a:solidFill>
            <a:srgbClr val="00bba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12" name="" descr=""/>
          <p:cNvPicPr/>
          <p:nvPr/>
        </p:nvPicPr>
        <p:blipFill>
          <a:blip r:embed="rId8"/>
          <a:stretch/>
        </p:blipFill>
        <p:spPr>
          <a:xfrm>
            <a:off x="5891400" y="2047320"/>
            <a:ext cx="25020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3" name=""/>
          <p:cNvSpPr txBox="1"/>
          <p:nvPr/>
        </p:nvSpPr>
        <p:spPr>
          <a:xfrm>
            <a:off x="919080" y="3912120"/>
            <a:ext cx="1879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e5e7eb"/>
                </a:solidFill>
                <a:effectLst/>
                <a:uFillTx/>
                <a:latin typeface="DejaVuSans"/>
                <a:ea typeface="DejaVuSans"/>
              </a:rPr>
              <a:t>Reduces repetitive inquiries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 txBox="1"/>
          <p:nvPr/>
        </p:nvSpPr>
        <p:spPr>
          <a:xfrm>
            <a:off x="6418080" y="2053440"/>
            <a:ext cx="22705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3f4f6"/>
                </a:solidFill>
                <a:effectLst/>
                <a:uFillTx/>
                <a:latin typeface="DejaVuSans"/>
                <a:ea typeface="DejaVuSans"/>
              </a:rPr>
              <a:t>AI-Assisted Marking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 txBox="1"/>
          <p:nvPr/>
        </p:nvSpPr>
        <p:spPr>
          <a:xfrm>
            <a:off x="5749560" y="2658600"/>
            <a:ext cx="3746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Streamlines evaluation using custom models to provide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16" name="" descr=""/>
          <p:cNvPicPr/>
          <p:nvPr/>
        </p:nvPicPr>
        <p:blipFill>
          <a:blip r:embed="rId9"/>
          <a:stretch/>
        </p:blipFill>
        <p:spPr>
          <a:xfrm>
            <a:off x="5749560" y="43286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7" name=""/>
          <p:cNvSpPr txBox="1"/>
          <p:nvPr/>
        </p:nvSpPr>
        <p:spPr>
          <a:xfrm>
            <a:off x="5749560" y="2859120"/>
            <a:ext cx="1443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marking suggestions.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5950080" y="4313160"/>
            <a:ext cx="2173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e5e7eb"/>
                </a:solidFill>
                <a:effectLst/>
                <a:uFillTx/>
                <a:latin typeface="DejaVuSans"/>
                <a:ea typeface="DejaVuSans"/>
              </a:rPr>
              <a:t>Enables faster student feedback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5749200" y="330912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9"/>
                  <a:pt x="276" y="176"/>
                  <a:pt x="269" y="193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7" y="276"/>
                  <a:pt x="159" y="279"/>
                  <a:pt x="140" y="279"/>
                </a:cubicBezTo>
                <a:cubicBezTo>
                  <a:pt x="122" y="279"/>
                  <a:pt x="104" y="276"/>
                  <a:pt x="87" y="269"/>
                </a:cubicBezTo>
                <a:cubicBezTo>
                  <a:pt x="70" y="262"/>
                  <a:pt x="55" y="252"/>
                  <a:pt x="42" y="239"/>
                </a:cubicBezTo>
                <a:cubicBezTo>
                  <a:pt x="29" y="226"/>
                  <a:pt x="19" y="211"/>
                  <a:pt x="11" y="193"/>
                </a:cubicBezTo>
                <a:cubicBezTo>
                  <a:pt x="4" y="176"/>
                  <a:pt x="0" y="159"/>
                  <a:pt x="0" y="140"/>
                </a:cubicBezTo>
                <a:cubicBezTo>
                  <a:pt x="0" y="122"/>
                  <a:pt x="4" y="103"/>
                  <a:pt x="11" y="86"/>
                </a:cubicBezTo>
                <a:cubicBezTo>
                  <a:pt x="19" y="69"/>
                  <a:pt x="29" y="54"/>
                  <a:pt x="42" y="41"/>
                </a:cubicBezTo>
                <a:cubicBezTo>
                  <a:pt x="55" y="28"/>
                  <a:pt x="70" y="18"/>
                  <a:pt x="87" y="10"/>
                </a:cubicBezTo>
                <a:cubicBezTo>
                  <a:pt x="104" y="3"/>
                  <a:pt x="122" y="0"/>
                  <a:pt x="140" y="0"/>
                </a:cubicBezTo>
                <a:cubicBezTo>
                  <a:pt x="159" y="0"/>
                  <a:pt x="177" y="3"/>
                  <a:pt x="194" y="10"/>
                </a:cubicBezTo>
                <a:cubicBezTo>
                  <a:pt x="211" y="18"/>
                  <a:pt x="226" y="28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80" y="122"/>
                  <a:pt x="280" y="140"/>
                </a:cubicBezTo>
                <a:close/>
              </a:path>
            </a:pathLst>
          </a:custGeom>
          <a:solidFill>
            <a:srgbClr val="06b6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5790960" y="3450960"/>
            <a:ext cx="17280" cy="117360"/>
          </a:xfrm>
          <a:custGeom>
            <a:avLst/>
            <a:gdLst/>
            <a:ahLst/>
            <a:rect l="0" t="0" r="r" b="b"/>
            <a:pathLst>
              <a:path w="48" h="326">
                <a:moveTo>
                  <a:pt x="0" y="0"/>
                </a:moveTo>
                <a:lnTo>
                  <a:pt x="48" y="0"/>
                </a:lnTo>
                <a:lnTo>
                  <a:pt x="48" y="326"/>
                </a:lnTo>
                <a:lnTo>
                  <a:pt x="0" y="326"/>
                </a:lnTo>
                <a:lnTo>
                  <a:pt x="0" y="0"/>
                </a:lnTo>
                <a:close/>
              </a:path>
            </a:pathLst>
          </a:custGeom>
          <a:solidFill>
            <a:srgbClr val="06b6d4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 txBox="1"/>
          <p:nvPr/>
        </p:nvSpPr>
        <p:spPr>
          <a:xfrm>
            <a:off x="6000120" y="3260520"/>
            <a:ext cx="2037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e5e7eb"/>
                </a:solidFill>
                <a:effectLst/>
                <a:uFillTx/>
                <a:latin typeface="DejaVuSans"/>
                <a:ea typeface="DejaVuSans"/>
              </a:rPr>
              <a:t>Automates parts of evaluation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5749200" y="3634920"/>
            <a:ext cx="100800" cy="100800"/>
          </a:xfrm>
          <a:custGeom>
            <a:avLst/>
            <a:gdLst/>
            <a:ahLst/>
            <a:rect l="0" t="0" r="r" b="b"/>
            <a:pathLst>
              <a:path w="280" h="280">
                <a:moveTo>
                  <a:pt x="280" y="140"/>
                </a:moveTo>
                <a:cubicBezTo>
                  <a:pt x="280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7" y="276"/>
                  <a:pt x="159" y="280"/>
                  <a:pt x="140" y="280"/>
                </a:cubicBezTo>
                <a:cubicBezTo>
                  <a:pt x="122" y="280"/>
                  <a:pt x="104" y="276"/>
                  <a:pt x="87" y="269"/>
                </a:cubicBezTo>
                <a:cubicBezTo>
                  <a:pt x="70" y="262"/>
                  <a:pt x="55" y="252"/>
                  <a:pt x="42" y="239"/>
                </a:cubicBezTo>
                <a:cubicBezTo>
                  <a:pt x="29" y="226"/>
                  <a:pt x="19" y="211"/>
                  <a:pt x="11" y="194"/>
                </a:cubicBezTo>
                <a:cubicBezTo>
                  <a:pt x="4" y="177"/>
                  <a:pt x="0" y="159"/>
                  <a:pt x="0" y="140"/>
                </a:cubicBezTo>
                <a:cubicBezTo>
                  <a:pt x="0" y="122"/>
                  <a:pt x="4" y="104"/>
                  <a:pt x="11" y="87"/>
                </a:cubicBezTo>
                <a:cubicBezTo>
                  <a:pt x="19" y="70"/>
                  <a:pt x="29" y="55"/>
                  <a:pt x="42" y="41"/>
                </a:cubicBezTo>
                <a:cubicBezTo>
                  <a:pt x="55" y="28"/>
                  <a:pt x="70" y="18"/>
                  <a:pt x="87" y="11"/>
                </a:cubicBezTo>
                <a:cubicBezTo>
                  <a:pt x="104" y="4"/>
                  <a:pt x="122" y="0"/>
                  <a:pt x="140" y="0"/>
                </a:cubicBezTo>
                <a:cubicBezTo>
                  <a:pt x="159" y="0"/>
                  <a:pt x="177" y="4"/>
                  <a:pt x="194" y="11"/>
                </a:cubicBezTo>
                <a:cubicBezTo>
                  <a:pt x="211" y="18"/>
                  <a:pt x="226" y="28"/>
                  <a:pt x="239" y="41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0"/>
                </a:cubicBezTo>
                <a:close/>
              </a:path>
            </a:pathLst>
          </a:custGeom>
          <a:solidFill>
            <a:srgbClr val="06b6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5790960" y="3777120"/>
            <a:ext cx="17280" cy="117360"/>
          </a:xfrm>
          <a:custGeom>
            <a:avLst/>
            <a:gdLst/>
            <a:ahLst/>
            <a:rect l="0" t="0" r="r" b="b"/>
            <a:pathLst>
              <a:path w="48" h="326">
                <a:moveTo>
                  <a:pt x="0" y="0"/>
                </a:moveTo>
                <a:lnTo>
                  <a:pt x="48" y="0"/>
                </a:lnTo>
                <a:lnTo>
                  <a:pt x="48" y="326"/>
                </a:lnTo>
                <a:lnTo>
                  <a:pt x="0" y="326"/>
                </a:lnTo>
                <a:lnTo>
                  <a:pt x="0" y="0"/>
                </a:lnTo>
                <a:close/>
              </a:path>
            </a:pathLst>
          </a:custGeom>
          <a:solidFill>
            <a:srgbClr val="06b6d4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6000120" y="3586320"/>
            <a:ext cx="2020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e5e7eb"/>
                </a:solidFill>
                <a:effectLst/>
                <a:uFillTx/>
                <a:latin typeface="DejaVuSans"/>
                <a:ea typeface="DejaVuSans"/>
              </a:rPr>
              <a:t>Reduces manual grading time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5749200" y="3960720"/>
            <a:ext cx="100800" cy="100800"/>
          </a:xfrm>
          <a:custGeom>
            <a:avLst/>
            <a:gdLst/>
            <a:ahLst/>
            <a:rect l="0" t="0" r="r" b="b"/>
            <a:pathLst>
              <a:path w="280" h="280">
                <a:moveTo>
                  <a:pt x="280" y="140"/>
                </a:moveTo>
                <a:cubicBezTo>
                  <a:pt x="280" y="158"/>
                  <a:pt x="276" y="176"/>
                  <a:pt x="269" y="193"/>
                </a:cubicBezTo>
                <a:cubicBezTo>
                  <a:pt x="262" y="210"/>
                  <a:pt x="252" y="225"/>
                  <a:pt x="239" y="238"/>
                </a:cubicBezTo>
                <a:cubicBezTo>
                  <a:pt x="226" y="251"/>
                  <a:pt x="211" y="262"/>
                  <a:pt x="194" y="269"/>
                </a:cubicBezTo>
                <a:cubicBezTo>
                  <a:pt x="177" y="277"/>
                  <a:pt x="159" y="280"/>
                  <a:pt x="140" y="280"/>
                </a:cubicBezTo>
                <a:cubicBezTo>
                  <a:pt x="122" y="280"/>
                  <a:pt x="104" y="277"/>
                  <a:pt x="87" y="269"/>
                </a:cubicBezTo>
                <a:cubicBezTo>
                  <a:pt x="70" y="262"/>
                  <a:pt x="55" y="251"/>
                  <a:pt x="42" y="238"/>
                </a:cubicBezTo>
                <a:cubicBezTo>
                  <a:pt x="29" y="225"/>
                  <a:pt x="19" y="210"/>
                  <a:pt x="11" y="193"/>
                </a:cubicBezTo>
                <a:cubicBezTo>
                  <a:pt x="4" y="176"/>
                  <a:pt x="0" y="158"/>
                  <a:pt x="0" y="140"/>
                </a:cubicBezTo>
                <a:cubicBezTo>
                  <a:pt x="0" y="121"/>
                  <a:pt x="4" y="104"/>
                  <a:pt x="11" y="86"/>
                </a:cubicBezTo>
                <a:cubicBezTo>
                  <a:pt x="19" y="69"/>
                  <a:pt x="29" y="54"/>
                  <a:pt x="42" y="41"/>
                </a:cubicBezTo>
                <a:cubicBezTo>
                  <a:pt x="55" y="28"/>
                  <a:pt x="70" y="18"/>
                  <a:pt x="87" y="11"/>
                </a:cubicBezTo>
                <a:cubicBezTo>
                  <a:pt x="104" y="4"/>
                  <a:pt x="122" y="0"/>
                  <a:pt x="140" y="0"/>
                </a:cubicBezTo>
                <a:cubicBezTo>
                  <a:pt x="159" y="0"/>
                  <a:pt x="177" y="4"/>
                  <a:pt x="194" y="11"/>
                </a:cubicBezTo>
                <a:cubicBezTo>
                  <a:pt x="211" y="18"/>
                  <a:pt x="226" y="28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4"/>
                  <a:pt x="280" y="121"/>
                  <a:pt x="280" y="140"/>
                </a:cubicBezTo>
                <a:close/>
              </a:path>
            </a:pathLst>
          </a:custGeom>
          <a:solidFill>
            <a:srgbClr val="06b6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26" name="" descr=""/>
          <p:cNvPicPr/>
          <p:nvPr/>
        </p:nvPicPr>
        <p:blipFill>
          <a:blip r:embed="rId10"/>
          <a:stretch/>
        </p:blipFill>
        <p:spPr>
          <a:xfrm>
            <a:off x="401040" y="5440320"/>
            <a:ext cx="1000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7" name=""/>
          <p:cNvSpPr txBox="1"/>
          <p:nvPr/>
        </p:nvSpPr>
        <p:spPr>
          <a:xfrm>
            <a:off x="6000120" y="3912120"/>
            <a:ext cx="1964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e5e7eb"/>
                </a:solidFill>
                <a:effectLst/>
                <a:uFillTx/>
                <a:latin typeface="DejaVuSans"/>
                <a:ea typeface="DejaVuSans"/>
              </a:rPr>
              <a:t>Provides consistent feedback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 txBox="1"/>
          <p:nvPr/>
        </p:nvSpPr>
        <p:spPr>
          <a:xfrm>
            <a:off x="568080" y="5433120"/>
            <a:ext cx="2323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Empowering educators since 2025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 txBox="1"/>
          <p:nvPr/>
        </p:nvSpPr>
        <p:spPr>
          <a:xfrm>
            <a:off x="9045720" y="5448600"/>
            <a:ext cx="1265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LAZYAI | Page 9 of 11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LibreOffice/25.2.3.2$Linux_X86_64 LibreOffice_project/bbb074479178df812d175f709636b368952c2ce3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