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27596" y="2704128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056254" y="104091"/>
            <a:ext cx="1745673" cy="2207491"/>
            <a:chOff x="4091708" y="1958109"/>
            <a:chExt cx="2105892" cy="2530763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56253" y="2365754"/>
            <a:ext cx="1745673" cy="2207491"/>
            <a:chOff x="4091708" y="1958109"/>
            <a:chExt cx="2105892" cy="2530763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8943" y="4627417"/>
            <a:ext cx="1745673" cy="2207491"/>
            <a:chOff x="4091708" y="1958109"/>
            <a:chExt cx="2105892" cy="2530763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8942" y="2365754"/>
            <a:ext cx="1745673" cy="2207491"/>
            <a:chOff x="4091708" y="1958109"/>
            <a:chExt cx="2105892" cy="2530763"/>
          </a:xfrm>
        </p:grpSpPr>
        <p:sp>
          <p:nvSpPr>
            <p:cNvPr id="15" name="Rectangle 14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8942" y="104091"/>
            <a:ext cx="1745673" cy="2207491"/>
            <a:chOff x="4091708" y="1958109"/>
            <a:chExt cx="2105892" cy="2530763"/>
          </a:xfrm>
        </p:grpSpPr>
        <p:sp>
          <p:nvSpPr>
            <p:cNvPr id="18" name="Rectangle 17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56253" y="4627417"/>
            <a:ext cx="1745673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phone_number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emergency_services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3</cp:revision>
  <dcterms:created xsi:type="dcterms:W3CDTF">2017-10-03T15:42:38Z</dcterms:created>
  <dcterms:modified xsi:type="dcterms:W3CDTF">2017-10-26T03:01:02Z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