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C48-D304-4A48-BAC6-9C5BC7076525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04588" y="2825702"/>
            <a:ext cx="1745673" cy="1719211"/>
            <a:chOff x="4091708" y="1958109"/>
            <a:chExt cx="2105892" cy="1970978"/>
          </a:xfrm>
        </p:grpSpPr>
        <p:sp>
          <p:nvSpPr>
            <p:cNvPr id="2" name="Rectangle 1"/>
            <p:cNvSpPr/>
            <p:nvPr/>
          </p:nvSpPr>
          <p:spPr>
            <a:xfrm>
              <a:off x="4091710" y="2346037"/>
              <a:ext cx="2105890" cy="158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32248" y="26228"/>
            <a:ext cx="1879601" cy="3250394"/>
            <a:chOff x="4091708" y="1958109"/>
            <a:chExt cx="2105892" cy="403154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6"/>
              <a:ext cx="2105890" cy="3643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tha_tka_complications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blood_clots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wound_open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cut_tears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pressure_sores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complications_mortality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collapsed_lung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catheter_infections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broken_hip_fell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serious_complications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36910" y="2939253"/>
            <a:ext cx="1745673" cy="3480424"/>
            <a:chOff x="4091708" y="1958109"/>
            <a:chExt cx="2105892" cy="3990108"/>
          </a:xfrm>
        </p:grpSpPr>
        <p:sp>
          <p:nvSpPr>
            <p:cNvPr id="9" name="Rectangle 8"/>
            <p:cNvSpPr/>
            <p:nvPr/>
          </p:nvSpPr>
          <p:spPr>
            <a:xfrm>
              <a:off x="4091710" y="2346036"/>
              <a:ext cx="2105890" cy="3602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clabsi_device_days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cauti_day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ssi_colon_procedures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cdiff_observed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hais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288" y="94597"/>
            <a:ext cx="2923311" cy="3535295"/>
            <a:chOff x="4091708" y="1958109"/>
            <a:chExt cx="2105892" cy="4053015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7"/>
              <a:ext cx="2105890" cy="3665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comm_medicines_performnaces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clean_quiet_achievement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hcahps_base_score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hcahps_consistency_score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288" y="3685308"/>
            <a:ext cx="2923314" cy="3111814"/>
            <a:chOff x="4091708" y="1958109"/>
            <a:chExt cx="2105893" cy="3567519"/>
          </a:xfrm>
        </p:grpSpPr>
        <p:sp>
          <p:nvSpPr>
            <p:cNvPr id="15" name="Rectangle 14"/>
            <p:cNvSpPr/>
            <p:nvPr/>
          </p:nvSpPr>
          <p:spPr>
            <a:xfrm>
              <a:off x="4091711" y="2346037"/>
              <a:ext cx="2105890" cy="3179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er_volume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pop_flu_immunization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worker_flu_immunization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fibrinolysis_median_time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fibrinolysis_within_30_min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door_to_diagnostic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pain_med_median_time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left_before_being_seen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cataract_visual_improvement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facility_transfer_median_time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coronary_intervention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ecg_median_time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newborns_schedule_early_percentage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warfarin_discharge_instructions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hai_preventabl_venous_thromboembolism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care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2254" y="4341091"/>
            <a:ext cx="2128982" cy="2207491"/>
            <a:chOff x="4091708" y="1958109"/>
            <a:chExt cx="2105892" cy="2530763"/>
          </a:xfrm>
        </p:grpSpPr>
        <p:sp>
          <p:nvSpPr>
            <p:cNvPr id="21" name="Rectangle 20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heart_attack_return_days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heart_failure_return_days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tka_readmission_rate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stroke_readmission_rate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returns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3022598" y="508000"/>
            <a:ext cx="598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629892" y="508000"/>
            <a:ext cx="1" cy="277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29892" y="3281203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49600" y="420863"/>
            <a:ext cx="0" cy="174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16400" y="3212538"/>
            <a:ext cx="0" cy="174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2597" y="4133273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655" y="3335407"/>
            <a:ext cx="0" cy="7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29892" y="3335408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49600" y="4046136"/>
            <a:ext cx="0" cy="174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02764" y="507999"/>
            <a:ext cx="429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084291" y="507999"/>
            <a:ext cx="9236" cy="2717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145643" y="3212538"/>
            <a:ext cx="947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331364" y="416854"/>
            <a:ext cx="0" cy="174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289965" y="3162345"/>
            <a:ext cx="0" cy="310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39869" y="3259964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37927" y="3259965"/>
            <a:ext cx="0" cy="153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37927" y="4796605"/>
            <a:ext cx="783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50260" y="3386811"/>
            <a:ext cx="398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986818" y="3299674"/>
            <a:ext cx="0" cy="174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31364" y="4679465"/>
            <a:ext cx="0" cy="174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4339" y="4596519"/>
            <a:ext cx="1905006" cy="1517695"/>
            <a:chOff x="4091708" y="1958109"/>
            <a:chExt cx="2105892" cy="1739952"/>
          </a:xfrm>
        </p:grpSpPr>
        <p:sp>
          <p:nvSpPr>
            <p:cNvPr id="3" name="Rectangle 2"/>
            <p:cNvSpPr/>
            <p:nvPr/>
          </p:nvSpPr>
          <p:spPr>
            <a:xfrm>
              <a:off x="4091710" y="2346036"/>
              <a:ext cx="2105890" cy="135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measure_start_quarter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measure_start_date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measure_end_quarter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err="1">
                  <a:solidFill>
                    <a:schemeClr val="tx1"/>
                  </a:solidFill>
                </a:rPr>
                <a:t>measure_end_date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measures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02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104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Doan</dc:creator>
  <cp:lastModifiedBy>Phat Doan</cp:lastModifiedBy>
  <cp:revision>17</cp:revision>
  <dcterms:created xsi:type="dcterms:W3CDTF">2017-10-03T15:42:38Z</dcterms:created>
  <dcterms:modified xsi:type="dcterms:W3CDTF">2017-10-27T20:21:56Z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Phat.Doan@imail.org</vt:lpwstr>
  </property>
  <property fmtid="{D5CDD505-2E9C-101B-9397-08002B2CF9AE}" pid="6" name="MSIP_Label_ba1a4512-8026-4a73-bfb7-8d52c1779a3a_SetDate">
    <vt:lpwstr>2017-10-03T09:42:45.4359898-06:00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