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2"/>
    <p:sldId id="257" r:id="rId33"/>
    <p:sldId id="258" r:id="rId34"/>
    <p:sldId id="259" r:id="rId35"/>
    <p:sldId id="260" r:id="rId36"/>
    <p:sldId id="261" r:id="rId37"/>
    <p:sldId id="262" r:id="rId38"/>
    <p:sldId id="263" r:id="rId39"/>
    <p:sldId id="264" r:id="rId40"/>
    <p:sldId id="265" r:id="rId41"/>
    <p:sldId id="266" r:id="rId42"/>
    <p:sldId id="267" r:id="rId43"/>
    <p:sldId id="268" r:id="rId44"/>
    <p:sldId id="269" r:id="rId45"/>
    <p:sldId id="270" r:id="rId46"/>
    <p:sldId id="271" r:id="rId47"/>
    <p:sldId id="272" r:id="rId48"/>
    <p:sldId id="273" r:id="rId49"/>
    <p:sldId id="274" r:id="rId50"/>
  </p:sldIdLst>
  <p:sldSz cx="18288000" cy="10287000"/>
  <p:notesSz cx="6858000" cy="9144000"/>
  <p:embeddedFontLst>
    <p:embeddedFont>
      <p:font typeface="Oswald" charset="1" panose="00000500000000000000"/>
      <p:regular r:id="rId6"/>
    </p:embeddedFont>
    <p:embeddedFont>
      <p:font typeface="Oswald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Montserrat Light" charset="1" panose="00000400000000000000"/>
      <p:regular r:id="rId12"/>
    </p:embeddedFont>
    <p:embeddedFont>
      <p:font typeface="Montserrat Light Bold" charset="1" panose="00000800000000000000"/>
      <p:regular r:id="rId13"/>
    </p:embeddedFont>
    <p:embeddedFont>
      <p:font typeface="Montserrat Light Italics" charset="1" panose="00000400000000000000"/>
      <p:regular r:id="rId14"/>
    </p:embeddedFont>
    <p:embeddedFont>
      <p:font typeface="Montserrat Light Bold Italics" charset="1" panose="00000800000000000000"/>
      <p:regular r:id="rId15"/>
    </p:embeddedFont>
    <p:embeddedFont>
      <p:font typeface="DM Sans" charset="1" panose="00000000000000000000"/>
      <p:regular r:id="rId16"/>
    </p:embeddedFont>
    <p:embeddedFont>
      <p:font typeface="DM Sans Bold" charset="1" panose="00000000000000000000"/>
      <p:regular r:id="rId17"/>
    </p:embeddedFont>
    <p:embeddedFont>
      <p:font typeface="DM Sans Italics" charset="1" panose="00000000000000000000"/>
      <p:regular r:id="rId18"/>
    </p:embeddedFont>
    <p:embeddedFont>
      <p:font typeface="DM Sans Bold Italics" charset="1" panose="00000000000000000000"/>
      <p:regular r:id="rId19"/>
    </p:embeddedFont>
    <p:embeddedFont>
      <p:font typeface="Open Sauce" charset="1" panose="00000500000000000000"/>
      <p:regular r:id="rId20"/>
    </p:embeddedFont>
    <p:embeddedFont>
      <p:font typeface="Open Sauce Bold" charset="1" panose="00000800000000000000"/>
      <p:regular r:id="rId21"/>
    </p:embeddedFont>
    <p:embeddedFont>
      <p:font typeface="Open Sauce Italics" charset="1" panose="00000500000000000000"/>
      <p:regular r:id="rId22"/>
    </p:embeddedFont>
    <p:embeddedFont>
      <p:font typeface="Open Sauce Bold Italics" charset="1" panose="00000800000000000000"/>
      <p:regular r:id="rId23"/>
    </p:embeddedFont>
    <p:embeddedFont>
      <p:font typeface="Open Sauce Light" charset="1" panose="00000400000000000000"/>
      <p:regular r:id="rId24"/>
    </p:embeddedFont>
    <p:embeddedFont>
      <p:font typeface="Open Sauce Light Italics" charset="1" panose="00000400000000000000"/>
      <p:regular r:id="rId25"/>
    </p:embeddedFont>
    <p:embeddedFont>
      <p:font typeface="Open Sauce Medium" charset="1" panose="00000600000000000000"/>
      <p:regular r:id="rId26"/>
    </p:embeddedFont>
    <p:embeddedFont>
      <p:font typeface="Open Sauce Medium Italics" charset="1" panose="00000600000000000000"/>
      <p:regular r:id="rId27"/>
    </p:embeddedFont>
    <p:embeddedFont>
      <p:font typeface="Open Sauce Semi-Bold" charset="1" panose="00000700000000000000"/>
      <p:regular r:id="rId28"/>
    </p:embeddedFont>
    <p:embeddedFont>
      <p:font typeface="Open Sauce Semi-Bold Italics" charset="1" panose="00000700000000000000"/>
      <p:regular r:id="rId29"/>
    </p:embeddedFont>
    <p:embeddedFont>
      <p:font typeface="Open Sauce Heavy" charset="1" panose="00000A00000000000000"/>
      <p:regular r:id="rId30"/>
    </p:embeddedFont>
    <p:embeddedFont>
      <p:font typeface="Open Sauce Heavy Italics" charset="1" panose="00000A0000000000000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slides/slide1.xml" Type="http://schemas.openxmlformats.org/officeDocument/2006/relationships/slide"/><Relationship Id="rId33" Target="slides/slide2.xml" Type="http://schemas.openxmlformats.org/officeDocument/2006/relationships/slide"/><Relationship Id="rId34" Target="slides/slide3.xml" Type="http://schemas.openxmlformats.org/officeDocument/2006/relationships/slide"/><Relationship Id="rId35" Target="slides/slide4.xml" Type="http://schemas.openxmlformats.org/officeDocument/2006/relationships/slide"/><Relationship Id="rId36" Target="slides/slide5.xml" Type="http://schemas.openxmlformats.org/officeDocument/2006/relationships/slide"/><Relationship Id="rId37" Target="slides/slide6.xml" Type="http://schemas.openxmlformats.org/officeDocument/2006/relationships/slide"/><Relationship Id="rId38" Target="slides/slide7.xml" Type="http://schemas.openxmlformats.org/officeDocument/2006/relationships/slide"/><Relationship Id="rId39" Target="slides/slide8.xml" Type="http://schemas.openxmlformats.org/officeDocument/2006/relationships/slide"/><Relationship Id="rId4" Target="theme/theme1.xml" Type="http://schemas.openxmlformats.org/officeDocument/2006/relationships/theme"/><Relationship Id="rId40" Target="slides/slide9.xml" Type="http://schemas.openxmlformats.org/officeDocument/2006/relationships/slide"/><Relationship Id="rId41" Target="slides/slide10.xml" Type="http://schemas.openxmlformats.org/officeDocument/2006/relationships/slide"/><Relationship Id="rId42" Target="slides/slide11.xml" Type="http://schemas.openxmlformats.org/officeDocument/2006/relationships/slide"/><Relationship Id="rId43" Target="slides/slide12.xml" Type="http://schemas.openxmlformats.org/officeDocument/2006/relationships/slide"/><Relationship Id="rId44" Target="slides/slide13.xml" Type="http://schemas.openxmlformats.org/officeDocument/2006/relationships/slide"/><Relationship Id="rId45" Target="slides/slide14.xml" Type="http://schemas.openxmlformats.org/officeDocument/2006/relationships/slide"/><Relationship Id="rId46" Target="slides/slide15.xml" Type="http://schemas.openxmlformats.org/officeDocument/2006/relationships/slide"/><Relationship Id="rId47" Target="slides/slide16.xml" Type="http://schemas.openxmlformats.org/officeDocument/2006/relationships/slide"/><Relationship Id="rId48" Target="slides/slide17.xml" Type="http://schemas.openxmlformats.org/officeDocument/2006/relationships/slide"/><Relationship Id="rId49" Target="slides/slide18.xml" Type="http://schemas.openxmlformats.org/officeDocument/2006/relationships/slide"/><Relationship Id="rId5" Target="tableStyles.xml" Type="http://schemas.openxmlformats.org/officeDocument/2006/relationships/tableStyles"/><Relationship Id="rId50" Target="slides/slide19.xml" Type="http://schemas.openxmlformats.org/officeDocument/2006/relationships/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22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26.png" Type="http://schemas.openxmlformats.org/officeDocument/2006/relationships/image"/><Relationship Id="rId5" Target="../media/image23.png" Type="http://schemas.openxmlformats.org/officeDocument/2006/relationships/image"/><Relationship Id="rId6" Target="../media/image24.sv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7.pn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8.png" Type="http://schemas.openxmlformats.org/officeDocument/2006/relationships/imag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9.png" Type="http://schemas.openxmlformats.org/officeDocument/2006/relationships/image"/><Relationship Id="rId6" Target="../media/image30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7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Relationship Id="rId6" Target="../media/image1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lnTo>
                    <a:pt x="0" y="0"/>
                  </a:lnTo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236347" y="4348786"/>
            <a:ext cx="9815307" cy="2766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16437" spc="1610">
                <a:solidFill>
                  <a:srgbClr val="231F20"/>
                </a:solidFill>
                <a:latin typeface="Oswald Bold"/>
              </a:rPr>
              <a:t>PROJECT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36347" y="3438109"/>
            <a:ext cx="9815307" cy="118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</a:rPr>
              <a:t>E-LECTRONIX.COM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87923">
            <a:off x="14524010" y="-3448302"/>
            <a:ext cx="7032580" cy="7216267"/>
          </a:xfrm>
          <a:custGeom>
            <a:avLst/>
            <a:gdLst/>
            <a:ahLst/>
            <a:cxnLst/>
            <a:rect r="r" b="b" t="t" l="l"/>
            <a:pathLst>
              <a:path h="7216267" w="7032580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-2717004" y="6242446"/>
            <a:ext cx="7032580" cy="7216267"/>
          </a:xfrm>
          <a:custGeom>
            <a:avLst/>
            <a:gdLst/>
            <a:ahLst/>
            <a:cxnLst/>
            <a:rect r="r" b="b" t="t" l="l"/>
            <a:pathLst>
              <a:path h="7216267" w="7032580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13829" y="1374691"/>
            <a:ext cx="17460341" cy="7883609"/>
          </a:xfrm>
          <a:custGeom>
            <a:avLst/>
            <a:gdLst/>
            <a:ahLst/>
            <a:cxnLst/>
            <a:rect r="r" b="b" t="t" l="l"/>
            <a:pathLst>
              <a:path h="7883609" w="17460341">
                <a:moveTo>
                  <a:pt x="0" y="0"/>
                </a:moveTo>
                <a:lnTo>
                  <a:pt x="17460342" y="0"/>
                </a:lnTo>
                <a:lnTo>
                  <a:pt x="17460342" y="7883609"/>
                </a:lnTo>
                <a:lnTo>
                  <a:pt x="0" y="78836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155327" y="410862"/>
            <a:ext cx="5981844" cy="2197767"/>
            <a:chOff x="0" y="0"/>
            <a:chExt cx="7975792" cy="2930356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7975792" cy="2930356"/>
              <a:chOff x="0" y="0"/>
              <a:chExt cx="2047782" cy="75236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047782" cy="752368"/>
              </a:xfrm>
              <a:custGeom>
                <a:avLst/>
                <a:gdLst/>
                <a:ahLst/>
                <a:cxnLst/>
                <a:rect r="r" b="b" t="t" l="l"/>
                <a:pathLst>
                  <a:path h="752368" w="2047782">
                    <a:moveTo>
                      <a:pt x="2047782" y="0"/>
                    </a:moveTo>
                    <a:lnTo>
                      <a:pt x="0" y="0"/>
                    </a:lnTo>
                    <a:lnTo>
                      <a:pt x="0" y="564408"/>
                    </a:lnTo>
                    <a:lnTo>
                      <a:pt x="157480" y="564408"/>
                    </a:lnTo>
                    <a:lnTo>
                      <a:pt x="157480" y="752368"/>
                    </a:lnTo>
                    <a:lnTo>
                      <a:pt x="463550" y="564408"/>
                    </a:lnTo>
                    <a:lnTo>
                      <a:pt x="2047782" y="564408"/>
                    </a:lnTo>
                    <a:lnTo>
                      <a:pt x="2047782" y="0"/>
                    </a:lnTo>
                  </a:path>
                </a:pathLst>
              </a:custGeom>
              <a:solidFill>
                <a:srgbClr val="CCCCCC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9050"/>
                <a:ext cx="812800" cy="6413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216754" y="947740"/>
              <a:ext cx="6726553" cy="12715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60"/>
                </a:lnSpc>
              </a:pPr>
              <a:r>
                <a:rPr lang="en-US" sz="1828">
                  <a:solidFill>
                    <a:srgbClr val="100F0D"/>
                  </a:solidFill>
                  <a:latin typeface="Montserrat Light"/>
                </a:rPr>
                <a:t>Here is Create Category page appear when admin click Add Category link</a:t>
              </a:r>
            </a:p>
            <a:p>
              <a:pPr>
                <a:lnSpc>
                  <a:spcPts val="2560"/>
                </a:lnSpc>
              </a:pP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229454" y="331066"/>
              <a:ext cx="5399475" cy="5479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468"/>
                </a:lnSpc>
              </a:pPr>
              <a:r>
                <a:rPr lang="en-US" sz="2477">
                  <a:solidFill>
                    <a:srgbClr val="000000"/>
                  </a:solidFill>
                  <a:latin typeface="DM Sans Bold"/>
                </a:rPr>
                <a:t>Category Create Page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87923">
            <a:off x="14524010" y="-3448302"/>
            <a:ext cx="7032580" cy="7216267"/>
          </a:xfrm>
          <a:custGeom>
            <a:avLst/>
            <a:gdLst/>
            <a:ahLst/>
            <a:cxnLst/>
            <a:rect r="r" b="b" t="t" l="l"/>
            <a:pathLst>
              <a:path h="7216267" w="7032580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-2717004" y="6242446"/>
            <a:ext cx="7032580" cy="7216267"/>
          </a:xfrm>
          <a:custGeom>
            <a:avLst/>
            <a:gdLst/>
            <a:ahLst/>
            <a:cxnLst/>
            <a:rect r="r" b="b" t="t" l="l"/>
            <a:pathLst>
              <a:path h="7216267" w="7032580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56257" y="2238849"/>
            <a:ext cx="16975485" cy="6450275"/>
          </a:xfrm>
          <a:custGeom>
            <a:avLst/>
            <a:gdLst/>
            <a:ahLst/>
            <a:cxnLst/>
            <a:rect r="r" b="b" t="t" l="l"/>
            <a:pathLst>
              <a:path h="6450275" w="16975485">
                <a:moveTo>
                  <a:pt x="0" y="0"/>
                </a:moveTo>
                <a:lnTo>
                  <a:pt x="16975486" y="0"/>
                </a:lnTo>
                <a:lnTo>
                  <a:pt x="16975486" y="6450274"/>
                </a:lnTo>
                <a:lnTo>
                  <a:pt x="0" y="64502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9144000" y="1346048"/>
            <a:ext cx="5981844" cy="2197767"/>
            <a:chOff x="0" y="0"/>
            <a:chExt cx="7975792" cy="2930356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7975792" cy="2930356"/>
              <a:chOff x="0" y="0"/>
              <a:chExt cx="2047782" cy="75236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047782" cy="752368"/>
              </a:xfrm>
              <a:custGeom>
                <a:avLst/>
                <a:gdLst/>
                <a:ahLst/>
                <a:cxnLst/>
                <a:rect r="r" b="b" t="t" l="l"/>
                <a:pathLst>
                  <a:path h="752368" w="2047782">
                    <a:moveTo>
                      <a:pt x="2047782" y="0"/>
                    </a:moveTo>
                    <a:lnTo>
                      <a:pt x="0" y="0"/>
                    </a:lnTo>
                    <a:lnTo>
                      <a:pt x="0" y="564408"/>
                    </a:lnTo>
                    <a:lnTo>
                      <a:pt x="157480" y="564408"/>
                    </a:lnTo>
                    <a:lnTo>
                      <a:pt x="157480" y="752368"/>
                    </a:lnTo>
                    <a:lnTo>
                      <a:pt x="463550" y="564408"/>
                    </a:lnTo>
                    <a:lnTo>
                      <a:pt x="2047782" y="564408"/>
                    </a:lnTo>
                    <a:lnTo>
                      <a:pt x="2047782" y="0"/>
                    </a:lnTo>
                  </a:path>
                </a:pathLst>
              </a:custGeom>
              <a:solidFill>
                <a:srgbClr val="CCCCCC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9050"/>
                <a:ext cx="812800" cy="6413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216754" y="947740"/>
              <a:ext cx="6726553" cy="12715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60"/>
                </a:lnSpc>
              </a:pPr>
              <a:r>
                <a:rPr lang="en-US" sz="1828">
                  <a:solidFill>
                    <a:srgbClr val="100F0D"/>
                  </a:solidFill>
                  <a:latin typeface="Montserrat Light"/>
                </a:rPr>
                <a:t>Here is View Category page appear when admin click Add Category link</a:t>
              </a:r>
            </a:p>
            <a:p>
              <a:pPr>
                <a:lnSpc>
                  <a:spcPts val="2560"/>
                </a:lnSpc>
              </a:pP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229454" y="331066"/>
              <a:ext cx="5399475" cy="5479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468"/>
                </a:lnSpc>
              </a:pPr>
              <a:r>
                <a:rPr lang="en-US" sz="2477">
                  <a:solidFill>
                    <a:srgbClr val="000000"/>
                  </a:solidFill>
                  <a:latin typeface="DM Sans Bold"/>
                </a:rPr>
                <a:t>Category View Page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87923">
            <a:off x="14524010" y="-3448302"/>
            <a:ext cx="7032580" cy="7216267"/>
          </a:xfrm>
          <a:custGeom>
            <a:avLst/>
            <a:gdLst/>
            <a:ahLst/>
            <a:cxnLst/>
            <a:rect r="r" b="b" t="t" l="l"/>
            <a:pathLst>
              <a:path h="7216267" w="7032580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-2717004" y="6242446"/>
            <a:ext cx="7032580" cy="7216267"/>
          </a:xfrm>
          <a:custGeom>
            <a:avLst/>
            <a:gdLst/>
            <a:ahLst/>
            <a:cxnLst/>
            <a:rect r="r" b="b" t="t" l="l"/>
            <a:pathLst>
              <a:path h="7216267" w="7032580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38307" y="1068775"/>
            <a:ext cx="17211387" cy="8149450"/>
          </a:xfrm>
          <a:custGeom>
            <a:avLst/>
            <a:gdLst/>
            <a:ahLst/>
            <a:cxnLst/>
            <a:rect r="r" b="b" t="t" l="l"/>
            <a:pathLst>
              <a:path h="8149450" w="17211387">
                <a:moveTo>
                  <a:pt x="0" y="0"/>
                </a:moveTo>
                <a:lnTo>
                  <a:pt x="17211386" y="0"/>
                </a:lnTo>
                <a:lnTo>
                  <a:pt x="17211386" y="8149450"/>
                </a:lnTo>
                <a:lnTo>
                  <a:pt x="0" y="81494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155327" y="410862"/>
            <a:ext cx="5981844" cy="2197767"/>
            <a:chOff x="0" y="0"/>
            <a:chExt cx="7975792" cy="2930356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7975792" cy="2930356"/>
              <a:chOff x="0" y="0"/>
              <a:chExt cx="2047782" cy="75236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047782" cy="752368"/>
              </a:xfrm>
              <a:custGeom>
                <a:avLst/>
                <a:gdLst/>
                <a:ahLst/>
                <a:cxnLst/>
                <a:rect r="r" b="b" t="t" l="l"/>
                <a:pathLst>
                  <a:path h="752368" w="2047782">
                    <a:moveTo>
                      <a:pt x="2047782" y="0"/>
                    </a:moveTo>
                    <a:lnTo>
                      <a:pt x="0" y="0"/>
                    </a:lnTo>
                    <a:lnTo>
                      <a:pt x="0" y="564408"/>
                    </a:lnTo>
                    <a:lnTo>
                      <a:pt x="157480" y="564408"/>
                    </a:lnTo>
                    <a:lnTo>
                      <a:pt x="157480" y="752368"/>
                    </a:lnTo>
                    <a:lnTo>
                      <a:pt x="463550" y="564408"/>
                    </a:lnTo>
                    <a:lnTo>
                      <a:pt x="2047782" y="564408"/>
                    </a:lnTo>
                    <a:lnTo>
                      <a:pt x="2047782" y="0"/>
                    </a:lnTo>
                  </a:path>
                </a:pathLst>
              </a:custGeom>
              <a:solidFill>
                <a:srgbClr val="CCCCCC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9050"/>
                <a:ext cx="812800" cy="6413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216754" y="947740"/>
              <a:ext cx="6726553" cy="12715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60"/>
                </a:lnSpc>
              </a:pPr>
              <a:r>
                <a:rPr lang="en-US" sz="1828">
                  <a:solidFill>
                    <a:srgbClr val="100F0D"/>
                  </a:solidFill>
                  <a:latin typeface="Montserrat Light"/>
                </a:rPr>
                <a:t>Here is Create Product page appear when admin click Add Product link</a:t>
              </a:r>
            </a:p>
            <a:p>
              <a:pPr>
                <a:lnSpc>
                  <a:spcPts val="2560"/>
                </a:lnSpc>
              </a:pP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229454" y="331066"/>
              <a:ext cx="5399475" cy="5479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468"/>
                </a:lnSpc>
              </a:pPr>
              <a:r>
                <a:rPr lang="en-US" sz="2477">
                  <a:solidFill>
                    <a:srgbClr val="000000"/>
                  </a:solidFill>
                  <a:latin typeface="DM Sans Bold"/>
                </a:rPr>
                <a:t>Product Create Page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87923">
            <a:off x="14524010" y="-3448302"/>
            <a:ext cx="7032580" cy="7216267"/>
          </a:xfrm>
          <a:custGeom>
            <a:avLst/>
            <a:gdLst/>
            <a:ahLst/>
            <a:cxnLst/>
            <a:rect r="r" b="b" t="t" l="l"/>
            <a:pathLst>
              <a:path h="7216267" w="7032580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-2717004" y="6242446"/>
            <a:ext cx="7032580" cy="7216267"/>
          </a:xfrm>
          <a:custGeom>
            <a:avLst/>
            <a:gdLst/>
            <a:ahLst/>
            <a:cxnLst/>
            <a:rect r="r" b="b" t="t" l="l"/>
            <a:pathLst>
              <a:path h="7216267" w="7032580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60296" y="2177543"/>
            <a:ext cx="17167407" cy="5931914"/>
          </a:xfrm>
          <a:custGeom>
            <a:avLst/>
            <a:gdLst/>
            <a:ahLst/>
            <a:cxnLst/>
            <a:rect r="r" b="b" t="t" l="l"/>
            <a:pathLst>
              <a:path h="5931914" w="17167407">
                <a:moveTo>
                  <a:pt x="0" y="0"/>
                </a:moveTo>
                <a:lnTo>
                  <a:pt x="17167408" y="0"/>
                </a:lnTo>
                <a:lnTo>
                  <a:pt x="17167408" y="5931914"/>
                </a:lnTo>
                <a:lnTo>
                  <a:pt x="0" y="59319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9627179" y="1028700"/>
            <a:ext cx="5981844" cy="2197767"/>
            <a:chOff x="0" y="0"/>
            <a:chExt cx="7975792" cy="2930356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7975792" cy="2930356"/>
              <a:chOff x="0" y="0"/>
              <a:chExt cx="2047782" cy="75236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047782" cy="752368"/>
              </a:xfrm>
              <a:custGeom>
                <a:avLst/>
                <a:gdLst/>
                <a:ahLst/>
                <a:cxnLst/>
                <a:rect r="r" b="b" t="t" l="l"/>
                <a:pathLst>
                  <a:path h="752368" w="2047782">
                    <a:moveTo>
                      <a:pt x="2047782" y="0"/>
                    </a:moveTo>
                    <a:lnTo>
                      <a:pt x="0" y="0"/>
                    </a:lnTo>
                    <a:lnTo>
                      <a:pt x="0" y="564408"/>
                    </a:lnTo>
                    <a:lnTo>
                      <a:pt x="157480" y="564408"/>
                    </a:lnTo>
                    <a:lnTo>
                      <a:pt x="157480" y="752368"/>
                    </a:lnTo>
                    <a:lnTo>
                      <a:pt x="463550" y="564408"/>
                    </a:lnTo>
                    <a:lnTo>
                      <a:pt x="2047782" y="564408"/>
                    </a:lnTo>
                    <a:lnTo>
                      <a:pt x="2047782" y="0"/>
                    </a:lnTo>
                  </a:path>
                </a:pathLst>
              </a:custGeom>
              <a:solidFill>
                <a:srgbClr val="CCCCCC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9050"/>
                <a:ext cx="812800" cy="6413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216754" y="947740"/>
              <a:ext cx="6726553" cy="12715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60"/>
                </a:lnSpc>
              </a:pPr>
              <a:r>
                <a:rPr lang="en-US" sz="1828">
                  <a:solidFill>
                    <a:srgbClr val="100F0D"/>
                  </a:solidFill>
                  <a:latin typeface="Montserrat Light"/>
                </a:rPr>
                <a:t>Here is View Product page appear when admin click View Product link</a:t>
              </a:r>
            </a:p>
            <a:p>
              <a:pPr>
                <a:lnSpc>
                  <a:spcPts val="2560"/>
                </a:lnSpc>
              </a:pP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229454" y="331066"/>
              <a:ext cx="5399475" cy="5479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468"/>
                </a:lnSpc>
              </a:pPr>
              <a:r>
                <a:rPr lang="en-US" sz="2477">
                  <a:solidFill>
                    <a:srgbClr val="000000"/>
                  </a:solidFill>
                  <a:latin typeface="DM Sans Bold"/>
                </a:rPr>
                <a:t>Product View Page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87923">
            <a:off x="14524010" y="-3448302"/>
            <a:ext cx="7032580" cy="7216267"/>
          </a:xfrm>
          <a:custGeom>
            <a:avLst/>
            <a:gdLst/>
            <a:ahLst/>
            <a:cxnLst/>
            <a:rect r="r" b="b" t="t" l="l"/>
            <a:pathLst>
              <a:path h="7216267" w="7032580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-2717004" y="6242446"/>
            <a:ext cx="7032580" cy="7216267"/>
          </a:xfrm>
          <a:custGeom>
            <a:avLst/>
            <a:gdLst/>
            <a:ahLst/>
            <a:cxnLst/>
            <a:rect r="r" b="b" t="t" l="l"/>
            <a:pathLst>
              <a:path h="7216267" w="7032580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15325" y="892616"/>
            <a:ext cx="17057351" cy="9142740"/>
          </a:xfrm>
          <a:custGeom>
            <a:avLst/>
            <a:gdLst/>
            <a:ahLst/>
            <a:cxnLst/>
            <a:rect r="r" b="b" t="t" l="l"/>
            <a:pathLst>
              <a:path h="9142740" w="17057351">
                <a:moveTo>
                  <a:pt x="0" y="0"/>
                </a:moveTo>
                <a:lnTo>
                  <a:pt x="17057350" y="0"/>
                </a:lnTo>
                <a:lnTo>
                  <a:pt x="17057350" y="9142740"/>
                </a:lnTo>
                <a:lnTo>
                  <a:pt x="0" y="91427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728122" y="159832"/>
            <a:ext cx="5981844" cy="2197767"/>
            <a:chOff x="0" y="0"/>
            <a:chExt cx="7975792" cy="2930356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7975792" cy="2930356"/>
              <a:chOff x="0" y="0"/>
              <a:chExt cx="2047782" cy="75236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047782" cy="752368"/>
              </a:xfrm>
              <a:custGeom>
                <a:avLst/>
                <a:gdLst/>
                <a:ahLst/>
                <a:cxnLst/>
                <a:rect r="r" b="b" t="t" l="l"/>
                <a:pathLst>
                  <a:path h="752368" w="2047782">
                    <a:moveTo>
                      <a:pt x="2047782" y="0"/>
                    </a:moveTo>
                    <a:lnTo>
                      <a:pt x="0" y="0"/>
                    </a:lnTo>
                    <a:lnTo>
                      <a:pt x="0" y="564408"/>
                    </a:lnTo>
                    <a:lnTo>
                      <a:pt x="157480" y="564408"/>
                    </a:lnTo>
                    <a:lnTo>
                      <a:pt x="157480" y="752368"/>
                    </a:lnTo>
                    <a:lnTo>
                      <a:pt x="463550" y="564408"/>
                    </a:lnTo>
                    <a:lnTo>
                      <a:pt x="2047782" y="564408"/>
                    </a:lnTo>
                    <a:lnTo>
                      <a:pt x="2047782" y="0"/>
                    </a:lnTo>
                  </a:path>
                </a:pathLst>
              </a:custGeom>
              <a:solidFill>
                <a:srgbClr val="CCCCCC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9050"/>
                <a:ext cx="812800" cy="6413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216754" y="947740"/>
              <a:ext cx="6726553" cy="12715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60"/>
                </a:lnSpc>
              </a:pPr>
              <a:r>
                <a:rPr lang="en-US" sz="1828">
                  <a:solidFill>
                    <a:srgbClr val="100F0D"/>
                  </a:solidFill>
                  <a:latin typeface="Montserrat Light"/>
                </a:rPr>
                <a:t>Here is View Orders page appear when admin click Orders link</a:t>
              </a:r>
            </a:p>
            <a:p>
              <a:pPr>
                <a:lnSpc>
                  <a:spcPts val="2560"/>
                </a:lnSpc>
              </a:pP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229454" y="331066"/>
              <a:ext cx="5399475" cy="5479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468"/>
                </a:lnSpc>
              </a:pPr>
              <a:r>
                <a:rPr lang="en-US" sz="2477">
                  <a:solidFill>
                    <a:srgbClr val="000000"/>
                  </a:solidFill>
                  <a:latin typeface="DM Sans Bold"/>
                </a:rPr>
                <a:t>Orders View Page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87923">
            <a:off x="14524010" y="-3448302"/>
            <a:ext cx="7032580" cy="7216267"/>
          </a:xfrm>
          <a:custGeom>
            <a:avLst/>
            <a:gdLst/>
            <a:ahLst/>
            <a:cxnLst/>
            <a:rect r="r" b="b" t="t" l="l"/>
            <a:pathLst>
              <a:path h="7216267" w="7032580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-2717004" y="6242446"/>
            <a:ext cx="7032580" cy="7216267"/>
          </a:xfrm>
          <a:custGeom>
            <a:avLst/>
            <a:gdLst/>
            <a:ahLst/>
            <a:cxnLst/>
            <a:rect r="r" b="b" t="t" l="l"/>
            <a:pathLst>
              <a:path h="7216267" w="7032580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655224">
            <a:off x="-1244236" y="-182237"/>
            <a:ext cx="7315200" cy="2354729"/>
          </a:xfrm>
          <a:custGeom>
            <a:avLst/>
            <a:gdLst/>
            <a:ahLst/>
            <a:cxnLst/>
            <a:rect r="r" b="b" t="t" l="l"/>
            <a:pathLst>
              <a:path h="2354729" w="7315200">
                <a:moveTo>
                  <a:pt x="0" y="0"/>
                </a:moveTo>
                <a:lnTo>
                  <a:pt x="7315200" y="0"/>
                </a:lnTo>
                <a:lnTo>
                  <a:pt x="7315200" y="2354729"/>
                </a:lnTo>
                <a:lnTo>
                  <a:pt x="0" y="23547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89995" y="1734647"/>
            <a:ext cx="15632770" cy="8440166"/>
          </a:xfrm>
          <a:custGeom>
            <a:avLst/>
            <a:gdLst/>
            <a:ahLst/>
            <a:cxnLst/>
            <a:rect r="r" b="b" t="t" l="l"/>
            <a:pathLst>
              <a:path h="8440166" w="15632770">
                <a:moveTo>
                  <a:pt x="0" y="0"/>
                </a:moveTo>
                <a:lnTo>
                  <a:pt x="15632770" y="0"/>
                </a:lnTo>
                <a:lnTo>
                  <a:pt x="15632770" y="8440166"/>
                </a:lnTo>
                <a:lnTo>
                  <a:pt x="0" y="844016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278" r="0" b="-1278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689059" y="635764"/>
            <a:ext cx="5981844" cy="2197767"/>
            <a:chOff x="0" y="0"/>
            <a:chExt cx="7975792" cy="2930356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7975792" cy="2930356"/>
              <a:chOff x="0" y="0"/>
              <a:chExt cx="2047782" cy="752368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2047782" cy="752368"/>
              </a:xfrm>
              <a:custGeom>
                <a:avLst/>
                <a:gdLst/>
                <a:ahLst/>
                <a:cxnLst/>
                <a:rect r="r" b="b" t="t" l="l"/>
                <a:pathLst>
                  <a:path h="752368" w="2047782">
                    <a:moveTo>
                      <a:pt x="2047782" y="0"/>
                    </a:moveTo>
                    <a:lnTo>
                      <a:pt x="0" y="0"/>
                    </a:lnTo>
                    <a:lnTo>
                      <a:pt x="0" y="564408"/>
                    </a:lnTo>
                    <a:lnTo>
                      <a:pt x="157480" y="564408"/>
                    </a:lnTo>
                    <a:lnTo>
                      <a:pt x="157480" y="752368"/>
                    </a:lnTo>
                    <a:lnTo>
                      <a:pt x="463550" y="564408"/>
                    </a:lnTo>
                    <a:lnTo>
                      <a:pt x="2047782" y="564408"/>
                    </a:lnTo>
                    <a:lnTo>
                      <a:pt x="2047782" y="0"/>
                    </a:lnTo>
                  </a:path>
                </a:pathLst>
              </a:custGeom>
              <a:solidFill>
                <a:srgbClr val="CCCCCC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19050"/>
                <a:ext cx="812800" cy="6413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216754" y="947740"/>
              <a:ext cx="6726553" cy="12715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60"/>
                </a:lnSpc>
              </a:pPr>
              <a:r>
                <a:rPr lang="en-US" sz="1828">
                  <a:solidFill>
                    <a:srgbClr val="100F0D"/>
                  </a:solidFill>
                  <a:latin typeface="Montserrat Light"/>
                </a:rPr>
                <a:t>Here is View Order page appear when admin click View link on Orders page.</a:t>
              </a:r>
            </a:p>
            <a:p>
              <a:pPr>
                <a:lnSpc>
                  <a:spcPts val="2560"/>
                </a:lnSpc>
              </a:pP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229454" y="331066"/>
              <a:ext cx="5399475" cy="5479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468"/>
                </a:lnSpc>
              </a:pPr>
              <a:r>
                <a:rPr lang="en-US" sz="2477">
                  <a:solidFill>
                    <a:srgbClr val="000000"/>
                  </a:solidFill>
                  <a:latin typeface="DM Sans Bold"/>
                </a:rPr>
                <a:t>Orders Details View Page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3414475" y="-57745"/>
            <a:ext cx="4721332" cy="2105745"/>
            <a:chOff x="0" y="0"/>
            <a:chExt cx="6295110" cy="2807660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6295110" cy="2807660"/>
              <a:chOff x="0" y="0"/>
              <a:chExt cx="2047782" cy="913324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2047782" cy="913324"/>
              </a:xfrm>
              <a:custGeom>
                <a:avLst/>
                <a:gdLst/>
                <a:ahLst/>
                <a:cxnLst/>
                <a:rect r="r" b="b" t="t" l="l"/>
                <a:pathLst>
                  <a:path h="913324" w="2047782">
                    <a:moveTo>
                      <a:pt x="2047782" y="0"/>
                    </a:moveTo>
                    <a:lnTo>
                      <a:pt x="0" y="0"/>
                    </a:lnTo>
                    <a:lnTo>
                      <a:pt x="0" y="725364"/>
                    </a:lnTo>
                    <a:lnTo>
                      <a:pt x="157480" y="725364"/>
                    </a:lnTo>
                    <a:lnTo>
                      <a:pt x="157480" y="913324"/>
                    </a:lnTo>
                    <a:lnTo>
                      <a:pt x="463550" y="725364"/>
                    </a:lnTo>
                    <a:lnTo>
                      <a:pt x="2047782" y="725364"/>
                    </a:lnTo>
                    <a:lnTo>
                      <a:pt x="2047782" y="0"/>
                    </a:lnTo>
                  </a:path>
                </a:pathLst>
              </a:custGeom>
              <a:solidFill>
                <a:srgbClr val="CCCCCC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9525"/>
                <a:ext cx="812800" cy="6318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60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171079" y="740001"/>
              <a:ext cx="5309114" cy="15064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sz="1643">
                  <a:solidFill>
                    <a:srgbClr val="100F0D"/>
                  </a:solidFill>
                  <a:latin typeface="Montserrat Light"/>
                </a:rPr>
                <a:t>Here is View Invoice page appear when admin click View Invoice link on Orders details page.</a:t>
              </a:r>
            </a:p>
            <a:p>
              <a:pPr>
                <a:lnSpc>
                  <a:spcPts val="2300"/>
                </a:lnSpc>
              </a:pP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181103" y="270317"/>
              <a:ext cx="4261682" cy="4234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737"/>
                </a:lnSpc>
              </a:pPr>
              <a:r>
                <a:rPr lang="en-US" sz="1955">
                  <a:solidFill>
                    <a:srgbClr val="000000"/>
                  </a:solidFill>
                  <a:latin typeface="DM Sans Bold"/>
                </a:rPr>
                <a:t>Invoice Details View Page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87923">
            <a:off x="14524010" y="-3448302"/>
            <a:ext cx="7032580" cy="7216267"/>
          </a:xfrm>
          <a:custGeom>
            <a:avLst/>
            <a:gdLst/>
            <a:ahLst/>
            <a:cxnLst/>
            <a:rect r="r" b="b" t="t" l="l"/>
            <a:pathLst>
              <a:path h="7216267" w="7032580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-2717004" y="6242446"/>
            <a:ext cx="7032580" cy="7216267"/>
          </a:xfrm>
          <a:custGeom>
            <a:avLst/>
            <a:gdLst/>
            <a:ahLst/>
            <a:cxnLst/>
            <a:rect r="r" b="b" t="t" l="l"/>
            <a:pathLst>
              <a:path h="7216267" w="7032580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07818" y="1937271"/>
            <a:ext cx="17472364" cy="5830371"/>
          </a:xfrm>
          <a:custGeom>
            <a:avLst/>
            <a:gdLst/>
            <a:ahLst/>
            <a:cxnLst/>
            <a:rect r="r" b="b" t="t" l="l"/>
            <a:pathLst>
              <a:path h="5830371" w="17472364">
                <a:moveTo>
                  <a:pt x="0" y="0"/>
                </a:moveTo>
                <a:lnTo>
                  <a:pt x="17472364" y="0"/>
                </a:lnTo>
                <a:lnTo>
                  <a:pt x="17472364" y="5830370"/>
                </a:lnTo>
                <a:lnTo>
                  <a:pt x="0" y="58303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655224">
            <a:off x="-1244236" y="-182237"/>
            <a:ext cx="7315200" cy="2354729"/>
          </a:xfrm>
          <a:custGeom>
            <a:avLst/>
            <a:gdLst/>
            <a:ahLst/>
            <a:cxnLst/>
            <a:rect r="r" b="b" t="t" l="l"/>
            <a:pathLst>
              <a:path h="2354729" w="7315200">
                <a:moveTo>
                  <a:pt x="0" y="0"/>
                </a:moveTo>
                <a:lnTo>
                  <a:pt x="7315200" y="0"/>
                </a:lnTo>
                <a:lnTo>
                  <a:pt x="7315200" y="2354729"/>
                </a:lnTo>
                <a:lnTo>
                  <a:pt x="0" y="23547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6741531" y="370794"/>
            <a:ext cx="5981844" cy="2521617"/>
            <a:chOff x="0" y="0"/>
            <a:chExt cx="7975792" cy="3362156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7975792" cy="3362156"/>
              <a:chOff x="0" y="0"/>
              <a:chExt cx="2047782" cy="863233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2047782" cy="863232"/>
              </a:xfrm>
              <a:custGeom>
                <a:avLst/>
                <a:gdLst/>
                <a:ahLst/>
                <a:cxnLst/>
                <a:rect r="r" b="b" t="t" l="l"/>
                <a:pathLst>
                  <a:path h="863232" w="2047782">
                    <a:moveTo>
                      <a:pt x="2047782" y="0"/>
                    </a:moveTo>
                    <a:lnTo>
                      <a:pt x="0" y="0"/>
                    </a:lnTo>
                    <a:lnTo>
                      <a:pt x="0" y="675273"/>
                    </a:lnTo>
                    <a:lnTo>
                      <a:pt x="157480" y="675273"/>
                    </a:lnTo>
                    <a:lnTo>
                      <a:pt x="157480" y="863232"/>
                    </a:lnTo>
                    <a:lnTo>
                      <a:pt x="463550" y="675273"/>
                    </a:lnTo>
                    <a:lnTo>
                      <a:pt x="2047782" y="675273"/>
                    </a:lnTo>
                    <a:lnTo>
                      <a:pt x="2047782" y="0"/>
                    </a:lnTo>
                  </a:path>
                </a:pathLst>
              </a:custGeom>
              <a:solidFill>
                <a:srgbClr val="CCCCCC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19050"/>
                <a:ext cx="812800" cy="6413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216754" y="947740"/>
              <a:ext cx="6726553" cy="17033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60"/>
                </a:lnSpc>
              </a:pPr>
              <a:r>
                <a:rPr lang="en-US" sz="1828">
                  <a:solidFill>
                    <a:srgbClr val="100F0D"/>
                  </a:solidFill>
                  <a:latin typeface="Montserrat Light"/>
                </a:rPr>
                <a:t>Here is View Invoice Details page appear when admin click View Invoice link on Orders page.</a:t>
              </a:r>
            </a:p>
            <a:p>
              <a:pPr>
                <a:lnSpc>
                  <a:spcPts val="2560"/>
                </a:lnSpc>
              </a:pP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229454" y="331066"/>
              <a:ext cx="5399475" cy="5479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468"/>
                </a:lnSpc>
              </a:pPr>
              <a:r>
                <a:rPr lang="en-US" sz="2477">
                  <a:solidFill>
                    <a:srgbClr val="000000"/>
                  </a:solidFill>
                  <a:latin typeface="DM Sans Bold"/>
                </a:rPr>
                <a:t>Invoice Details View Page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87923">
            <a:off x="14524010" y="-3448302"/>
            <a:ext cx="7032580" cy="7216267"/>
          </a:xfrm>
          <a:custGeom>
            <a:avLst/>
            <a:gdLst/>
            <a:ahLst/>
            <a:cxnLst/>
            <a:rect r="r" b="b" t="t" l="l"/>
            <a:pathLst>
              <a:path h="7216267" w="7032580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-2717004" y="6242446"/>
            <a:ext cx="7032580" cy="7216267"/>
          </a:xfrm>
          <a:custGeom>
            <a:avLst/>
            <a:gdLst/>
            <a:ahLst/>
            <a:cxnLst/>
            <a:rect r="r" b="b" t="t" l="l"/>
            <a:pathLst>
              <a:path h="7216267" w="7032580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655224">
            <a:off x="-1244236" y="-182237"/>
            <a:ext cx="7315200" cy="2354729"/>
          </a:xfrm>
          <a:custGeom>
            <a:avLst/>
            <a:gdLst/>
            <a:ahLst/>
            <a:cxnLst/>
            <a:rect r="r" b="b" t="t" l="l"/>
            <a:pathLst>
              <a:path h="2354729" w="7315200">
                <a:moveTo>
                  <a:pt x="0" y="0"/>
                </a:moveTo>
                <a:lnTo>
                  <a:pt x="7315200" y="0"/>
                </a:lnTo>
                <a:lnTo>
                  <a:pt x="7315200" y="2354729"/>
                </a:lnTo>
                <a:lnTo>
                  <a:pt x="0" y="23547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10023" y="2268423"/>
            <a:ext cx="17667955" cy="6391126"/>
          </a:xfrm>
          <a:custGeom>
            <a:avLst/>
            <a:gdLst/>
            <a:ahLst/>
            <a:cxnLst/>
            <a:rect r="r" b="b" t="t" l="l"/>
            <a:pathLst>
              <a:path h="6391126" w="17667955">
                <a:moveTo>
                  <a:pt x="0" y="0"/>
                </a:moveTo>
                <a:lnTo>
                  <a:pt x="17667954" y="0"/>
                </a:lnTo>
                <a:lnTo>
                  <a:pt x="17667954" y="6391126"/>
                </a:lnTo>
                <a:lnTo>
                  <a:pt x="0" y="639112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6725945" y="995127"/>
            <a:ext cx="5981844" cy="2197767"/>
            <a:chOff x="0" y="0"/>
            <a:chExt cx="7975792" cy="2930356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7975792" cy="2930356"/>
              <a:chOff x="0" y="0"/>
              <a:chExt cx="2047782" cy="752368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2047782" cy="752368"/>
              </a:xfrm>
              <a:custGeom>
                <a:avLst/>
                <a:gdLst/>
                <a:ahLst/>
                <a:cxnLst/>
                <a:rect r="r" b="b" t="t" l="l"/>
                <a:pathLst>
                  <a:path h="752368" w="2047782">
                    <a:moveTo>
                      <a:pt x="2047782" y="0"/>
                    </a:moveTo>
                    <a:lnTo>
                      <a:pt x="0" y="0"/>
                    </a:lnTo>
                    <a:lnTo>
                      <a:pt x="0" y="564408"/>
                    </a:lnTo>
                    <a:lnTo>
                      <a:pt x="157480" y="564408"/>
                    </a:lnTo>
                    <a:lnTo>
                      <a:pt x="157480" y="752368"/>
                    </a:lnTo>
                    <a:lnTo>
                      <a:pt x="463550" y="564408"/>
                    </a:lnTo>
                    <a:lnTo>
                      <a:pt x="2047782" y="564408"/>
                    </a:lnTo>
                    <a:lnTo>
                      <a:pt x="2047782" y="0"/>
                    </a:lnTo>
                  </a:path>
                </a:pathLst>
              </a:custGeom>
              <a:solidFill>
                <a:srgbClr val="CCCCCC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19050"/>
                <a:ext cx="812800" cy="6413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216754" y="947740"/>
              <a:ext cx="6726553" cy="12715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60"/>
                </a:lnSpc>
              </a:pPr>
              <a:r>
                <a:rPr lang="en-US" sz="1828">
                  <a:solidFill>
                    <a:srgbClr val="100F0D"/>
                  </a:solidFill>
                  <a:latin typeface="Montserrat Light"/>
                </a:rPr>
                <a:t>Here is View Coupon Details page appear when admin click Coupon link.</a:t>
              </a:r>
            </a:p>
            <a:p>
              <a:pPr>
                <a:lnSpc>
                  <a:spcPts val="2560"/>
                </a:lnSpc>
              </a:pP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229454" y="331066"/>
              <a:ext cx="5399475" cy="5479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468"/>
                </a:lnSpc>
              </a:pPr>
              <a:r>
                <a:rPr lang="en-US" sz="2477">
                  <a:solidFill>
                    <a:srgbClr val="000000"/>
                  </a:solidFill>
                  <a:latin typeface="DM Sans Bold"/>
                </a:rPr>
                <a:t>Coupons View Page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87923">
            <a:off x="14524010" y="-3448302"/>
            <a:ext cx="7032580" cy="7216267"/>
          </a:xfrm>
          <a:custGeom>
            <a:avLst/>
            <a:gdLst/>
            <a:ahLst/>
            <a:cxnLst/>
            <a:rect r="r" b="b" t="t" l="l"/>
            <a:pathLst>
              <a:path h="7216267" w="7032580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-2717004" y="6242446"/>
            <a:ext cx="7032580" cy="7216267"/>
          </a:xfrm>
          <a:custGeom>
            <a:avLst/>
            <a:gdLst/>
            <a:ahLst/>
            <a:cxnLst/>
            <a:rect r="r" b="b" t="t" l="l"/>
            <a:pathLst>
              <a:path h="7216267" w="7032580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655224">
            <a:off x="-1244236" y="-182237"/>
            <a:ext cx="7315200" cy="2354729"/>
          </a:xfrm>
          <a:custGeom>
            <a:avLst/>
            <a:gdLst/>
            <a:ahLst/>
            <a:cxnLst/>
            <a:rect r="r" b="b" t="t" l="l"/>
            <a:pathLst>
              <a:path h="2354729" w="7315200">
                <a:moveTo>
                  <a:pt x="0" y="0"/>
                </a:moveTo>
                <a:lnTo>
                  <a:pt x="7315200" y="0"/>
                </a:lnTo>
                <a:lnTo>
                  <a:pt x="7315200" y="2354729"/>
                </a:lnTo>
                <a:lnTo>
                  <a:pt x="0" y="23547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49651" y="2207163"/>
            <a:ext cx="17388698" cy="5872674"/>
          </a:xfrm>
          <a:custGeom>
            <a:avLst/>
            <a:gdLst/>
            <a:ahLst/>
            <a:cxnLst/>
            <a:rect r="r" b="b" t="t" l="l"/>
            <a:pathLst>
              <a:path h="5872674" w="17388698">
                <a:moveTo>
                  <a:pt x="0" y="0"/>
                </a:moveTo>
                <a:lnTo>
                  <a:pt x="17388698" y="0"/>
                </a:lnTo>
                <a:lnTo>
                  <a:pt x="17388698" y="5872674"/>
                </a:lnTo>
                <a:lnTo>
                  <a:pt x="0" y="587267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6741531" y="370794"/>
            <a:ext cx="5981844" cy="2521617"/>
            <a:chOff x="0" y="0"/>
            <a:chExt cx="7975792" cy="3362156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7975792" cy="3362156"/>
              <a:chOff x="0" y="0"/>
              <a:chExt cx="2047782" cy="863233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2047782" cy="863232"/>
              </a:xfrm>
              <a:custGeom>
                <a:avLst/>
                <a:gdLst/>
                <a:ahLst/>
                <a:cxnLst/>
                <a:rect r="r" b="b" t="t" l="l"/>
                <a:pathLst>
                  <a:path h="863232" w="2047782">
                    <a:moveTo>
                      <a:pt x="2047782" y="0"/>
                    </a:moveTo>
                    <a:lnTo>
                      <a:pt x="0" y="0"/>
                    </a:lnTo>
                    <a:lnTo>
                      <a:pt x="0" y="675273"/>
                    </a:lnTo>
                    <a:lnTo>
                      <a:pt x="157480" y="675273"/>
                    </a:lnTo>
                    <a:lnTo>
                      <a:pt x="157480" y="863232"/>
                    </a:lnTo>
                    <a:lnTo>
                      <a:pt x="463550" y="675273"/>
                    </a:lnTo>
                    <a:lnTo>
                      <a:pt x="2047782" y="675273"/>
                    </a:lnTo>
                    <a:lnTo>
                      <a:pt x="2047782" y="0"/>
                    </a:lnTo>
                  </a:path>
                </a:pathLst>
              </a:custGeom>
              <a:solidFill>
                <a:srgbClr val="CCCCCC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19050"/>
                <a:ext cx="812800" cy="6413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216754" y="947740"/>
              <a:ext cx="6726553" cy="17033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60"/>
                </a:lnSpc>
              </a:pPr>
              <a:r>
                <a:rPr lang="en-US" sz="1828">
                  <a:solidFill>
                    <a:srgbClr val="100F0D"/>
                  </a:solidFill>
                  <a:latin typeface="Montserrat Light"/>
                </a:rPr>
                <a:t>Here is Coupon create page appear when admin click Add Coupon link on Coupon page.</a:t>
              </a:r>
            </a:p>
            <a:p>
              <a:pPr>
                <a:lnSpc>
                  <a:spcPts val="2560"/>
                </a:lnSpc>
              </a:pP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229454" y="331066"/>
              <a:ext cx="5399475" cy="5479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468"/>
                </a:lnSpc>
              </a:pPr>
              <a:r>
                <a:rPr lang="en-US" sz="2477">
                  <a:solidFill>
                    <a:srgbClr val="000000"/>
                  </a:solidFill>
                  <a:latin typeface="DM Sans Bold"/>
                </a:rPr>
                <a:t>Coupon Create Page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80377">
            <a:off x="11233348" y="-8728618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77962" y="3441556"/>
            <a:ext cx="8097687" cy="3241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THANK'S FOR WATCHING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0">
            <a:off x="-4254153" y="7476061"/>
            <a:ext cx="11881594" cy="3564478"/>
          </a:xfrm>
          <a:custGeom>
            <a:avLst/>
            <a:gdLst/>
            <a:ahLst/>
            <a:cxnLst/>
            <a:rect r="r" b="b" t="t" l="l"/>
            <a:pathLst>
              <a:path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669378">
            <a:off x="-10069667" y="-11550373"/>
            <a:ext cx="16849895" cy="17123306"/>
          </a:xfrm>
          <a:custGeom>
            <a:avLst/>
            <a:gdLst/>
            <a:ahLst/>
            <a:cxnLst/>
            <a:rect r="r" b="b" t="t" l="l"/>
            <a:pathLst>
              <a:path h="17123306" w="16849895">
                <a:moveTo>
                  <a:pt x="0" y="3149959"/>
                </a:moveTo>
                <a:lnTo>
                  <a:pt x="13617662" y="0"/>
                </a:lnTo>
                <a:lnTo>
                  <a:pt x="16849895" y="13973348"/>
                </a:lnTo>
                <a:lnTo>
                  <a:pt x="3232233" y="17123306"/>
                </a:lnTo>
                <a:lnTo>
                  <a:pt x="0" y="314995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486" r="0" b="-486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580377">
            <a:off x="14818144" y="2834585"/>
            <a:ext cx="12102934" cy="12419055"/>
          </a:xfrm>
          <a:custGeom>
            <a:avLst/>
            <a:gdLst/>
            <a:ahLst/>
            <a:cxnLst/>
            <a:rect r="r" b="b" t="t" l="l"/>
            <a:pathLst>
              <a:path h="12419055" w="12102934">
                <a:moveTo>
                  <a:pt x="0" y="0"/>
                </a:moveTo>
                <a:lnTo>
                  <a:pt x="12102934" y="0"/>
                </a:lnTo>
                <a:lnTo>
                  <a:pt x="12102934" y="12419055"/>
                </a:lnTo>
                <a:lnTo>
                  <a:pt x="0" y="124190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266132" y="866775"/>
            <a:ext cx="13617940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OUR TEAM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649305" y="4887654"/>
            <a:ext cx="3145217" cy="3434885"/>
            <a:chOff x="0" y="0"/>
            <a:chExt cx="862412" cy="94183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62412" cy="941838"/>
            </a:xfrm>
            <a:custGeom>
              <a:avLst/>
              <a:gdLst/>
              <a:ahLst/>
              <a:cxnLst/>
              <a:rect r="r" b="b" t="t" l="l"/>
              <a:pathLst>
                <a:path h="941838" w="862412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lnTo>
                    <a:pt x="0" y="0"/>
                  </a:lnTo>
                </a:path>
              </a:pathLst>
            </a:custGeom>
            <a:solidFill>
              <a:srgbClr val="100F0D"/>
            </a:solidFill>
            <a:ln>
              <a:noFill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137592" y="6624971"/>
            <a:ext cx="2257081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Trần Vĩnh Phát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70865" y="7554718"/>
            <a:ext cx="2302097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4"/>
              </a:lnSpc>
            </a:pPr>
            <a:r>
              <a:rPr lang="en-US" sz="2053" spc="102">
                <a:solidFill>
                  <a:srgbClr val="FFFBFB"/>
                </a:solidFill>
                <a:latin typeface="DM Sans"/>
              </a:rPr>
              <a:t>Leader</a:t>
            </a:r>
          </a:p>
        </p:txBody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880811" y="3722165"/>
            <a:ext cx="2706695" cy="2696122"/>
            <a:chOff x="0" y="0"/>
            <a:chExt cx="6502400" cy="6477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4049780" y="4887654"/>
            <a:ext cx="3145217" cy="3434885"/>
            <a:chOff x="0" y="0"/>
            <a:chExt cx="862412" cy="94183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62412" cy="941838"/>
            </a:xfrm>
            <a:custGeom>
              <a:avLst/>
              <a:gdLst/>
              <a:ahLst/>
              <a:cxnLst/>
              <a:rect r="r" b="b" t="t" l="l"/>
              <a:pathLst>
                <a:path h="941838" w="862412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lnTo>
                    <a:pt x="0" y="0"/>
                  </a:lnTo>
                </a:path>
              </a:pathLst>
            </a:custGeom>
            <a:solidFill>
              <a:srgbClr val="100F0D"/>
            </a:solidFill>
            <a:ln>
              <a:noFill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4483425" y="6624971"/>
            <a:ext cx="2213980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Vũ Hữu Tài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427122" y="7554718"/>
            <a:ext cx="2302097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4"/>
              </a:lnSpc>
            </a:pPr>
            <a:r>
              <a:rPr lang="en-US" sz="2053" spc="102">
                <a:solidFill>
                  <a:srgbClr val="FFFBFB"/>
                </a:solidFill>
                <a:latin typeface="DM Sans"/>
              </a:rPr>
              <a:t>Member 1</a:t>
            </a:r>
          </a:p>
        </p:txBody>
      </p:sp>
      <p:grpSp>
        <p:nvGrpSpPr>
          <p:cNvPr name="Group 19" id="19"/>
          <p:cNvGrpSpPr>
            <a:grpSpLocks noChangeAspect="true"/>
          </p:cNvGrpSpPr>
          <p:nvPr/>
        </p:nvGrpSpPr>
        <p:grpSpPr>
          <a:xfrm rot="0">
            <a:off x="4237068" y="3722165"/>
            <a:ext cx="2706695" cy="2696122"/>
            <a:chOff x="0" y="0"/>
            <a:chExt cx="6502400" cy="64770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7404548" y="4887654"/>
            <a:ext cx="3145217" cy="3434885"/>
            <a:chOff x="0" y="0"/>
            <a:chExt cx="862412" cy="94183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62412" cy="941838"/>
            </a:xfrm>
            <a:custGeom>
              <a:avLst/>
              <a:gdLst/>
              <a:ahLst/>
              <a:cxnLst/>
              <a:rect r="r" b="b" t="t" l="l"/>
              <a:pathLst>
                <a:path h="941838" w="862412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lnTo>
                    <a:pt x="0" y="0"/>
                  </a:lnTo>
                </a:path>
              </a:pathLst>
            </a:custGeom>
            <a:solidFill>
              <a:srgbClr val="100F0D"/>
            </a:solidFill>
            <a:ln>
              <a:noFill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7972543" y="6624971"/>
            <a:ext cx="2009227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Trần Anh Tiến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781890" y="7554718"/>
            <a:ext cx="2302097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4"/>
              </a:lnSpc>
            </a:pPr>
            <a:r>
              <a:rPr lang="en-US" sz="2053" spc="102">
                <a:solidFill>
                  <a:srgbClr val="FFFBFB"/>
                </a:solidFill>
                <a:latin typeface="DM Sans"/>
              </a:rPr>
              <a:t>Member 2</a:t>
            </a:r>
          </a:p>
        </p:txBody>
      </p:sp>
      <p:grpSp>
        <p:nvGrpSpPr>
          <p:cNvPr name="Group 27" id="27"/>
          <p:cNvGrpSpPr>
            <a:grpSpLocks noChangeAspect="true"/>
          </p:cNvGrpSpPr>
          <p:nvPr/>
        </p:nvGrpSpPr>
        <p:grpSpPr>
          <a:xfrm rot="0">
            <a:off x="7591835" y="3722165"/>
            <a:ext cx="2706695" cy="2696122"/>
            <a:chOff x="0" y="0"/>
            <a:chExt cx="6502400" cy="64770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693523" y="8322539"/>
            <a:ext cx="3145217" cy="333081"/>
          </a:xfrm>
          <a:custGeom>
            <a:avLst/>
            <a:gdLst/>
            <a:ahLst/>
            <a:cxnLst/>
            <a:rect r="r" b="b" t="t" l="l"/>
            <a:pathLst>
              <a:path h="333081" w="3145217">
                <a:moveTo>
                  <a:pt x="0" y="0"/>
                </a:moveTo>
                <a:lnTo>
                  <a:pt x="3145218" y="0"/>
                </a:lnTo>
                <a:lnTo>
                  <a:pt x="3145218" y="333082"/>
                </a:lnTo>
                <a:lnTo>
                  <a:pt x="0" y="3330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4049780" y="8322539"/>
            <a:ext cx="3145217" cy="333081"/>
          </a:xfrm>
          <a:custGeom>
            <a:avLst/>
            <a:gdLst/>
            <a:ahLst/>
            <a:cxnLst/>
            <a:rect r="r" b="b" t="t" l="l"/>
            <a:pathLst>
              <a:path h="333081" w="3145217">
                <a:moveTo>
                  <a:pt x="0" y="0"/>
                </a:moveTo>
                <a:lnTo>
                  <a:pt x="3145218" y="0"/>
                </a:lnTo>
                <a:lnTo>
                  <a:pt x="3145218" y="333082"/>
                </a:lnTo>
                <a:lnTo>
                  <a:pt x="0" y="3330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7404548" y="8322539"/>
            <a:ext cx="3145217" cy="333081"/>
          </a:xfrm>
          <a:custGeom>
            <a:avLst/>
            <a:gdLst/>
            <a:ahLst/>
            <a:cxnLst/>
            <a:rect r="r" b="b" t="t" l="l"/>
            <a:pathLst>
              <a:path h="333081" w="3145217">
                <a:moveTo>
                  <a:pt x="0" y="0"/>
                </a:moveTo>
                <a:lnTo>
                  <a:pt x="3145217" y="0"/>
                </a:lnTo>
                <a:lnTo>
                  <a:pt x="3145217" y="333082"/>
                </a:lnTo>
                <a:lnTo>
                  <a:pt x="0" y="3330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grpSp>
        <p:nvGrpSpPr>
          <p:cNvPr name="Group 33" id="33"/>
          <p:cNvGrpSpPr/>
          <p:nvPr/>
        </p:nvGrpSpPr>
        <p:grpSpPr>
          <a:xfrm rot="0">
            <a:off x="10759315" y="4887654"/>
            <a:ext cx="3145217" cy="3434885"/>
            <a:chOff x="0" y="0"/>
            <a:chExt cx="862412" cy="941838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62412" cy="941838"/>
            </a:xfrm>
            <a:custGeom>
              <a:avLst/>
              <a:gdLst/>
              <a:ahLst/>
              <a:cxnLst/>
              <a:rect r="r" b="b" t="t" l="l"/>
              <a:pathLst>
                <a:path h="941838" w="862412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lnTo>
                    <a:pt x="0" y="0"/>
                  </a:lnTo>
                </a:path>
              </a:pathLst>
            </a:custGeom>
            <a:solidFill>
              <a:srgbClr val="100F0D"/>
            </a:solidFill>
            <a:ln>
              <a:noFill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11327310" y="6624971"/>
            <a:ext cx="2009227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Trần Ngọc Anh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1136657" y="7554718"/>
            <a:ext cx="2302097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4"/>
              </a:lnSpc>
            </a:pPr>
            <a:r>
              <a:rPr lang="en-US" sz="2053" spc="102">
                <a:solidFill>
                  <a:srgbClr val="FFFBFB"/>
                </a:solidFill>
                <a:latin typeface="DM Sans"/>
              </a:rPr>
              <a:t>Member 3</a:t>
            </a:r>
          </a:p>
        </p:txBody>
      </p:sp>
      <p:grpSp>
        <p:nvGrpSpPr>
          <p:cNvPr name="Group 38" id="38"/>
          <p:cNvGrpSpPr>
            <a:grpSpLocks noChangeAspect="true"/>
          </p:cNvGrpSpPr>
          <p:nvPr/>
        </p:nvGrpSpPr>
        <p:grpSpPr>
          <a:xfrm rot="0">
            <a:off x="10946603" y="3722165"/>
            <a:ext cx="2706695" cy="2696122"/>
            <a:chOff x="0" y="0"/>
            <a:chExt cx="6502400" cy="64770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40" id="40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Freeform 41" id="41"/>
          <p:cNvSpPr/>
          <p:nvPr/>
        </p:nvSpPr>
        <p:spPr>
          <a:xfrm flipH="false" flipV="false" rot="0">
            <a:off x="10759315" y="8322539"/>
            <a:ext cx="3145217" cy="333081"/>
          </a:xfrm>
          <a:custGeom>
            <a:avLst/>
            <a:gdLst/>
            <a:ahLst/>
            <a:cxnLst/>
            <a:rect r="r" b="b" t="t" l="l"/>
            <a:pathLst>
              <a:path h="333081" w="3145217">
                <a:moveTo>
                  <a:pt x="0" y="0"/>
                </a:moveTo>
                <a:lnTo>
                  <a:pt x="3145218" y="0"/>
                </a:lnTo>
                <a:lnTo>
                  <a:pt x="3145218" y="333082"/>
                </a:lnTo>
                <a:lnTo>
                  <a:pt x="0" y="3330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grpSp>
        <p:nvGrpSpPr>
          <p:cNvPr name="Group 42" id="42"/>
          <p:cNvGrpSpPr/>
          <p:nvPr/>
        </p:nvGrpSpPr>
        <p:grpSpPr>
          <a:xfrm rot="0">
            <a:off x="14114083" y="4887654"/>
            <a:ext cx="3145217" cy="3434885"/>
            <a:chOff x="0" y="0"/>
            <a:chExt cx="862412" cy="941838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62412" cy="941838"/>
            </a:xfrm>
            <a:custGeom>
              <a:avLst/>
              <a:gdLst/>
              <a:ahLst/>
              <a:cxnLst/>
              <a:rect r="r" b="b" t="t" l="l"/>
              <a:pathLst>
                <a:path h="941838" w="862412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lnTo>
                    <a:pt x="0" y="0"/>
                  </a:lnTo>
                </a:path>
              </a:pathLst>
            </a:custGeom>
            <a:solidFill>
              <a:srgbClr val="100F0D"/>
            </a:solidFill>
            <a:ln>
              <a:noFill/>
            </a:ln>
          </p:spPr>
        </p:sp>
        <p:sp>
          <p:nvSpPr>
            <p:cNvPr name="TextBox 44" id="4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TextBox 45" id="45"/>
          <p:cNvSpPr txBox="true"/>
          <p:nvPr/>
        </p:nvSpPr>
        <p:spPr>
          <a:xfrm rot="0">
            <a:off x="14434059" y="6614622"/>
            <a:ext cx="2441317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Lê Viết Nguyên Sơn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4491424" y="7554718"/>
            <a:ext cx="2302097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4"/>
              </a:lnSpc>
            </a:pPr>
            <a:r>
              <a:rPr lang="en-US" sz="2053" spc="102">
                <a:solidFill>
                  <a:srgbClr val="FFFBFB"/>
                </a:solidFill>
                <a:latin typeface="DM Sans"/>
              </a:rPr>
              <a:t>Member 4</a:t>
            </a:r>
          </a:p>
        </p:txBody>
      </p:sp>
      <p:grpSp>
        <p:nvGrpSpPr>
          <p:cNvPr name="Group 47" id="47"/>
          <p:cNvGrpSpPr>
            <a:grpSpLocks noChangeAspect="true"/>
          </p:cNvGrpSpPr>
          <p:nvPr/>
        </p:nvGrpSpPr>
        <p:grpSpPr>
          <a:xfrm rot="0">
            <a:off x="14301370" y="3722165"/>
            <a:ext cx="2706695" cy="2696122"/>
            <a:chOff x="0" y="0"/>
            <a:chExt cx="6502400" cy="64770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49" id="49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Freeform 50" id="50"/>
          <p:cNvSpPr/>
          <p:nvPr/>
        </p:nvSpPr>
        <p:spPr>
          <a:xfrm flipH="false" flipV="false" rot="0">
            <a:off x="14114083" y="8322539"/>
            <a:ext cx="3145217" cy="333081"/>
          </a:xfrm>
          <a:custGeom>
            <a:avLst/>
            <a:gdLst/>
            <a:ahLst/>
            <a:cxnLst/>
            <a:rect r="r" b="b" t="t" l="l"/>
            <a:pathLst>
              <a:path h="333081" w="3145217">
                <a:moveTo>
                  <a:pt x="0" y="0"/>
                </a:moveTo>
                <a:lnTo>
                  <a:pt x="3145217" y="0"/>
                </a:lnTo>
                <a:lnTo>
                  <a:pt x="3145217" y="333082"/>
                </a:lnTo>
                <a:lnTo>
                  <a:pt x="0" y="3330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019320" y="2901697"/>
            <a:ext cx="1400485" cy="6493178"/>
            <a:chOff x="0" y="0"/>
            <a:chExt cx="368852" cy="171013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8852" cy="1710137"/>
            </a:xfrm>
            <a:custGeom>
              <a:avLst/>
              <a:gdLst/>
              <a:ahLst/>
              <a:cxnLst/>
              <a:rect r="r" b="b" t="t" l="l"/>
              <a:pathLst>
                <a:path h="1710137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lnTo>
                    <a:pt x="0" y="0"/>
                  </a:lnTo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980992" y="1036994"/>
            <a:ext cx="7416941" cy="1683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CONTENT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231353" y="322518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31353" y="4022304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231353" y="490346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31353" y="5700580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250954" y="6492957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250954" y="732392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06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250954" y="8174214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07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607430" y="3333137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 ENTITY RELATIONSHIP DIAGRAM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607430" y="4127355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OUR TEAM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607430" y="5047445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STRATEGY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607430" y="5841663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OUR SERVICES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607430" y="6642507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EXPERIENCE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607430" y="7434884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QUARTER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607430" y="8279265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NEXT PROJECT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905053" y="-95250"/>
            <a:ext cx="14477894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00"/>
              </a:lnSpc>
            </a:pPr>
            <a:r>
              <a:rPr lang="en-US" sz="5000" spc="265">
                <a:solidFill>
                  <a:srgbClr val="231F20"/>
                </a:solidFill>
                <a:latin typeface="Oswald Bold"/>
              </a:rPr>
              <a:t> ENTITY RELATIONSHIP DIAGRAM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243457" y="-3197174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189268" y="762000"/>
            <a:ext cx="10033712" cy="9525000"/>
          </a:xfrm>
          <a:custGeom>
            <a:avLst/>
            <a:gdLst/>
            <a:ahLst/>
            <a:cxnLst/>
            <a:rect r="r" b="b" t="t" l="l"/>
            <a:pathLst>
              <a:path h="9525000" w="10033712">
                <a:moveTo>
                  <a:pt x="0" y="0"/>
                </a:moveTo>
                <a:lnTo>
                  <a:pt x="10033711" y="0"/>
                </a:lnTo>
                <a:lnTo>
                  <a:pt x="10033711" y="9525000"/>
                </a:lnTo>
                <a:lnTo>
                  <a:pt x="0" y="9525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095" r="0" b="-1095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lnTo>
                    <a:pt x="0" y="0"/>
                  </a:lnTo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4043306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773436" y="-3266944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1" y="0"/>
                </a:lnTo>
                <a:lnTo>
                  <a:pt x="6709931" y="6885191"/>
                </a:lnTo>
                <a:lnTo>
                  <a:pt x="0" y="68851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690980" y="1139948"/>
            <a:ext cx="10906040" cy="1225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78"/>
              </a:lnSpc>
            </a:pPr>
            <a:r>
              <a:rPr lang="en-US" sz="7230" spc="708">
                <a:solidFill>
                  <a:srgbClr val="FFFFFF"/>
                </a:solidFill>
                <a:latin typeface="Oswald Bold"/>
              </a:rPr>
              <a:t>SYSTEM SPECIFICATION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2179166" y="4251254"/>
            <a:ext cx="13748741" cy="1124769"/>
            <a:chOff x="0" y="0"/>
            <a:chExt cx="2655105" cy="21721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655105" cy="217211"/>
            </a:xfrm>
            <a:custGeom>
              <a:avLst/>
              <a:gdLst/>
              <a:ahLst/>
              <a:cxnLst/>
              <a:rect r="r" b="b" t="t" l="l"/>
              <a:pathLst>
                <a:path h="217211" w="2655105">
                  <a:moveTo>
                    <a:pt x="0" y="0"/>
                  </a:moveTo>
                  <a:lnTo>
                    <a:pt x="2655105" y="0"/>
                  </a:lnTo>
                  <a:lnTo>
                    <a:pt x="2655105" y="217211"/>
                  </a:lnTo>
                  <a:lnTo>
                    <a:pt x="0" y="217211"/>
                  </a:lnTo>
                  <a:lnTo>
                    <a:pt x="0" y="0"/>
                  </a:lnTo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7224667" y="4606352"/>
            <a:ext cx="8512431" cy="376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92537" indent="-246268" lvl="1">
              <a:lnSpc>
                <a:spcPts val="3148"/>
              </a:lnSpc>
              <a:buFont typeface="Arial"/>
              <a:buChar char="•"/>
            </a:pPr>
            <a:r>
              <a:rPr lang="en-US" sz="2281" spc="223">
                <a:solidFill>
                  <a:srgbClr val="231F20"/>
                </a:solidFill>
                <a:latin typeface="DM Sans"/>
              </a:rPr>
              <a:t>HTML,CSS,JQuerry 3.7.0, Javascript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2179166" y="6867223"/>
            <a:ext cx="13748741" cy="1393915"/>
            <a:chOff x="0" y="0"/>
            <a:chExt cx="2655105" cy="26918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655105" cy="269188"/>
            </a:xfrm>
            <a:custGeom>
              <a:avLst/>
              <a:gdLst/>
              <a:ahLst/>
              <a:cxnLst/>
              <a:rect r="r" b="b" t="t" l="l"/>
              <a:pathLst>
                <a:path h="269188" w="2655105">
                  <a:moveTo>
                    <a:pt x="0" y="0"/>
                  </a:moveTo>
                  <a:lnTo>
                    <a:pt x="2655105" y="0"/>
                  </a:lnTo>
                  <a:lnTo>
                    <a:pt x="2655105" y="269188"/>
                  </a:lnTo>
                  <a:lnTo>
                    <a:pt x="0" y="269188"/>
                  </a:lnTo>
                  <a:lnTo>
                    <a:pt x="0" y="0"/>
                  </a:lnTo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7224667" y="7006945"/>
            <a:ext cx="8512431" cy="1076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49358" indent="-224679" lvl="1">
              <a:lnSpc>
                <a:spcPts val="2872"/>
              </a:lnSpc>
              <a:buFont typeface="Arial"/>
              <a:buChar char="•"/>
            </a:pPr>
            <a:r>
              <a:rPr lang="en-US" sz="2081" spc="203">
                <a:solidFill>
                  <a:srgbClr val="231F20"/>
                </a:solidFill>
                <a:latin typeface="DM Sans"/>
              </a:rPr>
              <a:t>PHP, MySQL</a:t>
            </a:r>
          </a:p>
          <a:p>
            <a:pPr marL="449358" indent="-224679" lvl="1">
              <a:lnSpc>
                <a:spcPts val="2872"/>
              </a:lnSpc>
              <a:buFont typeface="Arial"/>
              <a:buChar char="•"/>
            </a:pPr>
            <a:r>
              <a:rPr lang="en-US" sz="2081" spc="203">
                <a:solidFill>
                  <a:srgbClr val="231F20"/>
                </a:solidFill>
                <a:latin typeface="DM Sans"/>
              </a:rPr>
              <a:t>API Paypal + Momo(QR)</a:t>
            </a:r>
          </a:p>
          <a:p>
            <a:pPr marL="449358" indent="-224679" lvl="1">
              <a:lnSpc>
                <a:spcPts val="2872"/>
              </a:lnSpc>
              <a:buFont typeface="Arial"/>
              <a:buChar char="•"/>
            </a:pPr>
            <a:r>
              <a:rPr lang="en-US" sz="2081" spc="203">
                <a:solidFill>
                  <a:srgbClr val="231F20"/>
                </a:solidFill>
                <a:latin typeface="DM Sans"/>
              </a:rPr>
              <a:t>API Login Google + Twitter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345633" y="4606352"/>
            <a:ext cx="4879034" cy="335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4"/>
              </a:lnSpc>
            </a:pPr>
            <a:r>
              <a:rPr lang="en-US" sz="1981" spc="194">
                <a:solidFill>
                  <a:srgbClr val="231F20"/>
                </a:solidFill>
                <a:latin typeface="Open Sauce Bold"/>
              </a:rPr>
              <a:t>Frontend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345633" y="7333833"/>
            <a:ext cx="4879034" cy="335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4"/>
              </a:lnSpc>
            </a:pPr>
            <a:r>
              <a:rPr lang="en-US" sz="1981" spc="194">
                <a:solidFill>
                  <a:srgbClr val="231F20"/>
                </a:solidFill>
                <a:latin typeface="Open Sauce Bold"/>
              </a:rPr>
              <a:t>Backend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13862963" y="-9309182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887923">
            <a:off x="-11923474" y="2270581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65932" y="648545"/>
            <a:ext cx="17156137" cy="8609755"/>
          </a:xfrm>
          <a:custGeom>
            <a:avLst/>
            <a:gdLst/>
            <a:ahLst/>
            <a:cxnLst/>
            <a:rect r="r" b="b" t="t" l="l"/>
            <a:pathLst>
              <a:path h="8609755" w="17156137">
                <a:moveTo>
                  <a:pt x="0" y="0"/>
                </a:moveTo>
                <a:lnTo>
                  <a:pt x="17156136" y="0"/>
                </a:lnTo>
                <a:lnTo>
                  <a:pt x="17156136" y="8609755"/>
                </a:lnTo>
                <a:lnTo>
                  <a:pt x="0" y="860975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431486" y="2938321"/>
            <a:ext cx="3663219" cy="553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65"/>
              </a:lnSpc>
              <a:spcBef>
                <a:spcPct val="0"/>
              </a:spcBef>
            </a:pPr>
            <a:r>
              <a:rPr lang="en-US" sz="3308" spc="324">
                <a:solidFill>
                  <a:srgbClr val="231F20"/>
                </a:solidFill>
                <a:latin typeface="Oswald"/>
              </a:rPr>
              <a:t>LOGIN PAGE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96112" y="415056"/>
            <a:ext cx="17695776" cy="8843244"/>
          </a:xfrm>
          <a:custGeom>
            <a:avLst/>
            <a:gdLst/>
            <a:ahLst/>
            <a:cxnLst/>
            <a:rect r="r" b="b" t="t" l="l"/>
            <a:pathLst>
              <a:path h="8843244" w="17695776">
                <a:moveTo>
                  <a:pt x="0" y="0"/>
                </a:moveTo>
                <a:lnTo>
                  <a:pt x="17695776" y="0"/>
                </a:lnTo>
                <a:lnTo>
                  <a:pt x="17695776" y="8843244"/>
                </a:lnTo>
                <a:lnTo>
                  <a:pt x="0" y="88432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57863">
            <a:off x="-4326037" y="9782633"/>
            <a:ext cx="21273218" cy="9128145"/>
          </a:xfrm>
          <a:custGeom>
            <a:avLst/>
            <a:gdLst/>
            <a:ahLst/>
            <a:cxnLst/>
            <a:rect r="r" b="b" t="t" l="l"/>
            <a:pathLst>
              <a:path h="9128145" w="21273218">
                <a:moveTo>
                  <a:pt x="0" y="0"/>
                </a:moveTo>
                <a:lnTo>
                  <a:pt x="21273218" y="0"/>
                </a:lnTo>
                <a:lnTo>
                  <a:pt x="21273218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87923">
            <a:off x="13495305" y="-4975772"/>
            <a:ext cx="7032580" cy="7216267"/>
          </a:xfrm>
          <a:custGeom>
            <a:avLst/>
            <a:gdLst/>
            <a:ahLst/>
            <a:cxnLst/>
            <a:rect r="r" b="b" t="t" l="l"/>
            <a:pathLst>
              <a:path h="7216267" w="7032580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-4856723" y="6678866"/>
            <a:ext cx="7032580" cy="7216267"/>
          </a:xfrm>
          <a:custGeom>
            <a:avLst/>
            <a:gdLst/>
            <a:ahLst/>
            <a:cxnLst/>
            <a:rect r="r" b="b" t="t" l="l"/>
            <a:pathLst>
              <a:path h="7216267" w="7032580">
                <a:moveTo>
                  <a:pt x="0" y="0"/>
                </a:moveTo>
                <a:lnTo>
                  <a:pt x="7032580" y="0"/>
                </a:lnTo>
                <a:lnTo>
                  <a:pt x="7032580" y="7216268"/>
                </a:lnTo>
                <a:lnTo>
                  <a:pt x="0" y="72162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45603" y="571964"/>
            <a:ext cx="17780175" cy="9035213"/>
          </a:xfrm>
          <a:custGeom>
            <a:avLst/>
            <a:gdLst/>
            <a:ahLst/>
            <a:cxnLst/>
            <a:rect r="r" b="b" t="t" l="l"/>
            <a:pathLst>
              <a:path h="9035213" w="17780175">
                <a:moveTo>
                  <a:pt x="0" y="0"/>
                </a:moveTo>
                <a:lnTo>
                  <a:pt x="17780174" y="0"/>
                </a:lnTo>
                <a:lnTo>
                  <a:pt x="17780174" y="9035213"/>
                </a:lnTo>
                <a:lnTo>
                  <a:pt x="0" y="90352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5124373" y="644658"/>
            <a:ext cx="5981844" cy="2845467"/>
            <a:chOff x="0" y="0"/>
            <a:chExt cx="7975792" cy="3793956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7975792" cy="3793956"/>
              <a:chOff x="0" y="0"/>
              <a:chExt cx="2047782" cy="974097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047782" cy="974097"/>
              </a:xfrm>
              <a:custGeom>
                <a:avLst/>
                <a:gdLst/>
                <a:ahLst/>
                <a:cxnLst/>
                <a:rect r="r" b="b" t="t" l="l"/>
                <a:pathLst>
                  <a:path h="974097" w="2047782">
                    <a:moveTo>
                      <a:pt x="2047782" y="0"/>
                    </a:moveTo>
                    <a:lnTo>
                      <a:pt x="0" y="0"/>
                    </a:lnTo>
                    <a:lnTo>
                      <a:pt x="0" y="786137"/>
                    </a:lnTo>
                    <a:lnTo>
                      <a:pt x="157480" y="786137"/>
                    </a:lnTo>
                    <a:lnTo>
                      <a:pt x="157480" y="974097"/>
                    </a:lnTo>
                    <a:lnTo>
                      <a:pt x="463550" y="786137"/>
                    </a:lnTo>
                    <a:lnTo>
                      <a:pt x="2047782" y="786137"/>
                    </a:lnTo>
                    <a:lnTo>
                      <a:pt x="2047782" y="0"/>
                    </a:lnTo>
                  </a:path>
                </a:pathLst>
              </a:custGeom>
              <a:solidFill>
                <a:srgbClr val="CCCCCC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9050"/>
                <a:ext cx="812800" cy="6413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216754" y="947740"/>
              <a:ext cx="6726553" cy="21351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60"/>
                </a:lnSpc>
              </a:pPr>
              <a:r>
                <a:rPr lang="en-US" sz="1828">
                  <a:solidFill>
                    <a:srgbClr val="100F0D"/>
                  </a:solidFill>
                  <a:latin typeface="Montserrat Light"/>
                </a:rPr>
                <a:t>Admin can view, create, edit or delete Brands in here.</a:t>
              </a:r>
            </a:p>
            <a:p>
              <a:pPr>
                <a:lnSpc>
                  <a:spcPts val="2560"/>
                </a:lnSpc>
              </a:pPr>
              <a:r>
                <a:rPr lang="en-US" sz="1828">
                  <a:solidFill>
                    <a:srgbClr val="100F0D"/>
                  </a:solidFill>
                  <a:latin typeface="Montserrat Light"/>
                </a:rPr>
                <a:t>This page also has basic sort and search function.</a:t>
              </a:r>
            </a:p>
            <a:p>
              <a:pPr>
                <a:lnSpc>
                  <a:spcPts val="2560"/>
                </a:lnSpc>
              </a:pP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229454" y="331066"/>
              <a:ext cx="5399475" cy="5479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468"/>
                </a:lnSpc>
              </a:pPr>
              <a:r>
                <a:rPr lang="en-US" sz="2477">
                  <a:solidFill>
                    <a:srgbClr val="000000"/>
                  </a:solidFill>
                  <a:latin typeface="DM Sans Bold"/>
                </a:rPr>
                <a:t>Brands Management Page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87923">
            <a:off x="14524010" y="-3448302"/>
            <a:ext cx="7032580" cy="7216267"/>
          </a:xfrm>
          <a:custGeom>
            <a:avLst/>
            <a:gdLst/>
            <a:ahLst/>
            <a:cxnLst/>
            <a:rect r="r" b="b" t="t" l="l"/>
            <a:pathLst>
              <a:path h="7216267" w="7032580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-2717004" y="6242446"/>
            <a:ext cx="7032580" cy="7216267"/>
          </a:xfrm>
          <a:custGeom>
            <a:avLst/>
            <a:gdLst/>
            <a:ahLst/>
            <a:cxnLst/>
            <a:rect r="r" b="b" t="t" l="l"/>
            <a:pathLst>
              <a:path h="7216267" w="7032580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99286" y="2312094"/>
            <a:ext cx="5903616" cy="5849849"/>
          </a:xfrm>
          <a:custGeom>
            <a:avLst/>
            <a:gdLst/>
            <a:ahLst/>
            <a:cxnLst/>
            <a:rect r="r" b="b" t="t" l="l"/>
            <a:pathLst>
              <a:path h="5849849" w="5903616">
                <a:moveTo>
                  <a:pt x="0" y="0"/>
                </a:moveTo>
                <a:lnTo>
                  <a:pt x="5903616" y="0"/>
                </a:lnTo>
                <a:lnTo>
                  <a:pt x="5903616" y="5849849"/>
                </a:lnTo>
                <a:lnTo>
                  <a:pt x="0" y="58498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848754" y="410862"/>
            <a:ext cx="5981844" cy="2197767"/>
            <a:chOff x="0" y="0"/>
            <a:chExt cx="7975792" cy="2930356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7975792" cy="2930356"/>
              <a:chOff x="0" y="0"/>
              <a:chExt cx="2047782" cy="75236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047782" cy="752368"/>
              </a:xfrm>
              <a:custGeom>
                <a:avLst/>
                <a:gdLst/>
                <a:ahLst/>
                <a:cxnLst/>
                <a:rect r="r" b="b" t="t" l="l"/>
                <a:pathLst>
                  <a:path h="752368" w="2047782">
                    <a:moveTo>
                      <a:pt x="2047782" y="0"/>
                    </a:moveTo>
                    <a:lnTo>
                      <a:pt x="0" y="0"/>
                    </a:lnTo>
                    <a:lnTo>
                      <a:pt x="0" y="564408"/>
                    </a:lnTo>
                    <a:lnTo>
                      <a:pt x="157480" y="564408"/>
                    </a:lnTo>
                    <a:lnTo>
                      <a:pt x="157480" y="752368"/>
                    </a:lnTo>
                    <a:lnTo>
                      <a:pt x="463550" y="564408"/>
                    </a:lnTo>
                    <a:lnTo>
                      <a:pt x="2047782" y="564408"/>
                    </a:lnTo>
                    <a:lnTo>
                      <a:pt x="2047782" y="0"/>
                    </a:lnTo>
                  </a:path>
                </a:pathLst>
              </a:custGeom>
              <a:solidFill>
                <a:srgbClr val="CCCCCC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9050"/>
                <a:ext cx="812800" cy="6413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216754" y="947740"/>
              <a:ext cx="6726553" cy="12715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60"/>
                </a:lnSpc>
              </a:pPr>
              <a:r>
                <a:rPr lang="en-US" sz="1828">
                  <a:solidFill>
                    <a:srgbClr val="100F0D"/>
                  </a:solidFill>
                  <a:latin typeface="Montserrat Light"/>
                </a:rPr>
                <a:t>Here is Edit Brand Modal appear when admin click Edit on Brands.</a:t>
              </a:r>
            </a:p>
            <a:p>
              <a:pPr>
                <a:lnSpc>
                  <a:spcPts val="2560"/>
                </a:lnSpc>
              </a:pP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229454" y="331066"/>
              <a:ext cx="5399475" cy="5479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468"/>
                </a:lnSpc>
              </a:pPr>
              <a:r>
                <a:rPr lang="en-US" sz="2477">
                  <a:solidFill>
                    <a:srgbClr val="000000"/>
                  </a:solidFill>
                  <a:latin typeface="DM Sans Bold"/>
                </a:rPr>
                <a:t>Brands Edit Page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9399498" y="2309884"/>
            <a:ext cx="6378208" cy="5852059"/>
          </a:xfrm>
          <a:custGeom>
            <a:avLst/>
            <a:gdLst/>
            <a:ahLst/>
            <a:cxnLst/>
            <a:rect r="r" b="b" t="t" l="l"/>
            <a:pathLst>
              <a:path h="5852059" w="6378208">
                <a:moveTo>
                  <a:pt x="0" y="0"/>
                </a:moveTo>
                <a:lnTo>
                  <a:pt x="6378208" y="0"/>
                </a:lnTo>
                <a:lnTo>
                  <a:pt x="6378208" y="5852059"/>
                </a:lnTo>
                <a:lnTo>
                  <a:pt x="0" y="585205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0155327" y="410862"/>
            <a:ext cx="5981844" cy="2197767"/>
            <a:chOff x="0" y="0"/>
            <a:chExt cx="7975792" cy="2930356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7975792" cy="2930356"/>
              <a:chOff x="0" y="0"/>
              <a:chExt cx="2047782" cy="752368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2047782" cy="752368"/>
              </a:xfrm>
              <a:custGeom>
                <a:avLst/>
                <a:gdLst/>
                <a:ahLst/>
                <a:cxnLst/>
                <a:rect r="r" b="b" t="t" l="l"/>
                <a:pathLst>
                  <a:path h="752368" w="2047782">
                    <a:moveTo>
                      <a:pt x="2047782" y="0"/>
                    </a:moveTo>
                    <a:lnTo>
                      <a:pt x="0" y="0"/>
                    </a:lnTo>
                    <a:lnTo>
                      <a:pt x="0" y="564408"/>
                    </a:lnTo>
                    <a:lnTo>
                      <a:pt x="157480" y="564408"/>
                    </a:lnTo>
                    <a:lnTo>
                      <a:pt x="157480" y="752368"/>
                    </a:lnTo>
                    <a:lnTo>
                      <a:pt x="463550" y="564408"/>
                    </a:lnTo>
                    <a:lnTo>
                      <a:pt x="2047782" y="564408"/>
                    </a:lnTo>
                    <a:lnTo>
                      <a:pt x="2047782" y="0"/>
                    </a:lnTo>
                  </a:path>
                </a:pathLst>
              </a:custGeom>
              <a:solidFill>
                <a:srgbClr val="CCCCCC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19050"/>
                <a:ext cx="812800" cy="6413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216754" y="947740"/>
              <a:ext cx="6726553" cy="12715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60"/>
                </a:lnSpc>
              </a:pPr>
              <a:r>
                <a:rPr lang="en-US" sz="1828">
                  <a:solidFill>
                    <a:srgbClr val="100F0D"/>
                  </a:solidFill>
                  <a:latin typeface="Montserrat Light"/>
                </a:rPr>
                <a:t>Here is Create Brand Modal appear when admin click Add Brand  button.</a:t>
              </a:r>
            </a:p>
            <a:p>
              <a:pPr>
                <a:lnSpc>
                  <a:spcPts val="2560"/>
                </a:lnSpc>
              </a:pP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229454" y="331066"/>
              <a:ext cx="5399475" cy="5479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468"/>
                </a:lnSpc>
              </a:pPr>
              <a:r>
                <a:rPr lang="en-US" sz="2477">
                  <a:solidFill>
                    <a:srgbClr val="000000"/>
                  </a:solidFill>
                  <a:latin typeface="DM Sans Bold"/>
                </a:rPr>
                <a:t>Brands Create Page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1722681" y="1393933"/>
            <a:ext cx="1268736" cy="525003"/>
          </a:xfrm>
          <a:custGeom>
            <a:avLst/>
            <a:gdLst/>
            <a:ahLst/>
            <a:cxnLst/>
            <a:rect r="r" b="b" t="t" l="l"/>
            <a:pathLst>
              <a:path h="525003" w="1268736">
                <a:moveTo>
                  <a:pt x="0" y="0"/>
                </a:moveTo>
                <a:lnTo>
                  <a:pt x="1268736" y="0"/>
                </a:lnTo>
                <a:lnTo>
                  <a:pt x="1268736" y="525003"/>
                </a:lnTo>
                <a:lnTo>
                  <a:pt x="0" y="52500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2583" r="0" b="-2583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DAFrhAll7rs</dc:identifier>
  <dcterms:modified xsi:type="dcterms:W3CDTF">2011-08-01T06:04:30Z</dcterms:modified>
  <cp:revision>1</cp:revision>
  <dc:title>E-lectronix.com</dc:title>
</cp:coreProperties>
</file>