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3171-4BCB-434A-89A6-19F7A5A41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953B6-44AF-463E-B978-5B3FF6306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3F380-8EB8-4B5C-AAB1-1DCFD490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3432-DB6F-48A2-BD24-276FFD60DEB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F8E14-76C4-4E96-BBDD-C15508F6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03C04-97F2-4BF3-85B1-1D5D1692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E3E5-9340-4C37-8A9C-438571AED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2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3F60C-B084-4977-A20E-88D3893F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E2F4F-3BF9-4415-9075-215F19677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B7020-0A31-4FC2-90CC-9CD97B95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3432-DB6F-48A2-BD24-276FFD60DEB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467B4-8672-4A1F-B4C2-1B4201FC8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6468B-3978-43C7-86C8-28981FF3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E3E5-9340-4C37-8A9C-438571AED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1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F6CA97-3405-405F-A465-D8774919D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D1AB2-12C1-4557-BEC7-3FE4D6D29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D1BE2-98A6-452D-B480-CBC687729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3432-DB6F-48A2-BD24-276FFD60DEB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12BC1-F3A9-42FA-A38B-FD90004F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715DD-63F1-4C8F-A840-C391D1C2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E3E5-9340-4C37-8A9C-438571AED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0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FF46C-E359-45AF-A0F6-D264B6AA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3B1C-E9B3-4725-A749-52096A237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395CA-841D-4295-81D4-6FA35CFB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3432-DB6F-48A2-BD24-276FFD60DEB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0FEA6-F1D9-44FC-8337-42BDDBA6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EF91F-2AFF-4797-BCD8-04C9074E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E3E5-9340-4C37-8A9C-438571AED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7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7FAC-BDC6-4CC9-B206-1A4827BAC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2A483-E95A-4A6F-9184-4979ECB97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37A01-AE43-4F62-BAA1-C4B4D816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3432-DB6F-48A2-BD24-276FFD60DEB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21C00-C1FE-4A55-AA80-4803F6D0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F14B6-45E5-4F65-B322-F2FA6067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E3E5-9340-4C37-8A9C-438571AED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7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9F66-E7EC-4D58-91FA-759535151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51909-4F8D-457C-82E8-40230FC74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9403A-A243-4BE7-A128-0F79CAA35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C08F8-8F08-49B9-B1D3-1E988EC2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3432-DB6F-48A2-BD24-276FFD60DEB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9190F-FEDB-479E-9B9B-33B422E62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BE711-0F58-447E-AE1F-E9518014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E3E5-9340-4C37-8A9C-438571AED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0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09A6F-5FD8-42C5-9F7D-CB77AF1A0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81FFC-F769-4C9E-A9C6-592FF01AB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C5C94-947A-4F27-9260-960BCDEA5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FC60D-F48D-4FDA-93F7-B09F1770E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260D3-1E0B-40F0-97D0-A507A12E2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D96CE-B5A5-4BFF-87FD-F81AE0B2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3432-DB6F-48A2-BD24-276FFD60DEB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7CE3E-B44E-4E1A-A3C8-6EA052E0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BCCED-9F4D-4CFC-BF59-27A45706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E3E5-9340-4C37-8A9C-438571AED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1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50549-9E7B-4330-B30B-92E963540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1A0427-1AFD-418A-AAB8-1E4F7BE0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3432-DB6F-48A2-BD24-276FFD60DEB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8BB0F-C106-464F-93B0-FF32F81C0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47CCB-DCBB-4D24-846A-21255057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E3E5-9340-4C37-8A9C-438571AED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1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EB4146-46BF-4D67-8CA8-48F1C456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3432-DB6F-48A2-BD24-276FFD60DEB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7E2F0-1E46-4CD7-B419-C932B9F0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15920-CF4A-4010-977D-477D5548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E3E5-9340-4C37-8A9C-438571AED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ABDE-8CCC-4322-85C3-3F93D884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68C5-14DD-42AF-87A9-952B7720C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22243-7C04-40E7-99B8-C848B0BC2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EBCA5-17F9-46B0-9E8E-011A7BDA3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3432-DB6F-48A2-BD24-276FFD60DEB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AFC39-E31C-4E4E-B40A-66A90D700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5585E-AF03-440E-9676-AA5BB0F9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E3E5-9340-4C37-8A9C-438571AED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4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1CBB-41B1-45A6-92EB-8873E9AF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25367-4806-4220-9299-A8EBA7359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32B10-8E6E-46AF-AFA2-4D569877A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C9F4-0290-49D9-9759-05C65A87C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3432-DB6F-48A2-BD24-276FFD60DEB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B64F2-3C53-4D05-85B0-512B12EE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86B36-D9CD-46D9-8F12-CAC3C6EA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E3E5-9340-4C37-8A9C-438571AED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3838B4-B5E3-4BB7-A043-C6556182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F1224-F28C-45FD-AE86-344031AFE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08D40-E7A0-45B1-B6B3-A0E35A4EE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03432-DB6F-48A2-BD24-276FFD60DEB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C5920-3616-4026-91CF-1ED1F4A1A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6309D-B8D0-40B5-93A4-A15E28D48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9E3E5-9340-4C37-8A9C-438571AED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7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7284E7A-1FD7-40EB-A2A9-D4A43A614A24}"/>
              </a:ext>
            </a:extLst>
          </p:cNvPr>
          <p:cNvSpPr txBox="1"/>
          <p:nvPr/>
        </p:nvSpPr>
        <p:spPr>
          <a:xfrm>
            <a:off x="650109" y="3053113"/>
            <a:ext cx="206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tx2"/>
                </a:solidFill>
              </a:rPr>
              <a:t>Collect NLP Database &amp; Programming Knowledge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12DE83-2D35-4E64-A1F9-86D6E8BF6045}"/>
              </a:ext>
            </a:extLst>
          </p:cNvPr>
          <p:cNvCxnSpPr>
            <a:cxnSpLocks/>
          </p:cNvCxnSpPr>
          <p:nvPr/>
        </p:nvCxnSpPr>
        <p:spPr>
          <a:xfrm>
            <a:off x="86811" y="3544747"/>
            <a:ext cx="11534171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58CA27-B858-41BC-978D-CF8CCC4764E1}"/>
              </a:ext>
            </a:extLst>
          </p:cNvPr>
          <p:cNvGrpSpPr/>
          <p:nvPr/>
        </p:nvGrpSpPr>
        <p:grpSpPr>
          <a:xfrm>
            <a:off x="491925" y="2679540"/>
            <a:ext cx="324091" cy="1255853"/>
            <a:chOff x="1203767" y="2563793"/>
            <a:chExt cx="324091" cy="125585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41088F9-669B-44B9-ADCE-5A5411136000}"/>
                </a:ext>
              </a:extLst>
            </p:cNvPr>
            <p:cNvSpPr/>
            <p:nvPr/>
          </p:nvSpPr>
          <p:spPr>
            <a:xfrm>
              <a:off x="1203767" y="2563793"/>
              <a:ext cx="324091" cy="324091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4B8EC0D-650A-4AC0-9028-DA1AD9A5667C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 flipH="1">
              <a:off x="1361951" y="2887884"/>
              <a:ext cx="3862" cy="931762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1CD187E-EEAB-4815-96EC-B70DFC266CE1}"/>
              </a:ext>
            </a:extLst>
          </p:cNvPr>
          <p:cNvSpPr txBox="1"/>
          <p:nvPr/>
        </p:nvSpPr>
        <p:spPr>
          <a:xfrm>
            <a:off x="0" y="2197079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01/2020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EECCC7-33D9-4A06-830D-31F9C3ACE141}"/>
              </a:ext>
            </a:extLst>
          </p:cNvPr>
          <p:cNvSpPr txBox="1"/>
          <p:nvPr/>
        </p:nvSpPr>
        <p:spPr>
          <a:xfrm>
            <a:off x="2062210" y="4603237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02/2020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DAB2E34-F785-46A8-BA4D-E2D4666DC059}"/>
              </a:ext>
            </a:extLst>
          </p:cNvPr>
          <p:cNvGrpSpPr/>
          <p:nvPr/>
        </p:nvGrpSpPr>
        <p:grpSpPr>
          <a:xfrm rot="10800000">
            <a:off x="2554136" y="3086583"/>
            <a:ext cx="324091" cy="1255853"/>
            <a:chOff x="1203767" y="2563793"/>
            <a:chExt cx="324091" cy="125585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E17CE77-B62A-4DD9-95BA-D21CB1740F94}"/>
                </a:ext>
              </a:extLst>
            </p:cNvPr>
            <p:cNvSpPr/>
            <p:nvPr/>
          </p:nvSpPr>
          <p:spPr>
            <a:xfrm>
              <a:off x="1203767" y="2563793"/>
              <a:ext cx="324091" cy="324091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B470EC-893E-4A11-A52E-6EEE79620B8F}"/>
                </a:ext>
              </a:extLst>
            </p:cNvPr>
            <p:cNvCxnSpPr>
              <a:cxnSpLocks/>
              <a:stCxn id="29" idx="4"/>
            </p:cNvCxnSpPr>
            <p:nvPr/>
          </p:nvCxnSpPr>
          <p:spPr>
            <a:xfrm flipH="1">
              <a:off x="1361951" y="2887884"/>
              <a:ext cx="3862" cy="931762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0E1E91C-A3B5-4CD4-BCF4-CB53BBBE7FCF}"/>
              </a:ext>
            </a:extLst>
          </p:cNvPr>
          <p:cNvGrpSpPr/>
          <p:nvPr/>
        </p:nvGrpSpPr>
        <p:grpSpPr>
          <a:xfrm>
            <a:off x="4328843" y="2685326"/>
            <a:ext cx="324091" cy="1255853"/>
            <a:chOff x="1203767" y="2563793"/>
            <a:chExt cx="324091" cy="1255853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6CC1223-0DE8-4867-878C-C85602DC8654}"/>
                </a:ext>
              </a:extLst>
            </p:cNvPr>
            <p:cNvSpPr/>
            <p:nvPr/>
          </p:nvSpPr>
          <p:spPr>
            <a:xfrm>
              <a:off x="1203767" y="2563793"/>
              <a:ext cx="324091" cy="324091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BE8134-D397-46E7-AF76-6D2B0DC3C3B0}"/>
                </a:ext>
              </a:extLst>
            </p:cNvPr>
            <p:cNvCxnSpPr>
              <a:cxnSpLocks/>
              <a:stCxn id="32" idx="4"/>
            </p:cNvCxnSpPr>
            <p:nvPr/>
          </p:nvCxnSpPr>
          <p:spPr>
            <a:xfrm flipH="1">
              <a:off x="1361951" y="2887884"/>
              <a:ext cx="3862" cy="931762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107C780-D4C3-4A27-B19B-49B3F8E6A327}"/>
              </a:ext>
            </a:extLst>
          </p:cNvPr>
          <p:cNvSpPr txBox="1"/>
          <p:nvPr/>
        </p:nvSpPr>
        <p:spPr>
          <a:xfrm>
            <a:off x="3833057" y="2198043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03/2020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B0A796-9C15-4F54-8A6C-67581DD15414}"/>
              </a:ext>
            </a:extLst>
          </p:cNvPr>
          <p:cNvSpPr txBox="1"/>
          <p:nvPr/>
        </p:nvSpPr>
        <p:spPr>
          <a:xfrm>
            <a:off x="5860480" y="4609023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04/2020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A9B19F-178B-4357-8D67-B0F2D011CDBF}"/>
              </a:ext>
            </a:extLst>
          </p:cNvPr>
          <p:cNvSpPr txBox="1"/>
          <p:nvPr/>
        </p:nvSpPr>
        <p:spPr>
          <a:xfrm>
            <a:off x="5816121" y="4972569"/>
            <a:ext cx="1419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tx2"/>
                </a:solidFill>
              </a:rPr>
              <a:t>Student Scientific Conferences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0FAFAC-2667-4FD0-8C7B-3B051E749478}"/>
              </a:ext>
            </a:extLst>
          </p:cNvPr>
          <p:cNvSpPr txBox="1"/>
          <p:nvPr/>
        </p:nvSpPr>
        <p:spPr>
          <a:xfrm>
            <a:off x="2718111" y="3572520"/>
            <a:ext cx="1772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tx2"/>
                </a:solidFill>
              </a:rPr>
              <a:t>Conduct a survey</a:t>
            </a:r>
            <a:br>
              <a:rPr lang="en-US" sz="1200">
                <a:solidFill>
                  <a:schemeClr val="tx2"/>
                </a:solidFill>
              </a:rPr>
            </a:br>
            <a:r>
              <a:rPr lang="en-US" sz="1200">
                <a:solidFill>
                  <a:schemeClr val="tx2"/>
                </a:solidFill>
              </a:rPr>
              <a:t>Build a KBS, NLP Models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BAA024-DCF8-4430-A87F-37CF2B78B24B}"/>
              </a:ext>
            </a:extLst>
          </p:cNvPr>
          <p:cNvSpPr txBox="1"/>
          <p:nvPr/>
        </p:nvSpPr>
        <p:spPr>
          <a:xfrm>
            <a:off x="4479301" y="3102675"/>
            <a:ext cx="2035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tx2"/>
                </a:solidFill>
              </a:rPr>
              <a:t>Testing, modifying KBS, NLP models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00D50E-4DE3-4FE6-9385-1572202398D9}"/>
              </a:ext>
            </a:extLst>
          </p:cNvPr>
          <p:cNvSpPr txBox="1"/>
          <p:nvPr/>
        </p:nvSpPr>
        <p:spPr>
          <a:xfrm>
            <a:off x="4494751" y="3579537"/>
            <a:ext cx="2031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tx2"/>
                </a:solidFill>
              </a:rPr>
              <a:t>Build a demonstration application, write report &amp; presentation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DEF871-8686-487F-8987-A99C7EB2F56B}"/>
              </a:ext>
            </a:extLst>
          </p:cNvPr>
          <p:cNvSpPr txBox="1"/>
          <p:nvPr/>
        </p:nvSpPr>
        <p:spPr>
          <a:xfrm>
            <a:off x="6553099" y="3032920"/>
            <a:ext cx="3751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tx2"/>
                </a:solidFill>
              </a:rPr>
              <a:t>Improve NLP models, expand KBS database, deploy codEbot, write paper, report &amp; presentation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4C72AF5-4B20-4E15-9681-CF6A1AF1CDD2}"/>
              </a:ext>
            </a:extLst>
          </p:cNvPr>
          <p:cNvGrpSpPr/>
          <p:nvPr/>
        </p:nvGrpSpPr>
        <p:grpSpPr>
          <a:xfrm>
            <a:off x="10142467" y="2679540"/>
            <a:ext cx="324091" cy="1255853"/>
            <a:chOff x="10069408" y="3086583"/>
            <a:chExt cx="324091" cy="1255853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EFBB268-908E-4A69-AD7F-E7C6E288DD2E}"/>
                </a:ext>
              </a:extLst>
            </p:cNvPr>
            <p:cNvCxnSpPr>
              <a:cxnSpLocks/>
              <a:stCxn id="50" idx="4"/>
            </p:cNvCxnSpPr>
            <p:nvPr/>
          </p:nvCxnSpPr>
          <p:spPr>
            <a:xfrm flipH="1">
              <a:off x="10227592" y="3410674"/>
              <a:ext cx="3862" cy="931762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6DBA635-ECFB-47BD-A348-E9967E5CD5C1}"/>
                </a:ext>
              </a:extLst>
            </p:cNvPr>
            <p:cNvSpPr/>
            <p:nvPr/>
          </p:nvSpPr>
          <p:spPr>
            <a:xfrm>
              <a:off x="10069408" y="3086583"/>
              <a:ext cx="324091" cy="32409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BD0E7DE-97FC-47AA-803D-0D8E0766FB73}"/>
              </a:ext>
            </a:extLst>
          </p:cNvPr>
          <p:cNvGrpSpPr/>
          <p:nvPr/>
        </p:nvGrpSpPr>
        <p:grpSpPr>
          <a:xfrm>
            <a:off x="6363999" y="3092369"/>
            <a:ext cx="324091" cy="1255853"/>
            <a:chOff x="6363999" y="3092369"/>
            <a:chExt cx="324091" cy="1255853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9D0CC95-CA8B-4952-9427-A9B391E5A7CC}"/>
                </a:ext>
              </a:extLst>
            </p:cNvPr>
            <p:cNvCxnSpPr>
              <a:cxnSpLocks/>
              <a:stCxn id="36" idx="4"/>
            </p:cNvCxnSpPr>
            <p:nvPr/>
          </p:nvCxnSpPr>
          <p:spPr>
            <a:xfrm rot="10800000" flipH="1">
              <a:off x="6526044" y="3092369"/>
              <a:ext cx="3862" cy="931762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DD356B7-1DA6-4217-B8E3-C85D965623C6}"/>
                </a:ext>
              </a:extLst>
            </p:cNvPr>
            <p:cNvSpPr/>
            <p:nvPr/>
          </p:nvSpPr>
          <p:spPr>
            <a:xfrm rot="10800000">
              <a:off x="6363999" y="4024131"/>
              <a:ext cx="324091" cy="32409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E7E5D5F6-05B8-4126-AFFF-D8BB957AC73E}"/>
              </a:ext>
            </a:extLst>
          </p:cNvPr>
          <p:cNvSpPr txBox="1"/>
          <p:nvPr/>
        </p:nvSpPr>
        <p:spPr>
          <a:xfrm>
            <a:off x="9646681" y="2197728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~10/2020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7E35CFB-8CA0-465D-A1FE-38BB64695B9C}"/>
              </a:ext>
            </a:extLst>
          </p:cNvPr>
          <p:cNvSpPr txBox="1"/>
          <p:nvPr/>
        </p:nvSpPr>
        <p:spPr>
          <a:xfrm>
            <a:off x="9534776" y="1742444"/>
            <a:ext cx="1419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tx2"/>
                </a:solidFill>
              </a:rPr>
              <a:t>Teacher Scientific Conferences</a:t>
            </a:r>
          </a:p>
        </p:txBody>
      </p:sp>
    </p:spTree>
    <p:extLst>
      <p:ext uri="{BB962C8B-B14F-4D97-AF65-F5344CB8AC3E}">
        <p14:creationId xmlns:p14="http://schemas.microsoft.com/office/powerpoint/2010/main" val="2497724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Lương Công Tâm</dc:creator>
  <cp:lastModifiedBy>Lương Công Tâm</cp:lastModifiedBy>
  <cp:revision>6</cp:revision>
  <dcterms:created xsi:type="dcterms:W3CDTF">2020-01-16T18:26:47Z</dcterms:created>
  <dcterms:modified xsi:type="dcterms:W3CDTF">2020-01-16T19:09:15Z</dcterms:modified>
</cp:coreProperties>
</file>