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3" r:id="rId5"/>
    <p:sldId id="272" r:id="rId6"/>
    <p:sldId id="259" r:id="rId7"/>
    <p:sldId id="258" r:id="rId8"/>
    <p:sldId id="262" r:id="rId9"/>
    <p:sldId id="268" r:id="rId10"/>
    <p:sldId id="269" r:id="rId11"/>
    <p:sldId id="274" r:id="rId12"/>
    <p:sldId id="275" r:id="rId13"/>
    <p:sldId id="276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339183-64F6-436E-96DC-A6466A0182CC}">
          <p14:sldIdLst>
            <p14:sldId id="256"/>
            <p14:sldId id="265"/>
            <p14:sldId id="257"/>
            <p14:sldId id="273"/>
            <p14:sldId id="272"/>
            <p14:sldId id="259"/>
            <p14:sldId id="258"/>
            <p14:sldId id="262"/>
            <p14:sldId id="268"/>
            <p14:sldId id="269"/>
            <p14:sldId id="274"/>
            <p14:sldId id="275"/>
            <p14:sldId id="276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9041-AFAD-490B-9124-A94BA5EFD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C79E6-C508-4BDB-9359-4DE0E0B9F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172B-4F11-40EA-B273-411360EF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556A-9072-4C51-891D-6B1C6E98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1DB9-98E1-417F-B3C6-A3492037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38CD-CA13-4DA1-B7F8-071EA9BF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821DB-8D6A-4A89-A077-7A25D02C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B7BA6-A741-47C3-9435-E51682E8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3706-A634-44AA-B6B1-C914E5EC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DDC-AC80-4E48-9807-91EF05E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59598-3511-43B9-B581-819D26355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40184-6508-4814-B6BF-1566D8600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7269-8C6F-4CA6-BF3B-32E8A8CD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2362-8B77-4AF1-AB07-5354805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21EA-E649-47B9-B539-85A5188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DC75-F45B-42D3-9200-269F9D20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4FE0-5233-4A8D-B8BC-340666F5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053F-C8A1-4AF6-BEF9-E8D512ED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FA2E-D8C2-4B05-BA1E-6888E6B8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C57-FCEB-4599-9E65-03CC6A46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85F-1072-4033-8C57-D6C176B1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CFDD8-6C77-4EF3-8559-80A1766B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C631-2401-4D28-ACAD-55E87DB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9735-B13D-49D3-BAA2-7AA9CE3A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E39E-9E99-4AD6-AD9B-FC20D307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BF1F-E92B-4002-A5A3-A128CB9E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7025-C0E9-4548-95DE-FEDF2F5C8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18832-E721-48F2-82C3-87ED63AB0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E3D5-657E-4FB5-9CAF-5EAB2B86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D498-D502-4652-830E-E47E44BD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5D05B-DABB-4F5C-8AE8-0027A469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5B93-7AD7-43DD-88DF-7126A6D0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4E469-0D06-4E5C-A9CC-A6A41274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7CF8-1A1B-4ED5-9484-4F35B020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D6173-6437-436D-8031-736859C0C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C9122-2F87-45FC-A503-2335DFAF7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51204-1E54-442A-B219-F6DDDD66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8F527-F38F-40F7-84F0-309BEB0E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4AE38-E1D9-4CF2-BD00-67EF87E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03BD-A255-4972-9C86-C15BDBD8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5A038-D023-422A-B8C5-BA384AF3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F1B08-9ADB-4D61-8670-E59C69C4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4F42C-64FC-469F-A9D4-D88443D4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AE89D-EFA3-4B37-A0E4-ECB3967B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B510F-58BF-4CEA-99B7-04EEB96D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8E651-EA6F-4A56-A469-CF60672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ACA3-F2D2-4542-AADD-FDF48ED9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A52A-EE89-4F02-A767-D1940BA5D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9FC2A-461F-4C77-9465-BADD9E586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8494-0074-4892-B126-48055949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8750-A717-42AF-B7A6-1B94D1C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07FEB-18CF-4340-A5BE-CF24716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F221-2EEE-4A6E-A586-0E0AC091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A3A10-8082-4244-B4ED-BDF4F43AF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72F88-6DC6-440D-8E2D-CE9EF96A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ACDC3-AA11-45AD-BBE2-EFD33B5A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AB641-BEB5-4D3C-BE86-6603152C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826D8-1828-414F-AE33-B369AEE9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3B3FA-82BB-4A8D-8E30-9775A300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BC64D-0E2D-4C02-8A2B-37ACE81B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DDD2-1E02-4A7F-89C4-738E9025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F481-B9F0-45FC-AD1C-697E1DFFD1E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AC28-A885-4C26-9BAD-290CC84E6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314E-9F2C-4110-BCF7-75964070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AAD2-F673-4CDE-A377-3D64E3B0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FE5A-46A7-4A05-BD76-3DB105E1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149" y="406400"/>
            <a:ext cx="10429702" cy="2387600"/>
          </a:xfrm>
        </p:spPr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099A2-C5BE-485C-B272-A5873CA0C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244" y="293702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: PHẦN MỀM DESKTOP QUẢN LÝ CỬA HANG TRÀ SỮA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CC75A-3289-4732-8D6F-F6966E9FFFDF}"/>
              </a:ext>
            </a:extLst>
          </p:cNvPr>
          <p:cNvSpPr txBox="1"/>
          <p:nvPr/>
        </p:nvSpPr>
        <p:spPr>
          <a:xfrm>
            <a:off x="7930342" y="5811515"/>
            <a:ext cx="500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 </a:t>
            </a:r>
            <a:r>
              <a:rPr lang="en-US" sz="2400" dirty="0" err="1"/>
              <a:t>Ths</a:t>
            </a:r>
            <a:r>
              <a:rPr lang="en-US" sz="2400" dirty="0"/>
              <a:t>. </a:t>
            </a:r>
            <a:r>
              <a:rPr lang="en-US" sz="2400" dirty="0" err="1"/>
              <a:t>Trần</a:t>
            </a:r>
            <a:r>
              <a:rPr lang="en-US" sz="2400" dirty="0"/>
              <a:t> Thanh </a:t>
            </a:r>
            <a:r>
              <a:rPr lang="en-US" sz="2400" dirty="0" err="1"/>
              <a:t>Nhã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CF6B2-D124-E762-1983-FE74DC76E97B}"/>
              </a:ext>
            </a:extLst>
          </p:cNvPr>
          <p:cNvSpPr txBox="1"/>
          <p:nvPr/>
        </p:nvSpPr>
        <p:spPr>
          <a:xfrm>
            <a:off x="3591098" y="3534068"/>
            <a:ext cx="500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</a:t>
            </a:r>
            <a:r>
              <a:rPr lang="en-US" sz="2400" dirty="0" err="1"/>
              <a:t>Trần</a:t>
            </a:r>
            <a:r>
              <a:rPr lang="en-US" sz="2400" dirty="0"/>
              <a:t> Gia </a:t>
            </a:r>
            <a:r>
              <a:rPr lang="en-US" sz="2400" dirty="0" err="1"/>
              <a:t>Phát</a:t>
            </a:r>
            <a:endParaRPr lang="en-US" sz="2400" dirty="0"/>
          </a:p>
          <a:p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2121COMP1044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696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260646-B9AB-BC8E-179C-E85BDF2A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 PDM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2ECC23-BEA5-45BB-B8C6-A643F311A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7162" y="115548"/>
            <a:ext cx="7582580" cy="6634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190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260646-B9AB-BC8E-179C-E85BDF2A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Giao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diện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4D987E-F67C-B5C5-5651-1FA1F5822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36" y="1524106"/>
            <a:ext cx="6743763" cy="3809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51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260646-B9AB-BC8E-179C-E85BDF2A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Giao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diện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C52FC-6525-3711-3831-03BC0238D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62" y="934167"/>
            <a:ext cx="7552983" cy="498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53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260646-B9AB-BC8E-179C-E85BDF2A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Giao diện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05E0F-51E3-9D55-4288-6DCCE620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585" y="1675227"/>
            <a:ext cx="10278830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511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E33CB-0066-4EE8-A741-5EE7F97F1828}"/>
              </a:ext>
            </a:extLst>
          </p:cNvPr>
          <p:cNvSpPr txBox="1">
            <a:spLocks/>
          </p:cNvSpPr>
          <p:nvPr/>
        </p:nvSpPr>
        <p:spPr>
          <a:xfrm>
            <a:off x="457201" y="723406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Biểu đồ hoạt động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4ACC52A-AEAE-C2DC-457E-061E5644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319" y="91730"/>
            <a:ext cx="4810855" cy="66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E2421-FF3A-4E8C-BA42-78D8E0811072}"/>
              </a:ext>
            </a:extLst>
          </p:cNvPr>
          <p:cNvSpPr txBox="1"/>
          <p:nvPr/>
        </p:nvSpPr>
        <p:spPr>
          <a:xfrm>
            <a:off x="2558813" y="2497976"/>
            <a:ext cx="70743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818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B0EF10-BDF3-8443-B14D-1763284B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19125"/>
            <a:ext cx="2652413" cy="5619749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Nội</a:t>
            </a:r>
            <a:r>
              <a:rPr lang="en-US" dirty="0">
                <a:solidFill>
                  <a:srgbClr val="000000"/>
                </a:solidFill>
              </a:rPr>
              <a:t> dung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07DA-7077-89A7-51C7-571BA3E4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0" y="619125"/>
            <a:ext cx="6508987" cy="5619750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Khảo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sát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nghiệp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vụ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mô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hình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BFD</a:t>
            </a:r>
          </a:p>
          <a:p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Sơ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đồ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Use Case</a:t>
            </a:r>
          </a:p>
          <a:p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Mô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hình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CDM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PDM</a:t>
            </a: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Giao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diện</a:t>
            </a:r>
            <a:endParaRPr lang="en-US" sz="32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1898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7E2A1-071C-4060-8D2D-1AA32BBB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19125"/>
            <a:ext cx="2652413" cy="561974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Khảo sát nghiệp vụ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354E-CFFC-4AFD-A1C8-AC8305F2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0" y="619125"/>
            <a:ext cx="6508987" cy="5619750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Xây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dựng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ứng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dụng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quản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lý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cửa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hàng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bán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trà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sữa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công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cụ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hỗ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trợ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công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tác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quản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lý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một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cách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tối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ưu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nhất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. </a:t>
            </a:r>
          </a:p>
          <a:p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Kiểm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soát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mọi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hoạt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động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kinh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doanh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doanh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thu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doanh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bán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hàng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,)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cửa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hàng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đặc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biệt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ngay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cả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khi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chủ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cửa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hàng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vắng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mặt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Quy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mô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ứng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dụng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dành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quán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trà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sữa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vừa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và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60000"/>
                  </a:schemeClr>
                </a:solidFill>
              </a:rPr>
              <a:t>nhỏ</a:t>
            </a: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95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90" name="Freeform: Shape 8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1" name="Freeform: Shape 8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6DEB-D4AD-41A2-AFB9-FB0FA856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2" y="1615503"/>
            <a:ext cx="3234018" cy="3826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dirty="0" err="1"/>
              <a:t>Lợi</a:t>
            </a:r>
            <a:r>
              <a:rPr lang="en-US" sz="6600" dirty="0"/>
              <a:t> </a:t>
            </a:r>
            <a:r>
              <a:rPr lang="en-US" sz="6600" dirty="0" err="1"/>
              <a:t>ích</a:t>
            </a:r>
            <a:r>
              <a:rPr lang="en-US" sz="6600" dirty="0"/>
              <a:t> </a:t>
            </a:r>
            <a:r>
              <a:rPr lang="en-US" sz="6600" dirty="0" err="1"/>
              <a:t>của</a:t>
            </a:r>
            <a:r>
              <a:rPr lang="en-US" sz="6600" dirty="0"/>
              <a:t> </a:t>
            </a:r>
            <a:r>
              <a:rPr lang="en-US" sz="6600" dirty="0" err="1"/>
              <a:t>phần</a:t>
            </a:r>
            <a:r>
              <a:rPr lang="en-US" sz="6600" dirty="0"/>
              <a:t> </a:t>
            </a:r>
            <a:r>
              <a:rPr lang="en-US" sz="6600" dirty="0" err="1"/>
              <a:t>mềm</a:t>
            </a:r>
            <a:r>
              <a:rPr lang="en-US" sz="6600" dirty="0"/>
              <a:t> </a:t>
            </a:r>
            <a:r>
              <a:rPr lang="en-US" sz="6600" dirty="0" err="1"/>
              <a:t>đối</a:t>
            </a:r>
            <a:r>
              <a:rPr lang="en-US" sz="6600" dirty="0"/>
              <a:t> </a:t>
            </a:r>
            <a:r>
              <a:rPr lang="en-US" sz="6600" dirty="0" err="1"/>
              <a:t>với</a:t>
            </a:r>
            <a:r>
              <a:rPr lang="en-US" sz="6600" dirty="0"/>
              <a:t> </a:t>
            </a:r>
            <a:r>
              <a:rPr lang="en-US" sz="6600" dirty="0" err="1"/>
              <a:t>cửa</a:t>
            </a:r>
            <a:r>
              <a:rPr lang="en-US" sz="6600" dirty="0"/>
              <a:t> </a:t>
            </a:r>
            <a:r>
              <a:rPr lang="en-US" sz="6600" dirty="0" err="1"/>
              <a:t>hàng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C83FA-61CC-0EB4-5AE3-5C6242B0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047" y="1899114"/>
            <a:ext cx="5722728" cy="4151604"/>
          </a:xfrm>
        </p:spPr>
        <p:txBody>
          <a:bodyPr>
            <a:normAutofit/>
          </a:bodyPr>
          <a:lstStyle/>
          <a:p>
            <a:r>
              <a:rPr lang="en-US" sz="3200" dirty="0" err="1"/>
              <a:t>Giảm</a:t>
            </a:r>
            <a:r>
              <a:rPr lang="en-US" sz="3200" dirty="0"/>
              <a:t> chi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endParaRPr lang="en-US" sz="3200" dirty="0"/>
          </a:p>
          <a:p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Cải thiện hệ thống phân phối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Vượt giới hạn về thời gian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Củng cố quan hệ khách hàng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90" name="Freeform: Shape 8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1" name="Freeform: Shape 8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6DEB-D4AD-41A2-AFB9-FB0FA856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/>
              <a:t>Mô</a:t>
            </a:r>
            <a:r>
              <a:rPr lang="en-US" sz="6600" dirty="0"/>
              <a:t> </a:t>
            </a:r>
            <a:r>
              <a:rPr lang="en-US" sz="6600" dirty="0" err="1"/>
              <a:t>hình</a:t>
            </a:r>
            <a:r>
              <a:rPr lang="en-US" sz="6600" dirty="0"/>
              <a:t> BFD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60DD84F-4714-2CB1-C1FF-E91804F3B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6318" y="308890"/>
            <a:ext cx="8243761" cy="5924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01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7046-1FCF-4783-9E9A-501C3FA0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USE-CASE TỪNG PHẦN</a:t>
            </a:r>
          </a:p>
        </p:txBody>
      </p:sp>
    </p:spTree>
    <p:extLst>
      <p:ext uri="{BB962C8B-B14F-4D97-AF65-F5344CB8AC3E}">
        <p14:creationId xmlns:p14="http://schemas.microsoft.com/office/powerpoint/2010/main" val="20928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90" name="Freeform: Shape 8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1" name="Freeform: Shape 8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6DEB-D4AD-41A2-AFB9-FB0FA856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USE-CASE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E61CA-8182-439C-A4BC-6A50603F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98472"/>
            <a:ext cx="7343335" cy="66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1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A0CDC17-839F-4781-8D71-7436AD880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513" y="643466"/>
            <a:ext cx="6286974" cy="5571067"/>
          </a:xfrm>
          <a:prstGeom prst="rect">
            <a:avLst/>
          </a:prstGeom>
        </p:spPr>
      </p:pic>
      <p:sp>
        <p:nvSpPr>
          <p:cNvPr id="4" name="AutoShap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22BF54-616B-4941-BB06-5E5815356A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4200" y="1652588"/>
            <a:ext cx="59436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0314B-5233-CA81-8BDB-A141648E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 CDM</a:t>
            </a:r>
          </a:p>
        </p:txBody>
      </p:sp>
      <p:pic>
        <p:nvPicPr>
          <p:cNvPr id="4" name="Content Placeholder 3" descr="A picture containing text, indoor, map&#10;&#10;Description automatically generated">
            <a:extLst>
              <a:ext uri="{FF2B5EF4-FFF2-40B4-BE49-F238E27FC236}">
                <a16:creationId xmlns:a16="http://schemas.microsoft.com/office/drawing/2014/main" id="{EB52866F-744E-3B4B-26F0-42D653848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452" y="551714"/>
            <a:ext cx="7724257" cy="57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2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194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Nhập môn Công nghệ Phần mềm</vt:lpstr>
      <vt:lpstr>Nội dung</vt:lpstr>
      <vt:lpstr>Khảo sát nghiệp vụ</vt:lpstr>
      <vt:lpstr>Lợi ích của phần mềm đối với cửa hàng</vt:lpstr>
      <vt:lpstr>Mô hình BFD</vt:lpstr>
      <vt:lpstr>USE-CASE TỪNG PHẦN</vt:lpstr>
      <vt:lpstr>USE-CASE</vt:lpstr>
      <vt:lpstr>PowerPoint Presentation</vt:lpstr>
      <vt:lpstr>Mô hình CDM</vt:lpstr>
      <vt:lpstr>Mô hình PDM</vt:lpstr>
      <vt:lpstr>Giao diện </vt:lpstr>
      <vt:lpstr>Giao diện </vt:lpstr>
      <vt:lpstr>Giao diện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Công nghệ Phần mềm</dc:title>
  <dc:creator>Tran Gia Phat</dc:creator>
  <cp:lastModifiedBy>Tran Gia Phat</cp:lastModifiedBy>
  <cp:revision>11</cp:revision>
  <dcterms:created xsi:type="dcterms:W3CDTF">2022-03-21T01:52:56Z</dcterms:created>
  <dcterms:modified xsi:type="dcterms:W3CDTF">2022-06-21T05:26:13Z</dcterms:modified>
</cp:coreProperties>
</file>