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2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A3F1-91AA-4A03-9A50-C623FA2DD738}" type="datetimeFigureOut">
              <a:rPr lang="de-AT" smtClean="0"/>
              <a:pPr/>
              <a:t>23.04.2018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smtClean="0"/>
              <a:t>PEPPOL </a:t>
            </a:r>
            <a:r>
              <a:rPr lang="de-AT" dirty="0" err="1" smtClean="0"/>
              <a:t>practical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Images </a:t>
            </a:r>
            <a:r>
              <a:rPr lang="de-AT" dirty="0" err="1" smtClean="0"/>
              <a:t>and</a:t>
            </a:r>
            <a:r>
              <a:rPr lang="de-AT" dirty="0" smtClean="0"/>
              <a:t> Graphics © Philip Helger</a:t>
            </a:r>
            <a:endParaRPr lang="de-A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Document</a:t>
            </a:r>
            <a:r>
              <a:rPr lang="de-AT" dirty="0" smtClean="0"/>
              <a:t> </a:t>
            </a:r>
            <a:r>
              <a:rPr lang="de-AT" dirty="0" err="1" smtClean="0"/>
              <a:t>structure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2411760" y="1556792"/>
            <a:ext cx="3600400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AS2 S/MIME Message</a:t>
            </a:r>
            <a:endParaRPr lang="de-AT" dirty="0"/>
          </a:p>
        </p:txBody>
      </p:sp>
      <p:sp>
        <p:nvSpPr>
          <p:cNvPr id="5" name="Rechteck 4"/>
          <p:cNvSpPr/>
          <p:nvPr/>
        </p:nvSpPr>
        <p:spPr>
          <a:xfrm>
            <a:off x="2771800" y="2204864"/>
            <a:ext cx="2880320" cy="3257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Standard Business </a:t>
            </a:r>
            <a:r>
              <a:rPr lang="de-AT" dirty="0" err="1" smtClean="0"/>
              <a:t>Document</a:t>
            </a:r>
            <a:r>
              <a:rPr lang="de-AT" dirty="0" smtClean="0"/>
              <a:t> Header</a:t>
            </a:r>
            <a:endParaRPr lang="de-AT" dirty="0"/>
          </a:p>
        </p:txBody>
      </p:sp>
      <p:sp>
        <p:nvSpPr>
          <p:cNvPr id="6" name="Rechteck 5"/>
          <p:cNvSpPr/>
          <p:nvPr/>
        </p:nvSpPr>
        <p:spPr>
          <a:xfrm>
            <a:off x="3203848" y="3068960"/>
            <a:ext cx="2016224" cy="20162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 smtClean="0"/>
              <a:t>UBL-</a:t>
            </a:r>
            <a:r>
              <a:rPr lang="de-AT" dirty="0" err="1" smtClean="0"/>
              <a:t>Document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3347864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 smtClean="0"/>
              <a:t>Invoice</a:t>
            </a:r>
            <a:r>
              <a:rPr lang="de-AT" i="1" dirty="0" smtClean="0"/>
              <a:t>, Order, </a:t>
            </a:r>
            <a:r>
              <a:rPr lang="de-AT" i="1" dirty="0" err="1" smtClean="0"/>
              <a:t>DespatchAdvice</a:t>
            </a:r>
            <a:r>
              <a:rPr lang="de-AT" i="1" dirty="0" smtClean="0"/>
              <a:t> etc.</a:t>
            </a:r>
            <a:endParaRPr lang="de-AT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35696" y="2312272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Root CA</a:t>
            </a:r>
          </a:p>
        </p:txBody>
      </p:sp>
      <p:sp>
        <p:nvSpPr>
          <p:cNvPr id="6" name="Rechteck 5"/>
          <p:cNvSpPr/>
          <p:nvPr/>
        </p:nvSpPr>
        <p:spPr>
          <a:xfrm>
            <a:off x="3275856" y="3680424"/>
            <a:ext cx="1296145" cy="5760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Text" lastClr="000000"/>
                </a:solidFill>
                <a:latin typeface="Calibri"/>
              </a:rPr>
              <a:t>PEPPOL Pilot STS CA</a:t>
            </a:r>
          </a:p>
        </p:txBody>
      </p:sp>
      <p:sp>
        <p:nvSpPr>
          <p:cNvPr id="7" name="Rechteck 6"/>
          <p:cNvSpPr/>
          <p:nvPr/>
        </p:nvSpPr>
        <p:spPr>
          <a:xfrm>
            <a:off x="1835696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SMP CA</a:t>
            </a:r>
          </a:p>
        </p:txBody>
      </p:sp>
      <p:sp>
        <p:nvSpPr>
          <p:cNvPr id="8" name="Rechteck 7"/>
          <p:cNvSpPr/>
          <p:nvPr/>
        </p:nvSpPr>
        <p:spPr>
          <a:xfrm>
            <a:off x="395536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Pilot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cxnSp>
        <p:nvCxnSpPr>
          <p:cNvPr id="10" name="Gewinkelte Verbindung 9"/>
          <p:cNvCxnSpPr>
            <a:stCxn id="5" idx="2"/>
            <a:endCxn id="8" idx="0"/>
          </p:cNvCxnSpPr>
          <p:nvPr/>
        </p:nvCxnSpPr>
        <p:spPr>
          <a:xfrm rot="5400000">
            <a:off x="1367645" y="2564300"/>
            <a:ext cx="792088" cy="144016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Gewinkelte Verbindung 10"/>
          <p:cNvCxnSpPr>
            <a:stCxn id="5" idx="2"/>
            <a:endCxn id="6" idx="0"/>
          </p:cNvCxnSpPr>
          <p:nvPr/>
        </p:nvCxnSpPr>
        <p:spPr>
          <a:xfrm rot="16200000" flipH="1">
            <a:off x="2807805" y="2564300"/>
            <a:ext cx="792088" cy="144016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Gerade Verbindung mit Pfeil 11"/>
          <p:cNvCxnSpPr>
            <a:stCxn id="5" idx="2"/>
            <a:endCxn id="7" idx="0"/>
          </p:cNvCxnSpPr>
          <p:nvPr/>
        </p:nvCxnSpPr>
        <p:spPr>
          <a:xfrm>
            <a:off x="2483769" y="2888336"/>
            <a:ext cx="0" cy="792088"/>
          </a:xfrm>
          <a:prstGeom prst="straightConnector1">
            <a:avLst/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Rechteck 12"/>
          <p:cNvSpPr/>
          <p:nvPr/>
        </p:nvSpPr>
        <p:spPr>
          <a:xfrm>
            <a:off x="395536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Pilot Cert</a:t>
            </a:r>
          </a:p>
        </p:txBody>
      </p:sp>
      <p:sp>
        <p:nvSpPr>
          <p:cNvPr id="14" name="Rechteck 13"/>
          <p:cNvSpPr/>
          <p:nvPr/>
        </p:nvSpPr>
        <p:spPr>
          <a:xfrm>
            <a:off x="1835696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Pilot Cert</a:t>
            </a:r>
          </a:p>
        </p:txBody>
      </p:sp>
      <p:cxnSp>
        <p:nvCxnSpPr>
          <p:cNvPr id="19" name="Gerade Verbindung mit Pfeil 18"/>
          <p:cNvCxnSpPr>
            <a:stCxn id="8" idx="2"/>
            <a:endCxn id="13" idx="0"/>
          </p:cNvCxnSpPr>
          <p:nvPr/>
        </p:nvCxnSpPr>
        <p:spPr>
          <a:xfrm>
            <a:off x="1043609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14" idx="0"/>
          </p:cNvCxnSpPr>
          <p:nvPr/>
        </p:nvCxnSpPr>
        <p:spPr>
          <a:xfrm>
            <a:off x="2483769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156177" y="2302101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Root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CA</a:t>
            </a:r>
          </a:p>
        </p:txBody>
      </p:sp>
      <p:sp>
        <p:nvSpPr>
          <p:cNvPr id="34" name="Rechteck 33"/>
          <p:cNvSpPr/>
          <p:nvPr/>
        </p:nvSpPr>
        <p:spPr>
          <a:xfrm>
            <a:off x="7596336" y="3670253"/>
            <a:ext cx="1296145" cy="5760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Text" lastClr="000000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Text" lastClr="000000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Text" lastClr="000000"/>
                </a:solidFill>
                <a:latin typeface="Calibri"/>
              </a:rPr>
              <a:t> STS CA</a:t>
            </a:r>
            <a:endParaRPr lang="de-AT" sz="1600" kern="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15617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CA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1601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cxnSp>
        <p:nvCxnSpPr>
          <p:cNvPr id="37" name="Gewinkelte Verbindung 36"/>
          <p:cNvCxnSpPr>
            <a:stCxn id="33" idx="2"/>
            <a:endCxn id="36" idx="0"/>
          </p:cNvCxnSpPr>
          <p:nvPr/>
        </p:nvCxnSpPr>
        <p:spPr>
          <a:xfrm rot="5400000">
            <a:off x="5688126" y="2554129"/>
            <a:ext cx="792088" cy="144016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8" name="Gewinkelte Verbindung 37"/>
          <p:cNvCxnSpPr>
            <a:stCxn id="33" idx="2"/>
            <a:endCxn id="34" idx="0"/>
          </p:cNvCxnSpPr>
          <p:nvPr/>
        </p:nvCxnSpPr>
        <p:spPr>
          <a:xfrm rot="16200000" flipH="1">
            <a:off x="7128285" y="2554129"/>
            <a:ext cx="792088" cy="1440159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Gerade Verbindung mit Pfeil 38"/>
          <p:cNvCxnSpPr>
            <a:stCxn id="33" idx="2"/>
            <a:endCxn id="35" idx="0"/>
          </p:cNvCxnSpPr>
          <p:nvPr/>
        </p:nvCxnSpPr>
        <p:spPr>
          <a:xfrm>
            <a:off x="6804250" y="2878165"/>
            <a:ext cx="0" cy="792088"/>
          </a:xfrm>
          <a:prstGeom prst="straightConnector1">
            <a:avLst/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0" name="Rechteck 39"/>
          <p:cNvSpPr/>
          <p:nvPr/>
        </p:nvSpPr>
        <p:spPr>
          <a:xfrm>
            <a:off x="471601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Cert</a:t>
            </a:r>
          </a:p>
        </p:txBody>
      </p:sp>
      <p:sp>
        <p:nvSpPr>
          <p:cNvPr id="41" name="Rechteck 40"/>
          <p:cNvSpPr/>
          <p:nvPr/>
        </p:nvSpPr>
        <p:spPr>
          <a:xfrm>
            <a:off x="615617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Cert</a:t>
            </a:r>
            <a:endParaRPr lang="de-AT" sz="1600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42" name="Gerade Verbindung mit Pfeil 41"/>
          <p:cNvCxnSpPr>
            <a:stCxn id="36" idx="2"/>
            <a:endCxn id="40" idx="0"/>
          </p:cNvCxnSpPr>
          <p:nvPr/>
        </p:nvCxnSpPr>
        <p:spPr>
          <a:xfrm>
            <a:off x="536409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680425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OpenPEPPOL PKI v2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95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267743" y="2312272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Root CA</a:t>
            </a:r>
          </a:p>
        </p:txBody>
      </p:sp>
      <p:sp>
        <p:nvSpPr>
          <p:cNvPr id="7" name="Rechteck 6"/>
          <p:cNvSpPr/>
          <p:nvPr/>
        </p:nvSpPr>
        <p:spPr>
          <a:xfrm>
            <a:off x="2987824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SMP CA</a:t>
            </a:r>
          </a:p>
        </p:txBody>
      </p:sp>
      <p:sp>
        <p:nvSpPr>
          <p:cNvPr id="8" name="Rechteck 7"/>
          <p:cNvSpPr/>
          <p:nvPr/>
        </p:nvSpPr>
        <p:spPr>
          <a:xfrm>
            <a:off x="1547664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Pilot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cxnSp>
        <p:nvCxnSpPr>
          <p:cNvPr id="10" name="Gewinkelte Verbindung 9"/>
          <p:cNvCxnSpPr>
            <a:stCxn id="5" idx="2"/>
            <a:endCxn id="8" idx="0"/>
          </p:cNvCxnSpPr>
          <p:nvPr/>
        </p:nvCxnSpPr>
        <p:spPr>
          <a:xfrm rot="5400000">
            <a:off x="2159733" y="2924341"/>
            <a:ext cx="792088" cy="720079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Gerade Verbindung mit Pfeil 11"/>
          <p:cNvCxnSpPr>
            <a:stCxn id="5" idx="2"/>
            <a:endCxn id="7" idx="0"/>
          </p:cNvCxnSpPr>
          <p:nvPr/>
        </p:nvCxnSpPr>
        <p:spPr>
          <a:xfrm rot="16200000" flipH="1">
            <a:off x="2879812" y="2924339"/>
            <a:ext cx="792088" cy="720081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Rechteck 12"/>
          <p:cNvSpPr/>
          <p:nvPr/>
        </p:nvSpPr>
        <p:spPr>
          <a:xfrm>
            <a:off x="1547664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Pilot Cert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87824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Pilot Cert</a:t>
            </a:r>
          </a:p>
        </p:txBody>
      </p:sp>
      <p:cxnSp>
        <p:nvCxnSpPr>
          <p:cNvPr id="19" name="Gerade Verbindung mit Pfeil 18"/>
          <p:cNvCxnSpPr>
            <a:stCxn id="8" idx="2"/>
            <a:endCxn id="13" idx="0"/>
          </p:cNvCxnSpPr>
          <p:nvPr/>
        </p:nvCxnSpPr>
        <p:spPr>
          <a:xfrm>
            <a:off x="2195737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14" idx="0"/>
          </p:cNvCxnSpPr>
          <p:nvPr/>
        </p:nvCxnSpPr>
        <p:spPr>
          <a:xfrm>
            <a:off x="3635897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5436095" y="2302101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Root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CA</a:t>
            </a:r>
          </a:p>
        </p:txBody>
      </p:sp>
      <p:sp>
        <p:nvSpPr>
          <p:cNvPr id="35" name="Rechteck 34"/>
          <p:cNvSpPr/>
          <p:nvPr/>
        </p:nvSpPr>
        <p:spPr>
          <a:xfrm>
            <a:off x="615617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CA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1601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CA</a:t>
            </a:r>
          </a:p>
        </p:txBody>
      </p:sp>
      <p:cxnSp>
        <p:nvCxnSpPr>
          <p:cNvPr id="37" name="Gewinkelte Verbindung 36"/>
          <p:cNvCxnSpPr>
            <a:stCxn id="33" idx="2"/>
            <a:endCxn id="36" idx="0"/>
          </p:cNvCxnSpPr>
          <p:nvPr/>
        </p:nvCxnSpPr>
        <p:spPr>
          <a:xfrm rot="5400000">
            <a:off x="5328085" y="2914170"/>
            <a:ext cx="792088" cy="720078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Gerade Verbindung mit Pfeil 38"/>
          <p:cNvCxnSpPr>
            <a:stCxn id="33" idx="2"/>
            <a:endCxn id="35" idx="0"/>
          </p:cNvCxnSpPr>
          <p:nvPr/>
        </p:nvCxnSpPr>
        <p:spPr>
          <a:xfrm rot="16200000" flipH="1">
            <a:off x="6048165" y="2914168"/>
            <a:ext cx="792088" cy="720082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0" name="Rechteck 39"/>
          <p:cNvSpPr/>
          <p:nvPr/>
        </p:nvSpPr>
        <p:spPr>
          <a:xfrm>
            <a:off x="471601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Cert</a:t>
            </a:r>
          </a:p>
        </p:txBody>
      </p:sp>
      <p:sp>
        <p:nvSpPr>
          <p:cNvPr id="41" name="Rechteck 40"/>
          <p:cNvSpPr/>
          <p:nvPr/>
        </p:nvSpPr>
        <p:spPr>
          <a:xfrm>
            <a:off x="615617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</a:t>
            </a:r>
            <a:r>
              <a:rPr lang="de-AT" sz="1600" kern="0" dirty="0" err="1" smtClean="0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 smtClean="0">
                <a:solidFill>
                  <a:sysClr val="window" lastClr="FFFFFF"/>
                </a:solidFill>
                <a:latin typeface="Calibri"/>
              </a:rPr>
              <a:t> Cert</a:t>
            </a:r>
            <a:endParaRPr lang="de-AT" sz="1600" kern="0" dirty="0">
              <a:solidFill>
                <a:sysClr val="window" lastClr="FFFFFF"/>
              </a:solidFill>
              <a:latin typeface="Calibri"/>
            </a:endParaRPr>
          </a:p>
        </p:txBody>
      </p:sp>
      <p:cxnSp>
        <p:nvCxnSpPr>
          <p:cNvPr id="42" name="Gerade Verbindung mit Pfeil 41"/>
          <p:cNvCxnSpPr>
            <a:stCxn id="36" idx="2"/>
            <a:endCxn id="40" idx="0"/>
          </p:cNvCxnSpPr>
          <p:nvPr/>
        </p:nvCxnSpPr>
        <p:spPr>
          <a:xfrm>
            <a:off x="536409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680425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OpenPEPPOL PKI v3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2109585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Bildschirmpräsentation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PEPPOL practical</vt:lpstr>
      <vt:lpstr>Document structure</vt:lpstr>
      <vt:lpstr>OpenPEPPOL PKI v2</vt:lpstr>
      <vt:lpstr>OpenPEPPOL PKI v3</vt:lpstr>
    </vt:vector>
  </TitlesOfParts>
  <Company>phloc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practical</dc:title>
  <dc:creator>Philip Helger</dc:creator>
  <cp:lastModifiedBy>Philip Helger</cp:lastModifiedBy>
  <cp:revision>9</cp:revision>
  <dcterms:created xsi:type="dcterms:W3CDTF">2014-11-08T11:07:13Z</dcterms:created>
  <dcterms:modified xsi:type="dcterms:W3CDTF">2018-04-23T14:09:05Z</dcterms:modified>
</cp:coreProperties>
</file>