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029" y="-1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3F1-91AA-4A03-9A50-C623FA2DD738}" type="datetimeFigureOut">
              <a:rPr lang="de-AT" smtClean="0"/>
              <a:pPr/>
              <a:t>04.12.2017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87E0-A457-4697-A0B5-1D5C103ACE6D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3F1-91AA-4A03-9A50-C623FA2DD738}" type="datetimeFigureOut">
              <a:rPr lang="de-AT" smtClean="0"/>
              <a:pPr/>
              <a:t>04.12.2017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87E0-A457-4697-A0B5-1D5C103ACE6D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3F1-91AA-4A03-9A50-C623FA2DD738}" type="datetimeFigureOut">
              <a:rPr lang="de-AT" smtClean="0"/>
              <a:pPr/>
              <a:t>04.12.2017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87E0-A457-4697-A0B5-1D5C103ACE6D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3F1-91AA-4A03-9A50-C623FA2DD738}" type="datetimeFigureOut">
              <a:rPr lang="de-AT" smtClean="0"/>
              <a:pPr/>
              <a:t>04.12.2017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87E0-A457-4697-A0B5-1D5C103ACE6D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3F1-91AA-4A03-9A50-C623FA2DD738}" type="datetimeFigureOut">
              <a:rPr lang="de-AT" smtClean="0"/>
              <a:pPr/>
              <a:t>04.12.2017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87E0-A457-4697-A0B5-1D5C103ACE6D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3F1-91AA-4A03-9A50-C623FA2DD738}" type="datetimeFigureOut">
              <a:rPr lang="de-AT" smtClean="0"/>
              <a:pPr/>
              <a:t>04.12.2017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87E0-A457-4697-A0B5-1D5C103ACE6D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3F1-91AA-4A03-9A50-C623FA2DD738}" type="datetimeFigureOut">
              <a:rPr lang="de-AT" smtClean="0"/>
              <a:pPr/>
              <a:t>04.12.2017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87E0-A457-4697-A0B5-1D5C103ACE6D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3F1-91AA-4A03-9A50-C623FA2DD738}" type="datetimeFigureOut">
              <a:rPr lang="de-AT" smtClean="0"/>
              <a:pPr/>
              <a:t>04.12.2017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87E0-A457-4697-A0B5-1D5C103ACE6D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3F1-91AA-4A03-9A50-C623FA2DD738}" type="datetimeFigureOut">
              <a:rPr lang="de-AT" smtClean="0"/>
              <a:pPr/>
              <a:t>04.12.2017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87E0-A457-4697-A0B5-1D5C103ACE6D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3F1-91AA-4A03-9A50-C623FA2DD738}" type="datetimeFigureOut">
              <a:rPr lang="de-AT" smtClean="0"/>
              <a:pPr/>
              <a:t>04.12.2017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87E0-A457-4697-A0B5-1D5C103ACE6D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3F1-91AA-4A03-9A50-C623FA2DD738}" type="datetimeFigureOut">
              <a:rPr lang="de-AT" smtClean="0"/>
              <a:pPr/>
              <a:t>04.12.2017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87E0-A457-4697-A0B5-1D5C103ACE6D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9A3F1-91AA-4A03-9A50-C623FA2DD738}" type="datetimeFigureOut">
              <a:rPr lang="de-AT" smtClean="0"/>
              <a:pPr/>
              <a:t>04.12.2017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C87E0-A457-4697-A0B5-1D5C103ACE6D}" type="slidenum">
              <a:rPr lang="de-AT" smtClean="0"/>
              <a:pPr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PEPPOL </a:t>
            </a:r>
            <a:r>
              <a:rPr lang="de-AT" dirty="0" err="1" smtClean="0"/>
              <a:t>practical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Images </a:t>
            </a:r>
            <a:r>
              <a:rPr lang="de-AT" dirty="0" err="1" smtClean="0"/>
              <a:t>and</a:t>
            </a:r>
            <a:r>
              <a:rPr lang="de-AT" dirty="0" smtClean="0"/>
              <a:t> Graphics © Philip Helger</a:t>
            </a:r>
            <a:endParaRPr lang="de-A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Document</a:t>
            </a:r>
            <a:r>
              <a:rPr lang="de-AT" dirty="0" smtClean="0"/>
              <a:t> </a:t>
            </a:r>
            <a:r>
              <a:rPr lang="de-AT" dirty="0" err="1" smtClean="0"/>
              <a:t>structure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2411760" y="1556792"/>
            <a:ext cx="3600400" cy="42484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AT" dirty="0" smtClean="0"/>
              <a:t>AS2 S/MIME Message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2771800" y="2204864"/>
            <a:ext cx="2880320" cy="32571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AT" dirty="0" smtClean="0"/>
              <a:t>Standard Business </a:t>
            </a:r>
            <a:r>
              <a:rPr lang="de-AT" dirty="0" err="1" smtClean="0"/>
              <a:t>Document</a:t>
            </a:r>
            <a:r>
              <a:rPr lang="de-AT" dirty="0" smtClean="0"/>
              <a:t> Header</a:t>
            </a:r>
            <a:endParaRPr lang="de-AT" dirty="0"/>
          </a:p>
        </p:txBody>
      </p:sp>
      <p:sp>
        <p:nvSpPr>
          <p:cNvPr id="6" name="Rechteck 5"/>
          <p:cNvSpPr/>
          <p:nvPr/>
        </p:nvSpPr>
        <p:spPr>
          <a:xfrm>
            <a:off x="3203848" y="3068960"/>
            <a:ext cx="2016224" cy="20162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AT" dirty="0" smtClean="0"/>
              <a:t>UBL-</a:t>
            </a:r>
            <a:r>
              <a:rPr lang="de-AT" dirty="0" err="1" smtClean="0"/>
              <a:t>Document</a:t>
            </a:r>
            <a:endParaRPr lang="de-AT" dirty="0"/>
          </a:p>
        </p:txBody>
      </p:sp>
      <p:sp>
        <p:nvSpPr>
          <p:cNvPr id="7" name="Textfeld 6"/>
          <p:cNvSpPr txBox="1"/>
          <p:nvPr/>
        </p:nvSpPr>
        <p:spPr>
          <a:xfrm>
            <a:off x="3347864" y="3573016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i="1" dirty="0" err="1" smtClean="0"/>
              <a:t>Invoice</a:t>
            </a:r>
            <a:r>
              <a:rPr lang="de-AT" i="1" dirty="0" smtClean="0"/>
              <a:t>, Order, </a:t>
            </a:r>
            <a:r>
              <a:rPr lang="de-AT" i="1" dirty="0" err="1" smtClean="0"/>
              <a:t>DespatchAdvice</a:t>
            </a:r>
            <a:r>
              <a:rPr lang="de-AT" i="1" dirty="0" smtClean="0"/>
              <a:t> etc.</a:t>
            </a:r>
            <a:endParaRPr lang="de-AT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835696" y="2312272"/>
            <a:ext cx="1296145" cy="576064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PEPPOL Pilot Root CA</a:t>
            </a:r>
          </a:p>
        </p:txBody>
      </p:sp>
      <p:sp>
        <p:nvSpPr>
          <p:cNvPr id="6" name="Rechteck 5"/>
          <p:cNvSpPr/>
          <p:nvPr/>
        </p:nvSpPr>
        <p:spPr>
          <a:xfrm>
            <a:off x="3275856" y="3680424"/>
            <a:ext cx="1296145" cy="576064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rnd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>
              <a:srgbClr val="000000">
                <a:alpha val="38000"/>
              </a:srgbClr>
            </a:outerShdw>
          </a:effectLst>
        </p:spPr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Text" lastClr="000000"/>
                </a:solidFill>
                <a:latin typeface="Calibri"/>
              </a:rPr>
              <a:t>PEPPOL Pilot STS CA</a:t>
            </a:r>
          </a:p>
        </p:txBody>
      </p:sp>
      <p:sp>
        <p:nvSpPr>
          <p:cNvPr id="7" name="Rechteck 6"/>
          <p:cNvSpPr/>
          <p:nvPr/>
        </p:nvSpPr>
        <p:spPr>
          <a:xfrm>
            <a:off x="1835696" y="3680424"/>
            <a:ext cx="1296145" cy="576064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PEPPOL Pilot SMP CA</a:t>
            </a:r>
          </a:p>
        </p:txBody>
      </p:sp>
      <p:sp>
        <p:nvSpPr>
          <p:cNvPr id="8" name="Rechteck 7"/>
          <p:cNvSpPr/>
          <p:nvPr/>
        </p:nvSpPr>
        <p:spPr>
          <a:xfrm>
            <a:off x="395536" y="3680424"/>
            <a:ext cx="1296145" cy="576064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PEPPOL </a:t>
            </a:r>
            <a:r>
              <a:rPr lang="de-AT" sz="1600" kern="0" dirty="0" smtClean="0">
                <a:solidFill>
                  <a:sysClr val="window" lastClr="FFFFFF"/>
                </a:solidFill>
                <a:latin typeface="Calibri"/>
              </a:rPr>
              <a:t>Pilot </a:t>
            </a: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AP CA</a:t>
            </a:r>
          </a:p>
        </p:txBody>
      </p:sp>
      <p:cxnSp>
        <p:nvCxnSpPr>
          <p:cNvPr id="10" name="Gewinkelte Verbindung 9"/>
          <p:cNvCxnSpPr>
            <a:stCxn id="5" idx="2"/>
            <a:endCxn id="8" idx="0"/>
          </p:cNvCxnSpPr>
          <p:nvPr/>
        </p:nvCxnSpPr>
        <p:spPr>
          <a:xfrm rot="5400000">
            <a:off x="1367645" y="2564300"/>
            <a:ext cx="792088" cy="1440160"/>
          </a:xfrm>
          <a:prstGeom prst="bentConnector3">
            <a:avLst>
              <a:gd name="adj1" fmla="val 50000"/>
            </a:avLst>
          </a:prstGeom>
          <a:noFill/>
          <a:ln w="9525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1" name="Gewinkelte Verbindung 10"/>
          <p:cNvCxnSpPr>
            <a:stCxn id="5" idx="2"/>
            <a:endCxn id="6" idx="0"/>
          </p:cNvCxnSpPr>
          <p:nvPr/>
        </p:nvCxnSpPr>
        <p:spPr>
          <a:xfrm rot="16200000" flipH="1">
            <a:off x="2807805" y="2564300"/>
            <a:ext cx="792088" cy="1440160"/>
          </a:xfrm>
          <a:prstGeom prst="bentConnector3">
            <a:avLst>
              <a:gd name="adj1" fmla="val 50000"/>
            </a:avLst>
          </a:prstGeom>
          <a:noFill/>
          <a:ln w="9525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" name="Gerade Verbindung mit Pfeil 11"/>
          <p:cNvCxnSpPr>
            <a:stCxn id="5" idx="2"/>
            <a:endCxn id="7" idx="0"/>
          </p:cNvCxnSpPr>
          <p:nvPr/>
        </p:nvCxnSpPr>
        <p:spPr>
          <a:xfrm>
            <a:off x="2483769" y="2888336"/>
            <a:ext cx="0" cy="792088"/>
          </a:xfrm>
          <a:prstGeom prst="straightConnector1">
            <a:avLst/>
          </a:prstGeom>
          <a:noFill/>
          <a:ln w="9525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3" name="Rechteck 12"/>
          <p:cNvSpPr/>
          <p:nvPr/>
        </p:nvSpPr>
        <p:spPr>
          <a:xfrm>
            <a:off x="395536" y="4653136"/>
            <a:ext cx="1296145" cy="5760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AP Pilot Cert</a:t>
            </a:r>
          </a:p>
        </p:txBody>
      </p:sp>
      <p:sp>
        <p:nvSpPr>
          <p:cNvPr id="14" name="Rechteck 13"/>
          <p:cNvSpPr/>
          <p:nvPr/>
        </p:nvSpPr>
        <p:spPr>
          <a:xfrm>
            <a:off x="1835696" y="4653136"/>
            <a:ext cx="1296145" cy="5760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SMP Pilot Cert</a:t>
            </a:r>
          </a:p>
        </p:txBody>
      </p:sp>
      <p:cxnSp>
        <p:nvCxnSpPr>
          <p:cNvPr id="19" name="Gerade Verbindung mit Pfeil 18"/>
          <p:cNvCxnSpPr>
            <a:stCxn id="8" idx="2"/>
            <a:endCxn id="13" idx="0"/>
          </p:cNvCxnSpPr>
          <p:nvPr/>
        </p:nvCxnSpPr>
        <p:spPr>
          <a:xfrm>
            <a:off x="1043609" y="4256488"/>
            <a:ext cx="0" cy="396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" idx="2"/>
            <a:endCxn id="14" idx="0"/>
          </p:cNvCxnSpPr>
          <p:nvPr/>
        </p:nvCxnSpPr>
        <p:spPr>
          <a:xfrm>
            <a:off x="2483769" y="4256488"/>
            <a:ext cx="0" cy="396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6156177" y="2302101"/>
            <a:ext cx="1296145" cy="576064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PEPPOL </a:t>
            </a:r>
            <a:r>
              <a:rPr lang="de-AT" sz="1600" kern="0" dirty="0" err="1" smtClean="0">
                <a:solidFill>
                  <a:sysClr val="window" lastClr="FFFFFF"/>
                </a:solidFill>
                <a:latin typeface="Calibri"/>
              </a:rPr>
              <a:t>Prod</a:t>
            </a:r>
            <a:r>
              <a:rPr lang="de-AT" sz="1600" kern="0" dirty="0" smtClean="0">
                <a:solidFill>
                  <a:sysClr val="window" lastClr="FFFFFF"/>
                </a:solidFill>
                <a:latin typeface="Calibri"/>
              </a:rPr>
              <a:t> Root </a:t>
            </a: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CA</a:t>
            </a:r>
          </a:p>
        </p:txBody>
      </p:sp>
      <p:sp>
        <p:nvSpPr>
          <p:cNvPr id="34" name="Rechteck 33"/>
          <p:cNvSpPr/>
          <p:nvPr/>
        </p:nvSpPr>
        <p:spPr>
          <a:xfrm>
            <a:off x="7596336" y="3670253"/>
            <a:ext cx="1296145" cy="576064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rnd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>
              <a:srgbClr val="000000">
                <a:alpha val="38000"/>
              </a:srgbClr>
            </a:outerShdw>
          </a:effectLst>
        </p:spPr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Text" lastClr="000000"/>
                </a:solidFill>
                <a:latin typeface="Calibri"/>
              </a:rPr>
              <a:t>PEPPOL </a:t>
            </a:r>
            <a:r>
              <a:rPr lang="de-AT" sz="1600" kern="0" dirty="0" err="1" smtClean="0">
                <a:solidFill>
                  <a:sysClr val="windowText" lastClr="000000"/>
                </a:solidFill>
                <a:latin typeface="Calibri"/>
              </a:rPr>
              <a:t>Prod</a:t>
            </a:r>
            <a:r>
              <a:rPr lang="de-AT" sz="1600" kern="0" dirty="0" smtClean="0">
                <a:solidFill>
                  <a:sysClr val="windowText" lastClr="000000"/>
                </a:solidFill>
                <a:latin typeface="Calibri"/>
              </a:rPr>
              <a:t> STS CA</a:t>
            </a:r>
            <a:endParaRPr lang="de-AT" sz="16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6156177" y="3670253"/>
            <a:ext cx="1296145" cy="576064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PEPPOL </a:t>
            </a:r>
            <a:r>
              <a:rPr lang="de-AT" sz="1600" kern="0" dirty="0" err="1" smtClean="0">
                <a:solidFill>
                  <a:sysClr val="window" lastClr="FFFFFF"/>
                </a:solidFill>
                <a:latin typeface="Calibri"/>
              </a:rPr>
              <a:t>Prod</a:t>
            </a:r>
            <a:r>
              <a:rPr lang="de-AT" sz="1600" kern="0" dirty="0" smtClean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SMP CA</a:t>
            </a:r>
          </a:p>
        </p:txBody>
      </p:sp>
      <p:sp>
        <p:nvSpPr>
          <p:cNvPr id="36" name="Rechteck 35"/>
          <p:cNvSpPr/>
          <p:nvPr/>
        </p:nvSpPr>
        <p:spPr>
          <a:xfrm>
            <a:off x="4716017" y="3670253"/>
            <a:ext cx="1296145" cy="576064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PEPPOL </a:t>
            </a:r>
            <a:r>
              <a:rPr lang="de-AT" sz="1600" kern="0" dirty="0" err="1" smtClean="0">
                <a:solidFill>
                  <a:sysClr val="window" lastClr="FFFFFF"/>
                </a:solidFill>
                <a:latin typeface="Calibri"/>
              </a:rPr>
              <a:t>Prod</a:t>
            </a:r>
            <a:r>
              <a:rPr lang="de-AT" sz="1600" kern="0" dirty="0" smtClean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AP CA</a:t>
            </a:r>
          </a:p>
        </p:txBody>
      </p:sp>
      <p:cxnSp>
        <p:nvCxnSpPr>
          <p:cNvPr id="37" name="Gewinkelte Verbindung 36"/>
          <p:cNvCxnSpPr>
            <a:stCxn id="33" idx="2"/>
            <a:endCxn id="36" idx="0"/>
          </p:cNvCxnSpPr>
          <p:nvPr/>
        </p:nvCxnSpPr>
        <p:spPr>
          <a:xfrm rot="5400000">
            <a:off x="5688126" y="2554129"/>
            <a:ext cx="792088" cy="1440160"/>
          </a:xfrm>
          <a:prstGeom prst="bentConnector3">
            <a:avLst>
              <a:gd name="adj1" fmla="val 50000"/>
            </a:avLst>
          </a:prstGeom>
          <a:noFill/>
          <a:ln w="9525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8" name="Gewinkelte Verbindung 37"/>
          <p:cNvCxnSpPr>
            <a:stCxn id="33" idx="2"/>
            <a:endCxn id="34" idx="0"/>
          </p:cNvCxnSpPr>
          <p:nvPr/>
        </p:nvCxnSpPr>
        <p:spPr>
          <a:xfrm rot="16200000" flipH="1">
            <a:off x="7128285" y="2554129"/>
            <a:ext cx="792088" cy="1440159"/>
          </a:xfrm>
          <a:prstGeom prst="bentConnector3">
            <a:avLst>
              <a:gd name="adj1" fmla="val 50000"/>
            </a:avLst>
          </a:prstGeom>
          <a:noFill/>
          <a:ln w="9525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9" name="Gerade Verbindung mit Pfeil 38"/>
          <p:cNvCxnSpPr>
            <a:stCxn id="33" idx="2"/>
            <a:endCxn id="35" idx="0"/>
          </p:cNvCxnSpPr>
          <p:nvPr/>
        </p:nvCxnSpPr>
        <p:spPr>
          <a:xfrm>
            <a:off x="6804250" y="2878165"/>
            <a:ext cx="0" cy="792088"/>
          </a:xfrm>
          <a:prstGeom prst="straightConnector1">
            <a:avLst/>
          </a:prstGeom>
          <a:noFill/>
          <a:ln w="9525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40" name="Rechteck 39"/>
          <p:cNvSpPr/>
          <p:nvPr/>
        </p:nvSpPr>
        <p:spPr>
          <a:xfrm>
            <a:off x="4716017" y="4642965"/>
            <a:ext cx="1296145" cy="5760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AP </a:t>
            </a:r>
            <a:r>
              <a:rPr lang="de-AT" sz="1600" kern="0" dirty="0" err="1" smtClean="0">
                <a:solidFill>
                  <a:sysClr val="window" lastClr="FFFFFF"/>
                </a:solidFill>
                <a:latin typeface="Calibri"/>
              </a:rPr>
              <a:t>Prod</a:t>
            </a:r>
            <a:r>
              <a:rPr lang="de-AT" sz="1600" kern="0" dirty="0" smtClean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Cert</a:t>
            </a:r>
          </a:p>
        </p:txBody>
      </p:sp>
      <p:sp>
        <p:nvSpPr>
          <p:cNvPr id="41" name="Rechteck 40"/>
          <p:cNvSpPr/>
          <p:nvPr/>
        </p:nvSpPr>
        <p:spPr>
          <a:xfrm>
            <a:off x="6156177" y="4642965"/>
            <a:ext cx="1296145" cy="5760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SMP </a:t>
            </a:r>
            <a:r>
              <a:rPr lang="de-AT" sz="1600" kern="0" dirty="0" err="1" smtClean="0">
                <a:solidFill>
                  <a:sysClr val="window" lastClr="FFFFFF"/>
                </a:solidFill>
                <a:latin typeface="Calibri"/>
              </a:rPr>
              <a:t>Prod</a:t>
            </a:r>
            <a:r>
              <a:rPr lang="de-AT" sz="1600" kern="0" dirty="0" smtClean="0">
                <a:solidFill>
                  <a:sysClr val="window" lastClr="FFFFFF"/>
                </a:solidFill>
                <a:latin typeface="Calibri"/>
              </a:rPr>
              <a:t> Cert</a:t>
            </a:r>
            <a:endParaRPr lang="de-AT" sz="1600" kern="0" dirty="0">
              <a:solidFill>
                <a:sysClr val="window" lastClr="FFFFFF"/>
              </a:solidFill>
              <a:latin typeface="Calibri"/>
            </a:endParaRPr>
          </a:p>
        </p:txBody>
      </p:sp>
      <p:cxnSp>
        <p:nvCxnSpPr>
          <p:cNvPr id="42" name="Gerade Verbindung mit Pfeil 41"/>
          <p:cNvCxnSpPr>
            <a:stCxn id="36" idx="2"/>
            <a:endCxn id="40" idx="0"/>
          </p:cNvCxnSpPr>
          <p:nvPr/>
        </p:nvCxnSpPr>
        <p:spPr>
          <a:xfrm>
            <a:off x="5364090" y="4246317"/>
            <a:ext cx="0" cy="396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35" idx="2"/>
            <a:endCxn id="41" idx="0"/>
          </p:cNvCxnSpPr>
          <p:nvPr/>
        </p:nvCxnSpPr>
        <p:spPr>
          <a:xfrm>
            <a:off x="6804250" y="4246317"/>
            <a:ext cx="0" cy="396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0958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195735" y="2312272"/>
            <a:ext cx="1296145" cy="576064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PEPPOL Pilot Root CA</a:t>
            </a:r>
          </a:p>
        </p:txBody>
      </p:sp>
      <p:sp>
        <p:nvSpPr>
          <p:cNvPr id="7" name="Rechteck 6"/>
          <p:cNvSpPr/>
          <p:nvPr/>
        </p:nvSpPr>
        <p:spPr>
          <a:xfrm>
            <a:off x="2987823" y="3680424"/>
            <a:ext cx="1296145" cy="576064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PEPPOL Pilot SMP CA</a:t>
            </a:r>
          </a:p>
        </p:txBody>
      </p:sp>
      <p:sp>
        <p:nvSpPr>
          <p:cNvPr id="8" name="Rechteck 7"/>
          <p:cNvSpPr/>
          <p:nvPr/>
        </p:nvSpPr>
        <p:spPr>
          <a:xfrm>
            <a:off x="1547663" y="3680424"/>
            <a:ext cx="1296145" cy="576064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PEPPOL </a:t>
            </a:r>
            <a:r>
              <a:rPr lang="de-AT" sz="1600" kern="0" dirty="0" smtClean="0">
                <a:solidFill>
                  <a:sysClr val="window" lastClr="FFFFFF"/>
                </a:solidFill>
                <a:latin typeface="Calibri"/>
              </a:rPr>
              <a:t>Pilot </a:t>
            </a: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AP CA</a:t>
            </a:r>
          </a:p>
        </p:txBody>
      </p:sp>
      <p:cxnSp>
        <p:nvCxnSpPr>
          <p:cNvPr id="10" name="Gewinkelte Verbindung 9"/>
          <p:cNvCxnSpPr>
            <a:stCxn id="5" idx="2"/>
            <a:endCxn id="8" idx="0"/>
          </p:cNvCxnSpPr>
          <p:nvPr/>
        </p:nvCxnSpPr>
        <p:spPr>
          <a:xfrm rot="5400000">
            <a:off x="2123728" y="2960344"/>
            <a:ext cx="792088" cy="648072"/>
          </a:xfrm>
          <a:prstGeom prst="bentConnector3">
            <a:avLst>
              <a:gd name="adj1" fmla="val 50000"/>
            </a:avLst>
          </a:prstGeom>
          <a:noFill/>
          <a:ln w="9525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3" name="Rechteck 12"/>
          <p:cNvSpPr/>
          <p:nvPr/>
        </p:nvSpPr>
        <p:spPr>
          <a:xfrm>
            <a:off x="1547663" y="4653136"/>
            <a:ext cx="1296145" cy="5760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AP Pilot Cert</a:t>
            </a:r>
          </a:p>
        </p:txBody>
      </p:sp>
      <p:sp>
        <p:nvSpPr>
          <p:cNvPr id="14" name="Rechteck 13"/>
          <p:cNvSpPr/>
          <p:nvPr/>
        </p:nvSpPr>
        <p:spPr>
          <a:xfrm>
            <a:off x="2987823" y="4653136"/>
            <a:ext cx="1296145" cy="5760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SMP Pilot Cert</a:t>
            </a:r>
          </a:p>
        </p:txBody>
      </p:sp>
      <p:cxnSp>
        <p:nvCxnSpPr>
          <p:cNvPr id="19" name="Gerade Verbindung mit Pfeil 18"/>
          <p:cNvCxnSpPr>
            <a:stCxn id="8" idx="2"/>
            <a:endCxn id="13" idx="0"/>
          </p:cNvCxnSpPr>
          <p:nvPr/>
        </p:nvCxnSpPr>
        <p:spPr>
          <a:xfrm>
            <a:off x="2195736" y="4256488"/>
            <a:ext cx="0" cy="396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" idx="2"/>
            <a:endCxn id="14" idx="0"/>
          </p:cNvCxnSpPr>
          <p:nvPr/>
        </p:nvCxnSpPr>
        <p:spPr>
          <a:xfrm>
            <a:off x="3635896" y="4256488"/>
            <a:ext cx="0" cy="396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5436095" y="2302101"/>
            <a:ext cx="1296145" cy="576064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PEPPOL </a:t>
            </a:r>
            <a:r>
              <a:rPr lang="de-AT" sz="1600" kern="0" dirty="0" err="1" smtClean="0">
                <a:solidFill>
                  <a:sysClr val="window" lastClr="FFFFFF"/>
                </a:solidFill>
                <a:latin typeface="Calibri"/>
              </a:rPr>
              <a:t>Prod</a:t>
            </a:r>
            <a:r>
              <a:rPr lang="de-AT" sz="1600" kern="0" dirty="0" smtClean="0">
                <a:solidFill>
                  <a:sysClr val="window" lastClr="FFFFFF"/>
                </a:solidFill>
                <a:latin typeface="Calibri"/>
              </a:rPr>
              <a:t> Root </a:t>
            </a: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CA</a:t>
            </a:r>
          </a:p>
        </p:txBody>
      </p:sp>
      <p:sp>
        <p:nvSpPr>
          <p:cNvPr id="35" name="Rechteck 34"/>
          <p:cNvSpPr/>
          <p:nvPr/>
        </p:nvSpPr>
        <p:spPr>
          <a:xfrm>
            <a:off x="6156177" y="3670253"/>
            <a:ext cx="1296145" cy="576064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PEPPOL </a:t>
            </a:r>
            <a:r>
              <a:rPr lang="de-AT" sz="1600" kern="0" dirty="0" err="1" smtClean="0">
                <a:solidFill>
                  <a:sysClr val="window" lastClr="FFFFFF"/>
                </a:solidFill>
                <a:latin typeface="Calibri"/>
              </a:rPr>
              <a:t>Prod</a:t>
            </a:r>
            <a:r>
              <a:rPr lang="de-AT" sz="1600" kern="0" dirty="0" smtClean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SMP CA</a:t>
            </a:r>
          </a:p>
        </p:txBody>
      </p:sp>
      <p:sp>
        <p:nvSpPr>
          <p:cNvPr id="36" name="Rechteck 35"/>
          <p:cNvSpPr/>
          <p:nvPr/>
        </p:nvSpPr>
        <p:spPr>
          <a:xfrm>
            <a:off x="4716017" y="3670253"/>
            <a:ext cx="1296145" cy="576064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PEPPOL </a:t>
            </a:r>
            <a:r>
              <a:rPr lang="de-AT" sz="1600" kern="0" dirty="0" err="1" smtClean="0">
                <a:solidFill>
                  <a:sysClr val="window" lastClr="FFFFFF"/>
                </a:solidFill>
                <a:latin typeface="Calibri"/>
              </a:rPr>
              <a:t>Prod</a:t>
            </a:r>
            <a:r>
              <a:rPr lang="de-AT" sz="1600" kern="0" dirty="0" smtClean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AP CA</a:t>
            </a:r>
          </a:p>
        </p:txBody>
      </p:sp>
      <p:cxnSp>
        <p:nvCxnSpPr>
          <p:cNvPr id="37" name="Gewinkelte Verbindung 36"/>
          <p:cNvCxnSpPr>
            <a:stCxn id="33" idx="2"/>
            <a:endCxn id="36" idx="0"/>
          </p:cNvCxnSpPr>
          <p:nvPr/>
        </p:nvCxnSpPr>
        <p:spPr>
          <a:xfrm rot="5400000">
            <a:off x="5328085" y="2914170"/>
            <a:ext cx="792088" cy="720078"/>
          </a:xfrm>
          <a:prstGeom prst="bentConnector3">
            <a:avLst>
              <a:gd name="adj1" fmla="val 50000"/>
            </a:avLst>
          </a:prstGeom>
          <a:noFill/>
          <a:ln w="9525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40" name="Rechteck 39"/>
          <p:cNvSpPr/>
          <p:nvPr/>
        </p:nvSpPr>
        <p:spPr>
          <a:xfrm>
            <a:off x="4716017" y="4642965"/>
            <a:ext cx="1296145" cy="5760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AP </a:t>
            </a:r>
            <a:r>
              <a:rPr lang="de-AT" sz="1600" kern="0" dirty="0" err="1" smtClean="0">
                <a:solidFill>
                  <a:sysClr val="window" lastClr="FFFFFF"/>
                </a:solidFill>
                <a:latin typeface="Calibri"/>
              </a:rPr>
              <a:t>Prod</a:t>
            </a:r>
            <a:r>
              <a:rPr lang="de-AT" sz="1600" kern="0" dirty="0" smtClean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Cert</a:t>
            </a:r>
          </a:p>
        </p:txBody>
      </p:sp>
      <p:sp>
        <p:nvSpPr>
          <p:cNvPr id="41" name="Rechteck 40"/>
          <p:cNvSpPr/>
          <p:nvPr/>
        </p:nvSpPr>
        <p:spPr>
          <a:xfrm>
            <a:off x="6156177" y="4642965"/>
            <a:ext cx="1296145" cy="5760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SMP </a:t>
            </a:r>
            <a:r>
              <a:rPr lang="de-AT" sz="1600" kern="0" dirty="0" err="1" smtClean="0">
                <a:solidFill>
                  <a:sysClr val="window" lastClr="FFFFFF"/>
                </a:solidFill>
                <a:latin typeface="Calibri"/>
              </a:rPr>
              <a:t>Prod</a:t>
            </a:r>
            <a:r>
              <a:rPr lang="de-AT" sz="1600" kern="0" dirty="0" smtClean="0">
                <a:solidFill>
                  <a:sysClr val="window" lastClr="FFFFFF"/>
                </a:solidFill>
                <a:latin typeface="Calibri"/>
              </a:rPr>
              <a:t> Cert</a:t>
            </a:r>
            <a:endParaRPr lang="de-AT" sz="1600" kern="0" dirty="0">
              <a:solidFill>
                <a:sysClr val="window" lastClr="FFFFFF"/>
              </a:solidFill>
              <a:latin typeface="Calibri"/>
            </a:endParaRPr>
          </a:p>
        </p:txBody>
      </p:sp>
      <p:cxnSp>
        <p:nvCxnSpPr>
          <p:cNvPr id="42" name="Gerade Verbindung mit Pfeil 41"/>
          <p:cNvCxnSpPr>
            <a:stCxn id="36" idx="2"/>
            <a:endCxn id="40" idx="0"/>
          </p:cNvCxnSpPr>
          <p:nvPr/>
        </p:nvCxnSpPr>
        <p:spPr>
          <a:xfrm>
            <a:off x="5364090" y="4246317"/>
            <a:ext cx="0" cy="396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35" idx="2"/>
            <a:endCxn id="41" idx="0"/>
          </p:cNvCxnSpPr>
          <p:nvPr/>
        </p:nvCxnSpPr>
        <p:spPr>
          <a:xfrm>
            <a:off x="6804250" y="4246317"/>
            <a:ext cx="0" cy="396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winkelte Verbindung 24"/>
          <p:cNvCxnSpPr>
            <a:stCxn id="5" idx="2"/>
            <a:endCxn id="7" idx="0"/>
          </p:cNvCxnSpPr>
          <p:nvPr/>
        </p:nvCxnSpPr>
        <p:spPr>
          <a:xfrm rot="16200000" flipH="1">
            <a:off x="2843808" y="2888336"/>
            <a:ext cx="792088" cy="7920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 Verbindung 26"/>
          <p:cNvCxnSpPr>
            <a:stCxn id="33" idx="2"/>
            <a:endCxn id="35" idx="0"/>
          </p:cNvCxnSpPr>
          <p:nvPr/>
        </p:nvCxnSpPr>
        <p:spPr>
          <a:xfrm rot="16200000" flipH="1">
            <a:off x="6048165" y="2914168"/>
            <a:ext cx="792088" cy="72008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0958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2555775" y="3680424"/>
            <a:ext cx="1296145" cy="576064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PEPPOL Pilot SMP CA</a:t>
            </a:r>
          </a:p>
        </p:txBody>
      </p:sp>
      <p:sp>
        <p:nvSpPr>
          <p:cNvPr id="8" name="Rechteck 7"/>
          <p:cNvSpPr/>
          <p:nvPr/>
        </p:nvSpPr>
        <p:spPr>
          <a:xfrm>
            <a:off x="1115615" y="3680424"/>
            <a:ext cx="1296145" cy="576064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PEPPOL </a:t>
            </a:r>
            <a:r>
              <a:rPr lang="de-AT" sz="1600" kern="0" dirty="0" smtClean="0">
                <a:solidFill>
                  <a:sysClr val="window" lastClr="FFFFFF"/>
                </a:solidFill>
                <a:latin typeface="Calibri"/>
              </a:rPr>
              <a:t>Pilot </a:t>
            </a: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AP CA</a:t>
            </a:r>
          </a:p>
        </p:txBody>
      </p:sp>
      <p:sp>
        <p:nvSpPr>
          <p:cNvPr id="13" name="Rechteck 12"/>
          <p:cNvSpPr/>
          <p:nvPr/>
        </p:nvSpPr>
        <p:spPr>
          <a:xfrm>
            <a:off x="1115615" y="4653136"/>
            <a:ext cx="1296145" cy="5760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AP Pilot Cert</a:t>
            </a:r>
          </a:p>
        </p:txBody>
      </p:sp>
      <p:sp>
        <p:nvSpPr>
          <p:cNvPr id="14" name="Rechteck 13"/>
          <p:cNvSpPr/>
          <p:nvPr/>
        </p:nvSpPr>
        <p:spPr>
          <a:xfrm>
            <a:off x="2555775" y="4653136"/>
            <a:ext cx="1296145" cy="5760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SMP Pilot Cert</a:t>
            </a:r>
          </a:p>
        </p:txBody>
      </p:sp>
      <p:cxnSp>
        <p:nvCxnSpPr>
          <p:cNvPr id="19" name="Gerade Verbindung mit Pfeil 18"/>
          <p:cNvCxnSpPr>
            <a:stCxn id="8" idx="2"/>
            <a:endCxn id="13" idx="0"/>
          </p:cNvCxnSpPr>
          <p:nvPr/>
        </p:nvCxnSpPr>
        <p:spPr>
          <a:xfrm>
            <a:off x="1763688" y="4256488"/>
            <a:ext cx="0" cy="396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" idx="2"/>
            <a:endCxn id="14" idx="0"/>
          </p:cNvCxnSpPr>
          <p:nvPr/>
        </p:nvCxnSpPr>
        <p:spPr>
          <a:xfrm>
            <a:off x="3203848" y="4256488"/>
            <a:ext cx="0" cy="396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5940152" y="3670253"/>
            <a:ext cx="1296145" cy="576064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PEPPOL </a:t>
            </a:r>
            <a:r>
              <a:rPr lang="de-AT" sz="1600" kern="0" dirty="0" err="1" smtClean="0">
                <a:solidFill>
                  <a:sysClr val="window" lastClr="FFFFFF"/>
                </a:solidFill>
                <a:latin typeface="Calibri"/>
              </a:rPr>
              <a:t>Prod</a:t>
            </a:r>
            <a:r>
              <a:rPr lang="de-AT" sz="1600" kern="0" dirty="0" smtClean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SMP CA</a:t>
            </a:r>
          </a:p>
        </p:txBody>
      </p:sp>
      <p:sp>
        <p:nvSpPr>
          <p:cNvPr id="36" name="Rechteck 35"/>
          <p:cNvSpPr/>
          <p:nvPr/>
        </p:nvSpPr>
        <p:spPr>
          <a:xfrm>
            <a:off x="4499992" y="3670253"/>
            <a:ext cx="1296145" cy="576064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PEPPOL </a:t>
            </a:r>
            <a:r>
              <a:rPr lang="de-AT" sz="1600" kern="0" dirty="0" err="1" smtClean="0">
                <a:solidFill>
                  <a:sysClr val="window" lastClr="FFFFFF"/>
                </a:solidFill>
                <a:latin typeface="Calibri"/>
              </a:rPr>
              <a:t>Prod</a:t>
            </a:r>
            <a:r>
              <a:rPr lang="de-AT" sz="1600" kern="0" dirty="0" smtClean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AP CA</a:t>
            </a:r>
          </a:p>
        </p:txBody>
      </p:sp>
      <p:sp>
        <p:nvSpPr>
          <p:cNvPr id="40" name="Rechteck 39"/>
          <p:cNvSpPr/>
          <p:nvPr/>
        </p:nvSpPr>
        <p:spPr>
          <a:xfrm>
            <a:off x="4499992" y="4642965"/>
            <a:ext cx="1296145" cy="5760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AP </a:t>
            </a:r>
            <a:r>
              <a:rPr lang="de-AT" sz="1600" kern="0" dirty="0" err="1" smtClean="0">
                <a:solidFill>
                  <a:sysClr val="window" lastClr="FFFFFF"/>
                </a:solidFill>
                <a:latin typeface="Calibri"/>
              </a:rPr>
              <a:t>Prod</a:t>
            </a:r>
            <a:r>
              <a:rPr lang="de-AT" sz="1600" kern="0" dirty="0" smtClean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Cert</a:t>
            </a:r>
          </a:p>
        </p:txBody>
      </p:sp>
      <p:sp>
        <p:nvSpPr>
          <p:cNvPr id="41" name="Rechteck 40"/>
          <p:cNvSpPr/>
          <p:nvPr/>
        </p:nvSpPr>
        <p:spPr>
          <a:xfrm>
            <a:off x="5940152" y="4642965"/>
            <a:ext cx="1296145" cy="5760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SMP </a:t>
            </a:r>
            <a:r>
              <a:rPr lang="de-AT" sz="1600" kern="0" dirty="0" err="1" smtClean="0">
                <a:solidFill>
                  <a:sysClr val="window" lastClr="FFFFFF"/>
                </a:solidFill>
                <a:latin typeface="Calibri"/>
              </a:rPr>
              <a:t>Prod</a:t>
            </a:r>
            <a:r>
              <a:rPr lang="de-AT" sz="1600" kern="0" dirty="0" smtClean="0">
                <a:solidFill>
                  <a:sysClr val="window" lastClr="FFFFFF"/>
                </a:solidFill>
                <a:latin typeface="Calibri"/>
              </a:rPr>
              <a:t> Cert</a:t>
            </a:r>
            <a:endParaRPr lang="de-AT" sz="1600" kern="0" dirty="0">
              <a:solidFill>
                <a:sysClr val="window" lastClr="FFFFFF"/>
              </a:solidFill>
              <a:latin typeface="Calibri"/>
            </a:endParaRPr>
          </a:p>
        </p:txBody>
      </p:sp>
      <p:cxnSp>
        <p:nvCxnSpPr>
          <p:cNvPr id="42" name="Gerade Verbindung mit Pfeil 41"/>
          <p:cNvCxnSpPr>
            <a:stCxn id="36" idx="2"/>
            <a:endCxn id="40" idx="0"/>
          </p:cNvCxnSpPr>
          <p:nvPr/>
        </p:nvCxnSpPr>
        <p:spPr>
          <a:xfrm>
            <a:off x="5148065" y="4246317"/>
            <a:ext cx="0" cy="396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35" idx="2"/>
            <a:endCxn id="41" idx="0"/>
          </p:cNvCxnSpPr>
          <p:nvPr/>
        </p:nvCxnSpPr>
        <p:spPr>
          <a:xfrm>
            <a:off x="6588225" y="4246317"/>
            <a:ext cx="0" cy="396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0958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3995936" y="2312272"/>
            <a:ext cx="1296145" cy="576064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 smtClean="0">
                <a:solidFill>
                  <a:sysClr val="window" lastClr="FFFFFF"/>
                </a:solidFill>
                <a:latin typeface="Calibri"/>
              </a:rPr>
              <a:t>PEPPOL</a:t>
            </a:r>
          </a:p>
          <a:p>
            <a:pPr algn="ctr" defTabSz="914309">
              <a:defRPr/>
            </a:pPr>
            <a:r>
              <a:rPr lang="de-AT" sz="1600" kern="0" dirty="0" smtClean="0">
                <a:solidFill>
                  <a:sysClr val="window" lastClr="FFFFFF"/>
                </a:solidFill>
                <a:latin typeface="Calibri"/>
              </a:rPr>
              <a:t>Root </a:t>
            </a: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CA</a:t>
            </a:r>
          </a:p>
        </p:txBody>
      </p:sp>
      <p:sp>
        <p:nvSpPr>
          <p:cNvPr id="7" name="Rechteck 6"/>
          <p:cNvSpPr/>
          <p:nvPr/>
        </p:nvSpPr>
        <p:spPr>
          <a:xfrm>
            <a:off x="3275856" y="3645024"/>
            <a:ext cx="1296145" cy="576064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PEPPOL Pilot SMP CA</a:t>
            </a:r>
          </a:p>
        </p:txBody>
      </p:sp>
      <p:sp>
        <p:nvSpPr>
          <p:cNvPr id="8" name="Rechteck 7"/>
          <p:cNvSpPr/>
          <p:nvPr/>
        </p:nvSpPr>
        <p:spPr>
          <a:xfrm>
            <a:off x="1835696" y="3645024"/>
            <a:ext cx="1296145" cy="576064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PEPPOL </a:t>
            </a:r>
            <a:r>
              <a:rPr lang="de-AT" sz="1600" kern="0" dirty="0" smtClean="0">
                <a:solidFill>
                  <a:sysClr val="window" lastClr="FFFFFF"/>
                </a:solidFill>
                <a:latin typeface="Calibri"/>
              </a:rPr>
              <a:t>Pilot </a:t>
            </a: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AP CA</a:t>
            </a:r>
          </a:p>
        </p:txBody>
      </p:sp>
      <p:cxnSp>
        <p:nvCxnSpPr>
          <p:cNvPr id="10" name="Gewinkelte Verbindung 9"/>
          <p:cNvCxnSpPr>
            <a:stCxn id="5" idx="2"/>
            <a:endCxn id="8" idx="0"/>
          </p:cNvCxnSpPr>
          <p:nvPr/>
        </p:nvCxnSpPr>
        <p:spPr>
          <a:xfrm rot="5400000">
            <a:off x="3185545" y="2186560"/>
            <a:ext cx="756688" cy="2160240"/>
          </a:xfrm>
          <a:prstGeom prst="bentConnector3">
            <a:avLst>
              <a:gd name="adj1" fmla="val 50000"/>
            </a:avLst>
          </a:prstGeom>
          <a:noFill/>
          <a:ln w="9525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3" name="Rechteck 12"/>
          <p:cNvSpPr/>
          <p:nvPr/>
        </p:nvSpPr>
        <p:spPr>
          <a:xfrm>
            <a:off x="1835696" y="4653136"/>
            <a:ext cx="1296145" cy="5760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i="1" kern="0" dirty="0">
                <a:solidFill>
                  <a:sysClr val="window" lastClr="FFFFFF"/>
                </a:solidFill>
                <a:latin typeface="Calibri"/>
              </a:rPr>
              <a:t>AP Pilot Cert</a:t>
            </a:r>
          </a:p>
        </p:txBody>
      </p:sp>
      <p:sp>
        <p:nvSpPr>
          <p:cNvPr id="14" name="Rechteck 13"/>
          <p:cNvSpPr/>
          <p:nvPr/>
        </p:nvSpPr>
        <p:spPr>
          <a:xfrm>
            <a:off x="3275856" y="4653136"/>
            <a:ext cx="1296145" cy="5760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i="1" kern="0" dirty="0">
                <a:solidFill>
                  <a:sysClr val="window" lastClr="FFFFFF"/>
                </a:solidFill>
                <a:latin typeface="Calibri"/>
              </a:rPr>
              <a:t>SMP Pilot Cert</a:t>
            </a:r>
          </a:p>
        </p:txBody>
      </p:sp>
      <p:cxnSp>
        <p:nvCxnSpPr>
          <p:cNvPr id="19" name="Gerade Verbindung mit Pfeil 18"/>
          <p:cNvCxnSpPr>
            <a:stCxn id="8" idx="2"/>
            <a:endCxn id="13" idx="0"/>
          </p:cNvCxnSpPr>
          <p:nvPr/>
        </p:nvCxnSpPr>
        <p:spPr>
          <a:xfrm>
            <a:off x="2483769" y="422108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" idx="2"/>
            <a:endCxn id="14" idx="0"/>
          </p:cNvCxnSpPr>
          <p:nvPr/>
        </p:nvCxnSpPr>
        <p:spPr>
          <a:xfrm>
            <a:off x="3923929" y="422108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6156177" y="3645024"/>
            <a:ext cx="1296145" cy="576064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PEPPOL </a:t>
            </a:r>
            <a:r>
              <a:rPr lang="de-AT" sz="1600" kern="0" dirty="0" err="1" smtClean="0">
                <a:solidFill>
                  <a:sysClr val="window" lastClr="FFFFFF"/>
                </a:solidFill>
                <a:latin typeface="Calibri"/>
              </a:rPr>
              <a:t>Prod</a:t>
            </a:r>
            <a:r>
              <a:rPr lang="de-AT" sz="1600" kern="0" dirty="0" smtClean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SMP CA</a:t>
            </a:r>
          </a:p>
        </p:txBody>
      </p:sp>
      <p:sp>
        <p:nvSpPr>
          <p:cNvPr id="36" name="Rechteck 35"/>
          <p:cNvSpPr/>
          <p:nvPr/>
        </p:nvSpPr>
        <p:spPr>
          <a:xfrm>
            <a:off x="4716017" y="3645024"/>
            <a:ext cx="1296145" cy="576064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PEPPOL </a:t>
            </a:r>
            <a:r>
              <a:rPr lang="de-AT" sz="1600" kern="0" dirty="0" err="1" smtClean="0">
                <a:solidFill>
                  <a:sysClr val="window" lastClr="FFFFFF"/>
                </a:solidFill>
                <a:latin typeface="Calibri"/>
              </a:rPr>
              <a:t>Prod</a:t>
            </a:r>
            <a:r>
              <a:rPr lang="de-AT" sz="1600" kern="0" dirty="0" smtClean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AP CA</a:t>
            </a:r>
          </a:p>
        </p:txBody>
      </p:sp>
      <p:sp>
        <p:nvSpPr>
          <p:cNvPr id="40" name="Rechteck 39"/>
          <p:cNvSpPr/>
          <p:nvPr/>
        </p:nvSpPr>
        <p:spPr>
          <a:xfrm>
            <a:off x="4716017" y="4653136"/>
            <a:ext cx="1296145" cy="5760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i="1" kern="0" dirty="0">
                <a:solidFill>
                  <a:sysClr val="window" lastClr="FFFFFF"/>
                </a:solidFill>
                <a:latin typeface="Calibri"/>
              </a:rPr>
              <a:t>AP </a:t>
            </a:r>
            <a:r>
              <a:rPr lang="de-AT" sz="1600" i="1" kern="0" dirty="0" err="1" smtClean="0">
                <a:solidFill>
                  <a:sysClr val="window" lastClr="FFFFFF"/>
                </a:solidFill>
                <a:latin typeface="Calibri"/>
              </a:rPr>
              <a:t>Prod</a:t>
            </a:r>
            <a:r>
              <a:rPr lang="de-AT" sz="1600" i="1" kern="0" dirty="0" smtClean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de-AT" sz="1600" i="1" kern="0" dirty="0">
                <a:solidFill>
                  <a:sysClr val="window" lastClr="FFFFFF"/>
                </a:solidFill>
                <a:latin typeface="Calibri"/>
              </a:rPr>
              <a:t>Cert</a:t>
            </a:r>
          </a:p>
        </p:txBody>
      </p:sp>
      <p:sp>
        <p:nvSpPr>
          <p:cNvPr id="41" name="Rechteck 40"/>
          <p:cNvSpPr/>
          <p:nvPr/>
        </p:nvSpPr>
        <p:spPr>
          <a:xfrm>
            <a:off x="6156177" y="4653136"/>
            <a:ext cx="1296145" cy="5760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i="1" kern="0" dirty="0">
                <a:solidFill>
                  <a:sysClr val="window" lastClr="FFFFFF"/>
                </a:solidFill>
                <a:latin typeface="Calibri"/>
              </a:rPr>
              <a:t>SMP </a:t>
            </a:r>
            <a:r>
              <a:rPr lang="de-AT" sz="1600" i="1" kern="0" dirty="0" err="1" smtClean="0">
                <a:solidFill>
                  <a:sysClr val="window" lastClr="FFFFFF"/>
                </a:solidFill>
                <a:latin typeface="Calibri"/>
              </a:rPr>
              <a:t>Prod</a:t>
            </a:r>
            <a:r>
              <a:rPr lang="de-AT" sz="1600" i="1" kern="0" dirty="0" smtClean="0">
                <a:solidFill>
                  <a:sysClr val="window" lastClr="FFFFFF"/>
                </a:solidFill>
                <a:latin typeface="Calibri"/>
              </a:rPr>
              <a:t> Cert</a:t>
            </a:r>
            <a:endParaRPr lang="de-AT" sz="1600" i="1" kern="0" dirty="0">
              <a:solidFill>
                <a:sysClr val="window" lastClr="FFFFFF"/>
              </a:solidFill>
              <a:latin typeface="Calibri"/>
            </a:endParaRPr>
          </a:p>
        </p:txBody>
      </p:sp>
      <p:cxnSp>
        <p:nvCxnSpPr>
          <p:cNvPr id="42" name="Gerade Verbindung mit Pfeil 41"/>
          <p:cNvCxnSpPr>
            <a:stCxn id="36" idx="2"/>
            <a:endCxn id="40" idx="0"/>
          </p:cNvCxnSpPr>
          <p:nvPr/>
        </p:nvCxnSpPr>
        <p:spPr>
          <a:xfrm>
            <a:off x="5364090" y="422108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35" idx="2"/>
            <a:endCxn id="41" idx="0"/>
          </p:cNvCxnSpPr>
          <p:nvPr/>
        </p:nvCxnSpPr>
        <p:spPr>
          <a:xfrm>
            <a:off x="6804250" y="422108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 Verbindung 26"/>
          <p:cNvCxnSpPr>
            <a:stCxn id="5" idx="2"/>
            <a:endCxn id="35" idx="0"/>
          </p:cNvCxnSpPr>
          <p:nvPr/>
        </p:nvCxnSpPr>
        <p:spPr>
          <a:xfrm rot="16200000" flipH="1">
            <a:off x="5345785" y="2186559"/>
            <a:ext cx="756688" cy="216024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winkelte Verbindung 31"/>
          <p:cNvCxnSpPr>
            <a:stCxn id="5" idx="2"/>
            <a:endCxn id="36" idx="0"/>
          </p:cNvCxnSpPr>
          <p:nvPr/>
        </p:nvCxnSpPr>
        <p:spPr>
          <a:xfrm rot="16200000" flipH="1">
            <a:off x="4625705" y="2906639"/>
            <a:ext cx="756688" cy="7200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winkelte Verbindung 44"/>
          <p:cNvCxnSpPr>
            <a:stCxn id="5" idx="2"/>
            <a:endCxn id="7" idx="0"/>
          </p:cNvCxnSpPr>
          <p:nvPr/>
        </p:nvCxnSpPr>
        <p:spPr>
          <a:xfrm rot="5400000">
            <a:off x="3905625" y="2906640"/>
            <a:ext cx="756688" cy="7200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0958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Bildschirmpräsentation 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Larissa-Design</vt:lpstr>
      <vt:lpstr>PEPPOL practical</vt:lpstr>
      <vt:lpstr>Document structure</vt:lpstr>
      <vt:lpstr>Folie 3</vt:lpstr>
      <vt:lpstr>Folie 4</vt:lpstr>
      <vt:lpstr>Folie 5</vt:lpstr>
      <vt:lpstr>Folie 6</vt:lpstr>
    </vt:vector>
  </TitlesOfParts>
  <Company>phloc systems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PEPPOL practical</dc:title>
  <dc:creator>Philip Helger</dc:creator>
  <cp:lastModifiedBy>Philip Helger</cp:lastModifiedBy>
  <cp:revision>6</cp:revision>
  <dcterms:created xsi:type="dcterms:W3CDTF">2014-11-08T11:07:13Z</dcterms:created>
  <dcterms:modified xsi:type="dcterms:W3CDTF">2017-12-04T11:17:05Z</dcterms:modified>
</cp:coreProperties>
</file>