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t>08.11.2014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t>08.11.2014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t>08.11.2014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t>08.11.2014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t>08.11.2014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t>08.11.2014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t>08.11.2014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t>08.11.2014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t>08.11.2014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t>08.11.2014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t>08.11.2014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9A3F1-91AA-4A03-9A50-C623FA2DD738}" type="datetimeFigureOut">
              <a:rPr lang="de-AT" smtClean="0"/>
              <a:t>08.11.2014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C87E0-A457-4697-A0B5-1D5C103ACE6D}" type="slidenum">
              <a:rPr lang="de-AT" smtClean="0"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PEPPOL </a:t>
            </a:r>
            <a:r>
              <a:rPr lang="de-AT" dirty="0" err="1" smtClean="0"/>
              <a:t>practical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Images </a:t>
            </a:r>
            <a:r>
              <a:rPr lang="de-AT" dirty="0" err="1" smtClean="0"/>
              <a:t>and</a:t>
            </a:r>
            <a:r>
              <a:rPr lang="de-AT" dirty="0" smtClean="0"/>
              <a:t> Graphics © Philip Helger</a:t>
            </a:r>
            <a:endParaRPr lang="de-A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Document</a:t>
            </a:r>
            <a:r>
              <a:rPr lang="de-AT" dirty="0" smtClean="0"/>
              <a:t> </a:t>
            </a:r>
            <a:r>
              <a:rPr lang="de-AT" dirty="0" err="1" smtClean="0"/>
              <a:t>structure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2411760" y="1556792"/>
            <a:ext cx="3600400" cy="42484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AT" dirty="0" smtClean="0"/>
              <a:t>AS2 S/MIME Message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2771800" y="2204864"/>
            <a:ext cx="2880320" cy="3257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AT" dirty="0" smtClean="0"/>
              <a:t>Standard Business </a:t>
            </a:r>
            <a:r>
              <a:rPr lang="de-AT" dirty="0" err="1" smtClean="0"/>
              <a:t>Document</a:t>
            </a:r>
            <a:r>
              <a:rPr lang="de-AT" dirty="0" smtClean="0"/>
              <a:t> Header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3203848" y="3068960"/>
            <a:ext cx="2016224" cy="20162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AT" dirty="0" smtClean="0"/>
              <a:t>UBL-</a:t>
            </a:r>
            <a:r>
              <a:rPr lang="de-AT" dirty="0" err="1" smtClean="0"/>
              <a:t>Document</a:t>
            </a:r>
            <a:endParaRPr lang="de-AT" dirty="0"/>
          </a:p>
        </p:txBody>
      </p:sp>
      <p:sp>
        <p:nvSpPr>
          <p:cNvPr id="7" name="Textfeld 6"/>
          <p:cNvSpPr txBox="1"/>
          <p:nvPr/>
        </p:nvSpPr>
        <p:spPr>
          <a:xfrm>
            <a:off x="3347864" y="357301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 err="1" smtClean="0"/>
              <a:t>Invoice</a:t>
            </a:r>
            <a:r>
              <a:rPr lang="de-AT" i="1" dirty="0" smtClean="0"/>
              <a:t>, Order, </a:t>
            </a:r>
            <a:r>
              <a:rPr lang="de-AT" i="1" dirty="0" err="1" smtClean="0"/>
              <a:t>DespatchAdvice</a:t>
            </a:r>
            <a:r>
              <a:rPr lang="de-AT" i="1" dirty="0" smtClean="0"/>
              <a:t> etc.</a:t>
            </a:r>
            <a:endParaRPr lang="de-AT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Bildschirmpräsentation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PEPPOL practical</vt:lpstr>
      <vt:lpstr>Document structure</vt:lpstr>
    </vt:vector>
  </TitlesOfParts>
  <Company>phloc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PEPPOL practical</dc:title>
  <dc:creator>Philip Helger</dc:creator>
  <cp:lastModifiedBy>Philip Helger</cp:lastModifiedBy>
  <cp:revision>2</cp:revision>
  <dcterms:created xsi:type="dcterms:W3CDTF">2014-11-08T11:07:13Z</dcterms:created>
  <dcterms:modified xsi:type="dcterms:W3CDTF">2014-11-08T11:18:17Z</dcterms:modified>
</cp:coreProperties>
</file>