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61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C8A11-EB0A-48FD-92A0-DF3091336A59}" type="datetimeFigureOut">
              <a:rPr lang="en-GB" smtClean="0"/>
              <a:pPr/>
              <a:t>29/03/2012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B2AA1-8FFC-44E2-AA1E-D1C78DB7E13C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4706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B2AA1-8FFC-44E2-AA1E-D1C78DB7E13C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B2AA1-8FFC-44E2-AA1E-D1C78DB7E13C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B846-A01C-46EC-8AC6-C34985E1F147}" type="datetime1">
              <a:rPr lang="de-AT" smtClean="0"/>
              <a:pPr/>
              <a:t>29.03.2012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4377-67F1-4445-89AB-0F3B7CC8E5FA}" type="datetime1">
              <a:rPr lang="de-AT" smtClean="0"/>
              <a:pPr/>
              <a:t>29.03.2012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6438-451A-4676-91C7-7C955F69BD50}" type="datetime1">
              <a:rPr lang="de-AT" smtClean="0"/>
              <a:pPr/>
              <a:t>29.03.2012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F28F-B9B7-4CA1-8E74-4FCCB67A3728}" type="datetime1">
              <a:rPr lang="de-AT" smtClean="0"/>
              <a:pPr/>
              <a:t>29.03.2012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8E26-33EA-476B-A7F4-78BCBDB1F9DF}" type="datetime1">
              <a:rPr lang="de-AT" smtClean="0"/>
              <a:pPr/>
              <a:t>29.03.2012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5FCA-C1C5-4B6F-8E6B-C765FCBCEDE7}" type="datetime1">
              <a:rPr lang="de-AT" smtClean="0"/>
              <a:pPr/>
              <a:t>29.03.2012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0DF9-67D6-4DCD-952D-517CFD9234A1}" type="datetime1">
              <a:rPr lang="de-AT" smtClean="0"/>
              <a:pPr/>
              <a:t>29.03.2012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5D1E-AD59-4781-9575-A1389292FAC4}" type="datetime1">
              <a:rPr lang="de-AT" smtClean="0"/>
              <a:pPr/>
              <a:t>29.03.2012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6951-5496-4E3B-A01F-53A9ACCD758B}" type="datetime1">
              <a:rPr lang="de-AT" smtClean="0"/>
              <a:pPr/>
              <a:t>29.03.2012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171A-F559-4EBA-A918-D02527D76FE2}" type="datetime1">
              <a:rPr lang="de-AT" smtClean="0"/>
              <a:pPr/>
              <a:t>29.03.2012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8ADA-1EEA-480A-9CD1-8E41C4EF7AEC}" type="datetime1">
              <a:rPr lang="de-AT" smtClean="0"/>
              <a:pPr/>
              <a:t>29.03.2012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D0C75-38EC-4741-8E42-89A6EA3BCDBC}" type="datetime1">
              <a:rPr lang="de-AT" smtClean="0"/>
              <a:pPr/>
              <a:t>29.03.2012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peppol-</a:t>
            </a:r>
            <a:r>
              <a:rPr lang="de-AT" dirty="0" err="1" smtClean="0"/>
              <a:t>silicone</a:t>
            </a:r>
            <a:r>
              <a:rPr lang="de-AT" smtClean="0"/>
              <a:t> 2.2.1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err="1" smtClean="0"/>
              <a:t>Dependency</a:t>
            </a:r>
            <a:r>
              <a:rPr lang="de-AT" dirty="0" smtClean="0"/>
              <a:t> </a:t>
            </a:r>
            <a:r>
              <a:rPr lang="de-AT" dirty="0" err="1" smtClean="0"/>
              <a:t>tree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 smtClean="0"/>
              <a:t>Author</a:t>
            </a:r>
            <a:r>
              <a:rPr lang="de-AT" dirty="0" smtClean="0"/>
              <a:t>: Philip </a:t>
            </a:r>
            <a:r>
              <a:rPr lang="de-AT" dirty="0" err="1" smtClean="0"/>
              <a:t>Helger</a:t>
            </a:r>
            <a:endParaRPr lang="de-AT" dirty="0" smtClean="0"/>
          </a:p>
          <a:p>
            <a:r>
              <a:rPr lang="de-AT" dirty="0" smtClean="0"/>
              <a:t>Date: 2012-03-16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F81A-864E-415D-AB7A-121B57111D20}" type="datetime1">
              <a:rPr lang="de-AT" smtClean="0"/>
              <a:pPr/>
              <a:t>29.03.2012</a:t>
            </a:fld>
            <a:endParaRPr lang="de-A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hteck 91"/>
          <p:cNvSpPr/>
          <p:nvPr/>
        </p:nvSpPr>
        <p:spPr>
          <a:xfrm>
            <a:off x="3779912" y="1700808"/>
            <a:ext cx="1512168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commons-busdox</a:t>
            </a:r>
            <a:endParaRPr lang="en-GB" sz="1400"/>
          </a:p>
        </p:txBody>
      </p:sp>
      <p:sp>
        <p:nvSpPr>
          <p:cNvPr id="93" name="Rechteck 92"/>
          <p:cNvSpPr/>
          <p:nvPr/>
        </p:nvSpPr>
        <p:spPr>
          <a:xfrm>
            <a:off x="1259632" y="1700808"/>
            <a:ext cx="1296144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commons-jpa</a:t>
            </a:r>
            <a:endParaRPr lang="en-GB" sz="1400"/>
          </a:p>
        </p:txBody>
      </p:sp>
      <p:sp>
        <p:nvSpPr>
          <p:cNvPr id="100" name="Rechteck 99"/>
          <p:cNvSpPr/>
          <p:nvPr/>
        </p:nvSpPr>
        <p:spPr>
          <a:xfrm>
            <a:off x="3779912" y="2276872"/>
            <a:ext cx="1512168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commons-peppol</a:t>
            </a:r>
            <a:endParaRPr lang="en-GB" sz="1400"/>
          </a:p>
        </p:txBody>
      </p:sp>
      <p:cxnSp>
        <p:nvCxnSpPr>
          <p:cNvPr id="108" name="Gerade Verbindung mit Pfeil 107"/>
          <p:cNvCxnSpPr>
            <a:stCxn id="92" idx="2"/>
            <a:endCxn id="100" idx="0"/>
          </p:cNvCxnSpPr>
          <p:nvPr/>
        </p:nvCxnSpPr>
        <p:spPr>
          <a:xfrm>
            <a:off x="4535996" y="206084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2555776" y="3140968"/>
            <a:ext cx="144016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sml-client-library</a:t>
            </a:r>
            <a:endParaRPr lang="en-GB" sz="1400"/>
          </a:p>
        </p:txBody>
      </p:sp>
      <p:cxnSp>
        <p:nvCxnSpPr>
          <p:cNvPr id="113" name="Gerade Verbindung mit Pfeil 112"/>
          <p:cNvCxnSpPr>
            <a:stCxn id="100" idx="2"/>
            <a:endCxn id="111" idx="0"/>
          </p:cNvCxnSpPr>
          <p:nvPr/>
        </p:nvCxnSpPr>
        <p:spPr>
          <a:xfrm flipH="1">
            <a:off x="3275856" y="2636912"/>
            <a:ext cx="126014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4427984" y="3140968"/>
            <a:ext cx="1512168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smp-client-library</a:t>
            </a:r>
            <a:endParaRPr lang="en-GB" sz="1400"/>
          </a:p>
        </p:txBody>
      </p:sp>
      <p:cxnSp>
        <p:nvCxnSpPr>
          <p:cNvPr id="124" name="Gerade Verbindung mit Pfeil 123"/>
          <p:cNvCxnSpPr>
            <a:stCxn id="100" idx="2"/>
            <a:endCxn id="118" idx="0"/>
          </p:cNvCxnSpPr>
          <p:nvPr/>
        </p:nvCxnSpPr>
        <p:spPr>
          <a:xfrm>
            <a:off x="4535996" y="2636912"/>
            <a:ext cx="64807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hteck 124"/>
          <p:cNvSpPr/>
          <p:nvPr/>
        </p:nvSpPr>
        <p:spPr>
          <a:xfrm>
            <a:off x="6228184" y="3140968"/>
            <a:ext cx="122413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transport-api</a:t>
            </a:r>
            <a:endParaRPr lang="en-GB" sz="1400"/>
          </a:p>
        </p:txBody>
      </p:sp>
      <p:sp>
        <p:nvSpPr>
          <p:cNvPr id="153" name="Rechteck 152"/>
          <p:cNvSpPr/>
          <p:nvPr/>
        </p:nvSpPr>
        <p:spPr>
          <a:xfrm>
            <a:off x="2843808" y="3933056"/>
            <a:ext cx="1008112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sml-client-apps</a:t>
            </a:r>
            <a:endParaRPr lang="en-GB" sz="1400"/>
          </a:p>
        </p:txBody>
      </p:sp>
      <p:cxnSp>
        <p:nvCxnSpPr>
          <p:cNvPr id="155" name="Gerade Verbindung mit Pfeil 154"/>
          <p:cNvCxnSpPr>
            <a:stCxn id="111" idx="2"/>
            <a:endCxn id="153" idx="0"/>
          </p:cNvCxnSpPr>
          <p:nvPr/>
        </p:nvCxnSpPr>
        <p:spPr>
          <a:xfrm>
            <a:off x="3275856" y="3501008"/>
            <a:ext cx="7200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/>
          <p:cNvCxnSpPr>
            <a:stCxn id="100" idx="2"/>
            <a:endCxn id="125" idx="0"/>
          </p:cNvCxnSpPr>
          <p:nvPr/>
        </p:nvCxnSpPr>
        <p:spPr>
          <a:xfrm>
            <a:off x="4535996" y="2636912"/>
            <a:ext cx="230425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eck 160"/>
          <p:cNvSpPr/>
          <p:nvPr/>
        </p:nvSpPr>
        <p:spPr>
          <a:xfrm>
            <a:off x="539552" y="3140968"/>
            <a:ext cx="1512168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sml-server-library</a:t>
            </a:r>
            <a:endParaRPr lang="en-GB" sz="1400"/>
          </a:p>
        </p:txBody>
      </p:sp>
      <p:cxnSp>
        <p:nvCxnSpPr>
          <p:cNvPr id="166" name="Gerade Verbindung mit Pfeil 165"/>
          <p:cNvCxnSpPr>
            <a:stCxn id="100" idx="2"/>
            <a:endCxn id="161" idx="0"/>
          </p:cNvCxnSpPr>
          <p:nvPr/>
        </p:nvCxnSpPr>
        <p:spPr>
          <a:xfrm flipH="1">
            <a:off x="1295636" y="2636912"/>
            <a:ext cx="324036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/>
          <p:cNvCxnSpPr>
            <a:stCxn id="93" idx="2"/>
            <a:endCxn id="161" idx="0"/>
          </p:cNvCxnSpPr>
          <p:nvPr/>
        </p:nvCxnSpPr>
        <p:spPr>
          <a:xfrm flipH="1">
            <a:off x="1295636" y="2060848"/>
            <a:ext cx="61206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hteck 224"/>
          <p:cNvSpPr/>
          <p:nvPr/>
        </p:nvSpPr>
        <p:spPr>
          <a:xfrm>
            <a:off x="3923928" y="3933056"/>
            <a:ext cx="108012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smp-client-console</a:t>
            </a:r>
            <a:endParaRPr lang="en-GB" sz="1400"/>
          </a:p>
        </p:txBody>
      </p:sp>
      <p:cxnSp>
        <p:nvCxnSpPr>
          <p:cNvPr id="227" name="Gerade Verbindung mit Pfeil 226"/>
          <p:cNvCxnSpPr>
            <a:stCxn id="118" idx="2"/>
            <a:endCxn id="225" idx="0"/>
          </p:cNvCxnSpPr>
          <p:nvPr/>
        </p:nvCxnSpPr>
        <p:spPr>
          <a:xfrm flipH="1">
            <a:off x="4463988" y="3501008"/>
            <a:ext cx="72008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hteck 230"/>
          <p:cNvSpPr/>
          <p:nvPr/>
        </p:nvSpPr>
        <p:spPr>
          <a:xfrm>
            <a:off x="7668344" y="3933056"/>
            <a:ext cx="1187624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transport-lime-library</a:t>
            </a:r>
            <a:endParaRPr lang="en-GB" sz="1400"/>
          </a:p>
        </p:txBody>
      </p:sp>
      <p:cxnSp>
        <p:nvCxnSpPr>
          <p:cNvPr id="233" name="Gerade Verbindung mit Pfeil 232"/>
          <p:cNvCxnSpPr>
            <a:stCxn id="125" idx="2"/>
            <a:endCxn id="231" idx="0"/>
          </p:cNvCxnSpPr>
          <p:nvPr/>
        </p:nvCxnSpPr>
        <p:spPr>
          <a:xfrm>
            <a:off x="6840252" y="3501008"/>
            <a:ext cx="142190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/>
          <p:cNvSpPr/>
          <p:nvPr/>
        </p:nvSpPr>
        <p:spPr>
          <a:xfrm>
            <a:off x="6228184" y="3933056"/>
            <a:ext cx="1368152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transport-start-filereceiver</a:t>
            </a:r>
            <a:endParaRPr lang="en-GB" sz="1400"/>
          </a:p>
        </p:txBody>
      </p:sp>
      <p:cxnSp>
        <p:nvCxnSpPr>
          <p:cNvPr id="237" name="Gerade Verbindung mit Pfeil 236"/>
          <p:cNvCxnSpPr>
            <a:stCxn id="125" idx="2"/>
            <a:endCxn id="235" idx="0"/>
          </p:cNvCxnSpPr>
          <p:nvPr/>
        </p:nvCxnSpPr>
        <p:spPr>
          <a:xfrm>
            <a:off x="6840252" y="3501008"/>
            <a:ext cx="7200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67544" y="4581128"/>
            <a:ext cx="792088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sml-webapp</a:t>
            </a:r>
            <a:endParaRPr lang="en-GB" sz="1400"/>
          </a:p>
        </p:txBody>
      </p:sp>
      <p:cxnSp>
        <p:nvCxnSpPr>
          <p:cNvPr id="240" name="Gerade Verbindung mit Pfeil 239"/>
          <p:cNvCxnSpPr>
            <a:stCxn id="161" idx="2"/>
            <a:endCxn id="238" idx="0"/>
          </p:cNvCxnSpPr>
          <p:nvPr/>
        </p:nvCxnSpPr>
        <p:spPr>
          <a:xfrm flipH="1">
            <a:off x="863588" y="3501008"/>
            <a:ext cx="43204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hteck 241"/>
          <p:cNvSpPr/>
          <p:nvPr/>
        </p:nvSpPr>
        <p:spPr>
          <a:xfrm>
            <a:off x="1331640" y="4581128"/>
            <a:ext cx="1224136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sml-webapp-standalone</a:t>
            </a:r>
            <a:endParaRPr lang="en-GB" sz="1400"/>
          </a:p>
        </p:txBody>
      </p:sp>
      <p:cxnSp>
        <p:nvCxnSpPr>
          <p:cNvPr id="244" name="Gerade Verbindung mit Pfeil 243"/>
          <p:cNvCxnSpPr>
            <a:stCxn id="161" idx="2"/>
            <a:endCxn id="242" idx="0"/>
          </p:cNvCxnSpPr>
          <p:nvPr/>
        </p:nvCxnSpPr>
        <p:spPr>
          <a:xfrm>
            <a:off x="1295636" y="3501008"/>
            <a:ext cx="64807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hteck 245"/>
          <p:cNvSpPr/>
          <p:nvPr/>
        </p:nvSpPr>
        <p:spPr>
          <a:xfrm>
            <a:off x="1979712" y="3933056"/>
            <a:ext cx="792088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smp-webapp</a:t>
            </a:r>
            <a:endParaRPr lang="en-GB" sz="1400"/>
          </a:p>
        </p:txBody>
      </p:sp>
      <p:cxnSp>
        <p:nvCxnSpPr>
          <p:cNvPr id="248" name="Gerade Verbindung mit Pfeil 247"/>
          <p:cNvCxnSpPr>
            <a:stCxn id="111" idx="2"/>
            <a:endCxn id="246" idx="0"/>
          </p:cNvCxnSpPr>
          <p:nvPr/>
        </p:nvCxnSpPr>
        <p:spPr>
          <a:xfrm flipH="1">
            <a:off x="2375756" y="3501008"/>
            <a:ext cx="90010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Gerade Verbindung mit Pfeil 249"/>
          <p:cNvCxnSpPr>
            <a:stCxn id="93" idx="2"/>
            <a:endCxn id="246" idx="0"/>
          </p:cNvCxnSpPr>
          <p:nvPr/>
        </p:nvCxnSpPr>
        <p:spPr>
          <a:xfrm>
            <a:off x="1907704" y="2060848"/>
            <a:ext cx="468052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hteck 250"/>
          <p:cNvSpPr/>
          <p:nvPr/>
        </p:nvSpPr>
        <p:spPr>
          <a:xfrm>
            <a:off x="7956376" y="4869160"/>
            <a:ext cx="108012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transport-lime-client</a:t>
            </a:r>
            <a:endParaRPr lang="en-GB" sz="1400"/>
          </a:p>
        </p:txBody>
      </p:sp>
      <p:sp>
        <p:nvSpPr>
          <p:cNvPr id="253" name="Rechteck 252"/>
          <p:cNvSpPr/>
          <p:nvPr/>
        </p:nvSpPr>
        <p:spPr>
          <a:xfrm>
            <a:off x="5076056" y="3933056"/>
            <a:ext cx="108012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transport-start-client</a:t>
            </a:r>
            <a:endParaRPr lang="en-GB" sz="1400"/>
          </a:p>
        </p:txBody>
      </p:sp>
      <p:cxnSp>
        <p:nvCxnSpPr>
          <p:cNvPr id="255" name="Gerade Verbindung mit Pfeil 254"/>
          <p:cNvCxnSpPr>
            <a:stCxn id="118" idx="2"/>
            <a:endCxn id="253" idx="0"/>
          </p:cNvCxnSpPr>
          <p:nvPr/>
        </p:nvCxnSpPr>
        <p:spPr>
          <a:xfrm>
            <a:off x="5184068" y="3501008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Gerade Verbindung mit Pfeil 256"/>
          <p:cNvCxnSpPr>
            <a:stCxn id="125" idx="2"/>
            <a:endCxn id="253" idx="0"/>
          </p:cNvCxnSpPr>
          <p:nvPr/>
        </p:nvCxnSpPr>
        <p:spPr>
          <a:xfrm flipH="1">
            <a:off x="5616116" y="3501008"/>
            <a:ext cx="122413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 Verbindung mit Pfeil 258"/>
          <p:cNvCxnSpPr>
            <a:stCxn id="231" idx="2"/>
            <a:endCxn id="251" idx="0"/>
          </p:cNvCxnSpPr>
          <p:nvPr/>
        </p:nvCxnSpPr>
        <p:spPr>
          <a:xfrm>
            <a:off x="8262156" y="4293096"/>
            <a:ext cx="23428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6804248" y="4869160"/>
            <a:ext cx="108012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transport-lime-server</a:t>
            </a:r>
            <a:endParaRPr lang="en-GB" sz="1400"/>
          </a:p>
        </p:txBody>
      </p:sp>
      <p:cxnSp>
        <p:nvCxnSpPr>
          <p:cNvPr id="262" name="Gerade Verbindung mit Pfeil 261"/>
          <p:cNvCxnSpPr>
            <a:stCxn id="253" idx="2"/>
            <a:endCxn id="260" idx="0"/>
          </p:cNvCxnSpPr>
          <p:nvPr/>
        </p:nvCxnSpPr>
        <p:spPr>
          <a:xfrm>
            <a:off x="5616116" y="4293096"/>
            <a:ext cx="172819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 Verbindung mit Pfeil 263"/>
          <p:cNvCxnSpPr>
            <a:stCxn id="231" idx="2"/>
            <a:endCxn id="260" idx="0"/>
          </p:cNvCxnSpPr>
          <p:nvPr/>
        </p:nvCxnSpPr>
        <p:spPr>
          <a:xfrm flipH="1">
            <a:off x="7344308" y="4293096"/>
            <a:ext cx="91784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hteck 266"/>
          <p:cNvSpPr/>
          <p:nvPr/>
        </p:nvSpPr>
        <p:spPr>
          <a:xfrm>
            <a:off x="5436096" y="4869160"/>
            <a:ext cx="1152128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transport-start-server</a:t>
            </a:r>
            <a:endParaRPr lang="en-GB" sz="1400"/>
          </a:p>
        </p:txBody>
      </p:sp>
      <p:sp>
        <p:nvSpPr>
          <p:cNvPr id="268" name="Titel 26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SML, SMP, START &amp; LIME</a:t>
            </a:r>
            <a:endParaRPr lang="en-GB"/>
          </a:p>
        </p:txBody>
      </p:sp>
      <p:cxnSp>
        <p:nvCxnSpPr>
          <p:cNvPr id="270" name="Gerade Verbindung mit Pfeil 269"/>
          <p:cNvCxnSpPr>
            <a:stCxn id="253" idx="2"/>
            <a:endCxn id="267" idx="0"/>
          </p:cNvCxnSpPr>
          <p:nvPr/>
        </p:nvCxnSpPr>
        <p:spPr>
          <a:xfrm>
            <a:off x="5616116" y="4293096"/>
            <a:ext cx="39604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 Verbindung mit Pfeil 271"/>
          <p:cNvCxnSpPr>
            <a:stCxn id="235" idx="2"/>
            <a:endCxn id="267" idx="0"/>
          </p:cNvCxnSpPr>
          <p:nvPr/>
        </p:nvCxnSpPr>
        <p:spPr>
          <a:xfrm flipH="1">
            <a:off x="6012160" y="4293096"/>
            <a:ext cx="90010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Rechteck 431"/>
          <p:cNvSpPr/>
          <p:nvPr/>
        </p:nvSpPr>
        <p:spPr>
          <a:xfrm>
            <a:off x="395536" y="5661248"/>
            <a:ext cx="172819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dk1"/>
                </a:solidFill>
              </a:rPr>
              <a:t>Base library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395536" y="5949280"/>
            <a:ext cx="1728192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dk1"/>
                </a:solidFill>
              </a:rPr>
              <a:t>Production artefact</a:t>
            </a:r>
          </a:p>
        </p:txBody>
      </p:sp>
      <p:sp>
        <p:nvSpPr>
          <p:cNvPr id="434" name="Rechteck 433"/>
          <p:cNvSpPr/>
          <p:nvPr/>
        </p:nvSpPr>
        <p:spPr>
          <a:xfrm>
            <a:off x="395536" y="6237312"/>
            <a:ext cx="172819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dk1"/>
                </a:solidFill>
              </a:rPr>
              <a:t>Utility artefact</a:t>
            </a:r>
          </a:p>
        </p:txBody>
      </p:sp>
      <p:sp>
        <p:nvSpPr>
          <p:cNvPr id="435" name="Textfeld 434"/>
          <p:cNvSpPr txBox="1"/>
          <p:nvPr/>
        </p:nvSpPr>
        <p:spPr>
          <a:xfrm>
            <a:off x="395536" y="5301208"/>
            <a:ext cx="9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Legend: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hteck 89"/>
          <p:cNvSpPr/>
          <p:nvPr/>
        </p:nvSpPr>
        <p:spPr>
          <a:xfrm>
            <a:off x="1763688" y="2420888"/>
            <a:ext cx="144016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commons-cenbii</a:t>
            </a:r>
            <a:endParaRPr lang="en-GB" sz="1400"/>
          </a:p>
        </p:txBody>
      </p:sp>
      <p:sp>
        <p:nvSpPr>
          <p:cNvPr id="94" name="Rechteck 93"/>
          <p:cNvSpPr/>
          <p:nvPr/>
        </p:nvSpPr>
        <p:spPr>
          <a:xfrm>
            <a:off x="4716016" y="2420888"/>
            <a:ext cx="194421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validation-schematron</a:t>
            </a:r>
            <a:endParaRPr lang="en-GB" sz="1400"/>
          </a:p>
        </p:txBody>
      </p:sp>
      <p:sp>
        <p:nvSpPr>
          <p:cNvPr id="95" name="Rechteck 94"/>
          <p:cNvSpPr/>
          <p:nvPr/>
        </p:nvSpPr>
        <p:spPr>
          <a:xfrm>
            <a:off x="4716016" y="3284984"/>
            <a:ext cx="1944216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schematron2xslt-maven-plugin</a:t>
            </a:r>
            <a:endParaRPr lang="en-GB" sz="1400" dirty="0"/>
          </a:p>
        </p:txBody>
      </p:sp>
      <p:cxnSp>
        <p:nvCxnSpPr>
          <p:cNvPr id="98" name="Gerade Verbindung mit Pfeil 97"/>
          <p:cNvCxnSpPr>
            <a:stCxn id="94" idx="2"/>
            <a:endCxn id="95" idx="0"/>
          </p:cNvCxnSpPr>
          <p:nvPr/>
        </p:nvCxnSpPr>
        <p:spPr>
          <a:xfrm>
            <a:off x="5688124" y="278092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1907704" y="3284984"/>
            <a:ext cx="1152128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visualization</a:t>
            </a:r>
            <a:endParaRPr lang="en-GB" sz="1400"/>
          </a:p>
        </p:txBody>
      </p:sp>
      <p:cxnSp>
        <p:nvCxnSpPr>
          <p:cNvPr id="104" name="Gerade Verbindung mit Pfeil 103"/>
          <p:cNvCxnSpPr>
            <a:stCxn id="90" idx="2"/>
            <a:endCxn id="101" idx="0"/>
          </p:cNvCxnSpPr>
          <p:nvPr/>
        </p:nvCxnSpPr>
        <p:spPr>
          <a:xfrm>
            <a:off x="2483768" y="278092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hteck 143"/>
          <p:cNvSpPr/>
          <p:nvPr/>
        </p:nvSpPr>
        <p:spPr>
          <a:xfrm>
            <a:off x="3203848" y="3284984"/>
            <a:ext cx="1368152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validation-rules</a:t>
            </a:r>
            <a:endParaRPr lang="en-GB" sz="1400"/>
          </a:p>
        </p:txBody>
      </p:sp>
      <p:cxnSp>
        <p:nvCxnSpPr>
          <p:cNvPr id="149" name="Gerade Verbindung mit Pfeil 148"/>
          <p:cNvCxnSpPr>
            <a:stCxn id="90" idx="2"/>
            <a:endCxn id="144" idx="0"/>
          </p:cNvCxnSpPr>
          <p:nvPr/>
        </p:nvCxnSpPr>
        <p:spPr>
          <a:xfrm>
            <a:off x="2483768" y="2780928"/>
            <a:ext cx="140415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/>
          <p:cNvCxnSpPr>
            <a:stCxn id="94" idx="2"/>
            <a:endCxn id="144" idx="0"/>
          </p:cNvCxnSpPr>
          <p:nvPr/>
        </p:nvCxnSpPr>
        <p:spPr>
          <a:xfrm flipH="1">
            <a:off x="3887924" y="2780928"/>
            <a:ext cx="180020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el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Validation &amp; Visualization</a:t>
            </a:r>
            <a:endParaRPr lang="en-GB"/>
          </a:p>
        </p:txBody>
      </p:sp>
      <p:sp>
        <p:nvSpPr>
          <p:cNvPr id="51" name="Rechteck 50"/>
          <p:cNvSpPr/>
          <p:nvPr/>
        </p:nvSpPr>
        <p:spPr>
          <a:xfrm>
            <a:off x="395536" y="5661248"/>
            <a:ext cx="172819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dk1"/>
                </a:solidFill>
              </a:rPr>
              <a:t>Base library</a:t>
            </a:r>
          </a:p>
        </p:txBody>
      </p:sp>
      <p:sp>
        <p:nvSpPr>
          <p:cNvPr id="52" name="Rechteck 51"/>
          <p:cNvSpPr/>
          <p:nvPr/>
        </p:nvSpPr>
        <p:spPr>
          <a:xfrm>
            <a:off x="395536" y="5949280"/>
            <a:ext cx="1728192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dk1"/>
                </a:solidFill>
              </a:rPr>
              <a:t>Production artefact</a:t>
            </a:r>
          </a:p>
        </p:txBody>
      </p:sp>
      <p:sp>
        <p:nvSpPr>
          <p:cNvPr id="53" name="Rechteck 52"/>
          <p:cNvSpPr/>
          <p:nvPr/>
        </p:nvSpPr>
        <p:spPr>
          <a:xfrm>
            <a:off x="395536" y="6237312"/>
            <a:ext cx="172819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dk1"/>
                </a:solidFill>
              </a:rPr>
              <a:t>Utility artefact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395536" y="5301208"/>
            <a:ext cx="9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Legend: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Bildschirmpräsentation (4:3)</PresentationFormat>
  <Paragraphs>39</Paragraphs>
  <Slides>3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peppol-silicone 2.2.1 Dependency tree</vt:lpstr>
      <vt:lpstr>SML, SMP, START &amp; LIME</vt:lpstr>
      <vt:lpstr>Validation &amp; Visualization</vt:lpstr>
    </vt:vector>
  </TitlesOfParts>
  <Company>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phloc commons</dc:title>
  <dc:creator>p</dc:creator>
  <cp:lastModifiedBy>Philip Helger</cp:lastModifiedBy>
  <cp:revision>166</cp:revision>
  <dcterms:created xsi:type="dcterms:W3CDTF">2010-07-21T09:08:16Z</dcterms:created>
  <dcterms:modified xsi:type="dcterms:W3CDTF">2012-03-29T11:08:32Z</dcterms:modified>
</cp:coreProperties>
</file>