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11-EB0A-48FD-92A0-DF3091336A59}" type="datetimeFigureOut">
              <a:rPr lang="en-GB" smtClean="0"/>
              <a:pPr/>
              <a:t>29/03/2012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AA1-8FFC-44E2-AA1E-D1C78DB7E13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70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846-A01C-46EC-8AC6-C34985E1F147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377-67F1-4445-89AB-0F3B7CC8E5FA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6438-451A-4676-91C7-7C955F69BD50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28F-B9B7-4CA1-8E74-4FCCB67A3728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8E26-33EA-476B-A7F4-78BCBDB1F9DF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5FCA-C1C5-4B6F-8E6B-C765FCBCEDE7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F9-67D6-4DCD-952D-517CFD9234A1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D1E-AD59-4781-9575-A1389292FAC4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951-5496-4E3B-A01F-53A9ACCD758B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71A-F559-4EBA-A918-D02527D76FE2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ADA-1EEA-480A-9CD1-8E41C4EF7AEC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0C75-38EC-4741-8E42-89A6EA3BCDBC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peppol-</a:t>
            </a:r>
            <a:r>
              <a:rPr lang="de-AT" err="1" smtClean="0"/>
              <a:t>silicone</a:t>
            </a:r>
            <a:r>
              <a:rPr lang="de-AT" smtClean="0"/>
              <a:t> 2.3.0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Author</a:t>
            </a:r>
            <a:r>
              <a:rPr lang="de-AT" dirty="0" smtClean="0"/>
              <a:t>: Philip </a:t>
            </a:r>
            <a:r>
              <a:rPr lang="de-AT" dirty="0" err="1" smtClean="0"/>
              <a:t>Helger</a:t>
            </a:r>
            <a:endParaRPr lang="de-AT" dirty="0" smtClean="0"/>
          </a:p>
          <a:p>
            <a:r>
              <a:rPr lang="de-AT" dirty="0" smtClean="0"/>
              <a:t>Date: </a:t>
            </a:r>
            <a:r>
              <a:rPr lang="de-AT" dirty="0" smtClean="0"/>
              <a:t>2012-03-29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81A-864E-415D-AB7A-121B57111D20}" type="datetime1">
              <a:rPr lang="de-AT" smtClean="0"/>
              <a:pPr/>
              <a:t>29.03.2012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3779912" y="170080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commons-busdox</a:t>
            </a:r>
            <a:endParaRPr lang="en-GB" sz="1400"/>
          </a:p>
        </p:txBody>
      </p:sp>
      <p:sp>
        <p:nvSpPr>
          <p:cNvPr id="93" name="Rechteck 92"/>
          <p:cNvSpPr/>
          <p:nvPr/>
        </p:nvSpPr>
        <p:spPr>
          <a:xfrm>
            <a:off x="1259632" y="1700808"/>
            <a:ext cx="129614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commons-jpa</a:t>
            </a:r>
            <a:endParaRPr lang="en-GB" sz="1400"/>
          </a:p>
        </p:txBody>
      </p:sp>
      <p:sp>
        <p:nvSpPr>
          <p:cNvPr id="100" name="Rechteck 99"/>
          <p:cNvSpPr/>
          <p:nvPr/>
        </p:nvSpPr>
        <p:spPr>
          <a:xfrm>
            <a:off x="3779912" y="2276872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commons-peppol</a:t>
            </a:r>
            <a:endParaRPr lang="en-GB" sz="1400"/>
          </a:p>
        </p:txBody>
      </p:sp>
      <p:cxnSp>
        <p:nvCxnSpPr>
          <p:cNvPr id="108" name="Gerade Verbindung mit Pfeil 107"/>
          <p:cNvCxnSpPr>
            <a:stCxn id="92" idx="2"/>
            <a:endCxn id="100" idx="0"/>
          </p:cNvCxnSpPr>
          <p:nvPr/>
        </p:nvCxnSpPr>
        <p:spPr>
          <a:xfrm>
            <a:off x="4535996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555776" y="3140968"/>
            <a:ext cx="144016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sml-client-library</a:t>
            </a:r>
            <a:endParaRPr lang="en-GB" sz="1400"/>
          </a:p>
        </p:txBody>
      </p:sp>
      <p:cxnSp>
        <p:nvCxnSpPr>
          <p:cNvPr id="113" name="Gerade Verbindung mit Pfeil 112"/>
          <p:cNvCxnSpPr>
            <a:stCxn id="100" idx="2"/>
            <a:endCxn id="111" idx="0"/>
          </p:cNvCxnSpPr>
          <p:nvPr/>
        </p:nvCxnSpPr>
        <p:spPr>
          <a:xfrm flipH="1">
            <a:off x="3275856" y="2636912"/>
            <a:ext cx="12601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427984" y="3140968"/>
            <a:ext cx="151216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smp-client-library</a:t>
            </a:r>
            <a:endParaRPr lang="en-GB" sz="1400"/>
          </a:p>
        </p:txBody>
      </p:sp>
      <p:cxnSp>
        <p:nvCxnSpPr>
          <p:cNvPr id="124" name="Gerade Verbindung mit Pfeil 123"/>
          <p:cNvCxnSpPr>
            <a:stCxn id="100" idx="2"/>
            <a:endCxn id="118" idx="0"/>
          </p:cNvCxnSpPr>
          <p:nvPr/>
        </p:nvCxnSpPr>
        <p:spPr>
          <a:xfrm>
            <a:off x="4535996" y="263691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6228184" y="3140968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transport-api</a:t>
            </a:r>
            <a:endParaRPr lang="en-GB" sz="1400"/>
          </a:p>
        </p:txBody>
      </p:sp>
      <p:sp>
        <p:nvSpPr>
          <p:cNvPr id="153" name="Rechteck 152"/>
          <p:cNvSpPr/>
          <p:nvPr/>
        </p:nvSpPr>
        <p:spPr>
          <a:xfrm>
            <a:off x="2843808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sml-client-apps</a:t>
            </a:r>
            <a:endParaRPr lang="en-GB" sz="1400"/>
          </a:p>
        </p:txBody>
      </p:sp>
      <p:cxnSp>
        <p:nvCxnSpPr>
          <p:cNvPr id="155" name="Gerade Verbindung mit Pfeil 154"/>
          <p:cNvCxnSpPr>
            <a:stCxn id="111" idx="2"/>
            <a:endCxn id="153" idx="0"/>
          </p:cNvCxnSpPr>
          <p:nvPr/>
        </p:nvCxnSpPr>
        <p:spPr>
          <a:xfrm>
            <a:off x="3275856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0" idx="2"/>
            <a:endCxn id="125" idx="0"/>
          </p:cNvCxnSpPr>
          <p:nvPr/>
        </p:nvCxnSpPr>
        <p:spPr>
          <a:xfrm>
            <a:off x="4535996" y="2636912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539552" y="314096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sml-server-library</a:t>
            </a:r>
            <a:endParaRPr lang="en-GB" sz="1400"/>
          </a:p>
        </p:txBody>
      </p:sp>
      <p:cxnSp>
        <p:nvCxnSpPr>
          <p:cNvPr id="166" name="Gerade Verbindung mit Pfeil 165"/>
          <p:cNvCxnSpPr>
            <a:stCxn id="100" idx="2"/>
            <a:endCxn id="161" idx="0"/>
          </p:cNvCxnSpPr>
          <p:nvPr/>
        </p:nvCxnSpPr>
        <p:spPr>
          <a:xfrm flipH="1">
            <a:off x="1295636" y="2636912"/>
            <a:ext cx="32403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93" idx="2"/>
            <a:endCxn id="161" idx="0"/>
          </p:cNvCxnSpPr>
          <p:nvPr/>
        </p:nvCxnSpPr>
        <p:spPr>
          <a:xfrm flipH="1">
            <a:off x="1295636" y="2060848"/>
            <a:ext cx="6120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3923928" y="3933056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smp-client-console</a:t>
            </a:r>
            <a:endParaRPr lang="en-GB" sz="1400"/>
          </a:p>
        </p:txBody>
      </p:sp>
      <p:cxnSp>
        <p:nvCxnSpPr>
          <p:cNvPr id="227" name="Gerade Verbindung mit Pfeil 226"/>
          <p:cNvCxnSpPr>
            <a:stCxn id="118" idx="2"/>
            <a:endCxn id="225" idx="0"/>
          </p:cNvCxnSpPr>
          <p:nvPr/>
        </p:nvCxnSpPr>
        <p:spPr>
          <a:xfrm flipH="1">
            <a:off x="4463988" y="350100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7668344" y="3933056"/>
            <a:ext cx="118762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transport-lime-library</a:t>
            </a:r>
            <a:endParaRPr lang="en-GB" sz="1400"/>
          </a:p>
        </p:txBody>
      </p:sp>
      <p:cxnSp>
        <p:nvCxnSpPr>
          <p:cNvPr id="233" name="Gerade Verbindung mit Pfeil 232"/>
          <p:cNvCxnSpPr>
            <a:stCxn id="125" idx="2"/>
            <a:endCxn id="231" idx="0"/>
          </p:cNvCxnSpPr>
          <p:nvPr/>
        </p:nvCxnSpPr>
        <p:spPr>
          <a:xfrm>
            <a:off x="6840252" y="3501008"/>
            <a:ext cx="14219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/>
          <p:cNvSpPr/>
          <p:nvPr/>
        </p:nvSpPr>
        <p:spPr>
          <a:xfrm>
            <a:off x="6228184" y="3933056"/>
            <a:ext cx="136815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transport-start-filereceiver</a:t>
            </a:r>
            <a:endParaRPr lang="en-GB" sz="1400"/>
          </a:p>
        </p:txBody>
      </p:sp>
      <p:cxnSp>
        <p:nvCxnSpPr>
          <p:cNvPr id="237" name="Gerade Verbindung mit Pfeil 236"/>
          <p:cNvCxnSpPr>
            <a:stCxn id="125" idx="2"/>
            <a:endCxn id="235" idx="0"/>
          </p:cNvCxnSpPr>
          <p:nvPr/>
        </p:nvCxnSpPr>
        <p:spPr>
          <a:xfrm>
            <a:off x="6840252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67544" y="4581128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</a:t>
            </a:r>
            <a:endParaRPr lang="en-GB" sz="1400"/>
          </a:p>
        </p:txBody>
      </p:sp>
      <p:cxnSp>
        <p:nvCxnSpPr>
          <p:cNvPr id="240" name="Gerade Verbindung mit Pfeil 239"/>
          <p:cNvCxnSpPr>
            <a:stCxn id="161" idx="2"/>
            <a:endCxn id="238" idx="0"/>
          </p:cNvCxnSpPr>
          <p:nvPr/>
        </p:nvCxnSpPr>
        <p:spPr>
          <a:xfrm flipH="1">
            <a:off x="863588" y="350100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331640" y="4581128"/>
            <a:ext cx="122413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sml-webapp-standalone</a:t>
            </a:r>
            <a:endParaRPr lang="en-GB" sz="1400"/>
          </a:p>
        </p:txBody>
      </p:sp>
      <p:cxnSp>
        <p:nvCxnSpPr>
          <p:cNvPr id="244" name="Gerade Verbindung mit Pfeil 243"/>
          <p:cNvCxnSpPr>
            <a:stCxn id="161" idx="2"/>
            <a:endCxn id="242" idx="0"/>
          </p:cNvCxnSpPr>
          <p:nvPr/>
        </p:nvCxnSpPr>
        <p:spPr>
          <a:xfrm>
            <a:off x="1295636" y="3501008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hteck 245"/>
          <p:cNvSpPr/>
          <p:nvPr/>
        </p:nvSpPr>
        <p:spPr>
          <a:xfrm>
            <a:off x="1979712" y="3933056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smp-webapp</a:t>
            </a:r>
            <a:endParaRPr lang="en-GB" sz="1400"/>
          </a:p>
        </p:txBody>
      </p:sp>
      <p:cxnSp>
        <p:nvCxnSpPr>
          <p:cNvPr id="248" name="Gerade Verbindung mit Pfeil 247"/>
          <p:cNvCxnSpPr>
            <a:stCxn id="111" idx="2"/>
            <a:endCxn id="246" idx="0"/>
          </p:cNvCxnSpPr>
          <p:nvPr/>
        </p:nvCxnSpPr>
        <p:spPr>
          <a:xfrm flipH="1">
            <a:off x="2375756" y="3501008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3" idx="2"/>
            <a:endCxn id="246" idx="0"/>
          </p:cNvCxnSpPr>
          <p:nvPr/>
        </p:nvCxnSpPr>
        <p:spPr>
          <a:xfrm>
            <a:off x="1907704" y="2060848"/>
            <a:ext cx="4680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hteck 252"/>
          <p:cNvSpPr/>
          <p:nvPr/>
        </p:nvSpPr>
        <p:spPr>
          <a:xfrm>
            <a:off x="5076056" y="3933056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transport-start-client</a:t>
            </a:r>
            <a:endParaRPr lang="en-GB" sz="1400"/>
          </a:p>
        </p:txBody>
      </p:sp>
      <p:cxnSp>
        <p:nvCxnSpPr>
          <p:cNvPr id="255" name="Gerade Verbindung mit Pfeil 254"/>
          <p:cNvCxnSpPr>
            <a:stCxn id="118" idx="2"/>
            <a:endCxn id="253" idx="0"/>
          </p:cNvCxnSpPr>
          <p:nvPr/>
        </p:nvCxnSpPr>
        <p:spPr>
          <a:xfrm>
            <a:off x="5184068" y="350100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125" idx="2"/>
            <a:endCxn id="253" idx="0"/>
          </p:cNvCxnSpPr>
          <p:nvPr/>
        </p:nvCxnSpPr>
        <p:spPr>
          <a:xfrm flipH="1">
            <a:off x="5616116" y="3501008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6804248" y="4869160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transport-lime-server</a:t>
            </a:r>
            <a:endParaRPr lang="en-GB" sz="1400"/>
          </a:p>
        </p:txBody>
      </p:sp>
      <p:cxnSp>
        <p:nvCxnSpPr>
          <p:cNvPr id="262" name="Gerade Verbindung mit Pfeil 261"/>
          <p:cNvCxnSpPr>
            <a:stCxn id="253" idx="2"/>
            <a:endCxn id="260" idx="0"/>
          </p:cNvCxnSpPr>
          <p:nvPr/>
        </p:nvCxnSpPr>
        <p:spPr>
          <a:xfrm>
            <a:off x="5616116" y="4293096"/>
            <a:ext cx="17281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31" idx="2"/>
            <a:endCxn id="260" idx="0"/>
          </p:cNvCxnSpPr>
          <p:nvPr/>
        </p:nvCxnSpPr>
        <p:spPr>
          <a:xfrm flipH="1">
            <a:off x="7344308" y="4293096"/>
            <a:ext cx="9178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/>
          <p:cNvSpPr/>
          <p:nvPr/>
        </p:nvSpPr>
        <p:spPr>
          <a:xfrm>
            <a:off x="5436096" y="4869160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transport-start-server</a:t>
            </a:r>
            <a:endParaRPr lang="en-GB" sz="1400"/>
          </a:p>
        </p:txBody>
      </p:sp>
      <p:sp>
        <p:nvSpPr>
          <p:cNvPr id="268" name="Titel 2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SML, SMP, START &amp; LIME</a:t>
            </a:r>
            <a:endParaRPr lang="en-GB"/>
          </a:p>
        </p:txBody>
      </p:sp>
      <p:cxnSp>
        <p:nvCxnSpPr>
          <p:cNvPr id="270" name="Gerade Verbindung mit Pfeil 269"/>
          <p:cNvCxnSpPr>
            <a:stCxn id="253" idx="2"/>
            <a:endCxn id="267" idx="0"/>
          </p:cNvCxnSpPr>
          <p:nvPr/>
        </p:nvCxnSpPr>
        <p:spPr>
          <a:xfrm>
            <a:off x="5616116" y="4293096"/>
            <a:ext cx="396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35" idx="2"/>
            <a:endCxn id="267" idx="0"/>
          </p:cNvCxnSpPr>
          <p:nvPr/>
        </p:nvCxnSpPr>
        <p:spPr>
          <a:xfrm flipH="1">
            <a:off x="6012160" y="4293096"/>
            <a:ext cx="9001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434" name="Rechteck 433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1763688" y="2420888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commons-cenbii</a:t>
            </a:r>
            <a:endParaRPr lang="en-GB" sz="1400"/>
          </a:p>
        </p:txBody>
      </p:sp>
      <p:sp>
        <p:nvSpPr>
          <p:cNvPr id="94" name="Rechteck 93"/>
          <p:cNvSpPr/>
          <p:nvPr/>
        </p:nvSpPr>
        <p:spPr>
          <a:xfrm>
            <a:off x="4716016" y="2420888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validation-schematron</a:t>
            </a:r>
            <a:endParaRPr lang="en-GB" sz="1400"/>
          </a:p>
        </p:txBody>
      </p:sp>
      <p:sp>
        <p:nvSpPr>
          <p:cNvPr id="95" name="Rechteck 94"/>
          <p:cNvSpPr/>
          <p:nvPr/>
        </p:nvSpPr>
        <p:spPr>
          <a:xfrm>
            <a:off x="4716016" y="3284984"/>
            <a:ext cx="194421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schematron2xslt-maven-plugin</a:t>
            </a:r>
            <a:endParaRPr lang="en-GB" sz="1400" dirty="0"/>
          </a:p>
        </p:txBody>
      </p:sp>
      <p:cxnSp>
        <p:nvCxnSpPr>
          <p:cNvPr id="98" name="Gerade Verbindung mit Pfeil 97"/>
          <p:cNvCxnSpPr>
            <a:stCxn id="94" idx="2"/>
            <a:endCxn id="95" idx="0"/>
          </p:cNvCxnSpPr>
          <p:nvPr/>
        </p:nvCxnSpPr>
        <p:spPr>
          <a:xfrm>
            <a:off x="5688124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907704" y="3284984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visualization</a:t>
            </a:r>
            <a:endParaRPr lang="en-GB" sz="1400"/>
          </a:p>
        </p:txBody>
      </p:sp>
      <p:cxnSp>
        <p:nvCxnSpPr>
          <p:cNvPr id="104" name="Gerade Verbindung mit Pfeil 103"/>
          <p:cNvCxnSpPr>
            <a:stCxn id="90" idx="2"/>
            <a:endCxn id="101" idx="0"/>
          </p:cNvCxnSpPr>
          <p:nvPr/>
        </p:nvCxnSpPr>
        <p:spPr>
          <a:xfrm>
            <a:off x="2483768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3203848" y="3284984"/>
            <a:ext cx="136815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validation-rules</a:t>
            </a:r>
            <a:endParaRPr lang="en-GB" sz="1400"/>
          </a:p>
        </p:txBody>
      </p:sp>
      <p:cxnSp>
        <p:nvCxnSpPr>
          <p:cNvPr id="149" name="Gerade Verbindung mit Pfeil 148"/>
          <p:cNvCxnSpPr>
            <a:stCxn id="90" idx="2"/>
            <a:endCxn id="144" idx="0"/>
          </p:cNvCxnSpPr>
          <p:nvPr/>
        </p:nvCxnSpPr>
        <p:spPr>
          <a:xfrm>
            <a:off x="2483768" y="2780928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4" idx="2"/>
            <a:endCxn id="144" idx="0"/>
          </p:cNvCxnSpPr>
          <p:nvPr/>
        </p:nvCxnSpPr>
        <p:spPr>
          <a:xfrm flipH="1">
            <a:off x="3887924" y="27809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Validation &amp; Visualization</a:t>
            </a:r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38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peppol-silicone 2.3.0 Dependency tree</vt:lpstr>
      <vt:lpstr>SML, SMP, START &amp; LIME</vt:lpstr>
      <vt:lpstr>Validation &amp; Visualization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phloc commons</dc:title>
  <dc:creator>p</dc:creator>
  <cp:lastModifiedBy>Philip Helger</cp:lastModifiedBy>
  <cp:revision>166</cp:revision>
  <dcterms:created xsi:type="dcterms:W3CDTF">2010-07-21T09:08:16Z</dcterms:created>
  <dcterms:modified xsi:type="dcterms:W3CDTF">2012-03-29T11:08:22Z</dcterms:modified>
</cp:coreProperties>
</file>