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8A11-EB0A-48FD-92A0-DF3091336A59}" type="datetimeFigureOut">
              <a:rPr lang="en-GB" smtClean="0"/>
              <a:pPr/>
              <a:t>13/11/2012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AA1-8FFC-44E2-AA1E-D1C78DB7E13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70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B2AA1-8FFC-44E2-AA1E-D1C78DB7E1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B846-A01C-46EC-8AC6-C34985E1F147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4377-67F1-4445-89AB-0F3B7CC8E5FA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6438-451A-4676-91C7-7C955F69BD50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28F-B9B7-4CA1-8E74-4FCCB67A3728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8E26-33EA-476B-A7F4-78BCBDB1F9DF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5FCA-C1C5-4B6F-8E6B-C765FCBCEDE7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DF9-67D6-4DCD-952D-517CFD9234A1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D1E-AD59-4781-9575-A1389292FAC4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951-5496-4E3B-A01F-53A9ACCD758B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71A-F559-4EBA-A918-D02527D76FE2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ADA-1EEA-480A-9CD1-8E41C4EF7AEC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0C75-38EC-4741-8E42-89A6EA3BCDBC}" type="datetime1">
              <a:rPr lang="de-AT" smtClean="0"/>
              <a:pPr/>
              <a:t>13.11.2012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598F-A412-4588-B709-FDE34B5090AF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peppol-silicone</a:t>
            </a:r>
            <a:r>
              <a:rPr lang="de-AT" dirty="0" smtClean="0"/>
              <a:t> </a:t>
            </a:r>
            <a:r>
              <a:rPr lang="de-AT" dirty="0" smtClean="0"/>
              <a:t>2.3.1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Dependency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Author</a:t>
            </a:r>
            <a:r>
              <a:rPr lang="de-AT" dirty="0" smtClean="0"/>
              <a:t>: Philip </a:t>
            </a:r>
            <a:r>
              <a:rPr lang="de-AT" dirty="0" err="1" smtClean="0"/>
              <a:t>Helger</a:t>
            </a:r>
            <a:endParaRPr lang="de-AT" dirty="0" smtClean="0"/>
          </a:p>
          <a:p>
            <a:r>
              <a:rPr lang="de-AT" dirty="0" smtClean="0"/>
              <a:t>Date: </a:t>
            </a:r>
            <a:r>
              <a:rPr lang="de-AT" dirty="0" smtClean="0"/>
              <a:t>2012-11-08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81A-864E-415D-AB7A-121B57111D20}" type="datetime1">
              <a:rPr lang="de-AT" smtClean="0"/>
              <a:pPr/>
              <a:t>13.11.2012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91"/>
          <p:cNvSpPr/>
          <p:nvPr/>
        </p:nvSpPr>
        <p:spPr>
          <a:xfrm>
            <a:off x="3779912" y="170080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commons-busdox</a:t>
            </a:r>
            <a:endParaRPr lang="en-GB" sz="1400"/>
          </a:p>
        </p:txBody>
      </p:sp>
      <p:sp>
        <p:nvSpPr>
          <p:cNvPr id="93" name="Rechteck 92"/>
          <p:cNvSpPr/>
          <p:nvPr/>
        </p:nvSpPr>
        <p:spPr>
          <a:xfrm>
            <a:off x="1259632" y="1700808"/>
            <a:ext cx="129614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commons-jpa</a:t>
            </a:r>
            <a:endParaRPr lang="en-GB" sz="1400"/>
          </a:p>
        </p:txBody>
      </p:sp>
      <p:sp>
        <p:nvSpPr>
          <p:cNvPr id="100" name="Rechteck 99"/>
          <p:cNvSpPr/>
          <p:nvPr/>
        </p:nvSpPr>
        <p:spPr>
          <a:xfrm>
            <a:off x="3779912" y="2276872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commons-peppol</a:t>
            </a:r>
            <a:endParaRPr lang="en-GB" sz="1400"/>
          </a:p>
        </p:txBody>
      </p:sp>
      <p:cxnSp>
        <p:nvCxnSpPr>
          <p:cNvPr id="108" name="Gerade Verbindung mit Pfeil 107"/>
          <p:cNvCxnSpPr>
            <a:stCxn id="92" idx="2"/>
            <a:endCxn id="100" idx="0"/>
          </p:cNvCxnSpPr>
          <p:nvPr/>
        </p:nvCxnSpPr>
        <p:spPr>
          <a:xfrm>
            <a:off x="4535996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555776" y="3140968"/>
            <a:ext cx="144016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sml-client-library</a:t>
            </a:r>
            <a:endParaRPr lang="en-GB" sz="1400"/>
          </a:p>
        </p:txBody>
      </p:sp>
      <p:cxnSp>
        <p:nvCxnSpPr>
          <p:cNvPr id="113" name="Gerade Verbindung mit Pfeil 112"/>
          <p:cNvCxnSpPr>
            <a:stCxn id="100" idx="2"/>
            <a:endCxn id="111" idx="0"/>
          </p:cNvCxnSpPr>
          <p:nvPr/>
        </p:nvCxnSpPr>
        <p:spPr>
          <a:xfrm flipH="1">
            <a:off x="3275856" y="2636912"/>
            <a:ext cx="12601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427984" y="3140968"/>
            <a:ext cx="151216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smp-client-library</a:t>
            </a:r>
            <a:endParaRPr lang="en-GB" sz="1400"/>
          </a:p>
        </p:txBody>
      </p:sp>
      <p:cxnSp>
        <p:nvCxnSpPr>
          <p:cNvPr id="124" name="Gerade Verbindung mit Pfeil 123"/>
          <p:cNvCxnSpPr>
            <a:stCxn id="100" idx="2"/>
            <a:endCxn id="118" idx="0"/>
          </p:cNvCxnSpPr>
          <p:nvPr/>
        </p:nvCxnSpPr>
        <p:spPr>
          <a:xfrm>
            <a:off x="4535996" y="263691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6444208" y="3140968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transport-api</a:t>
            </a:r>
            <a:endParaRPr lang="en-GB" sz="1400"/>
          </a:p>
        </p:txBody>
      </p:sp>
      <p:sp>
        <p:nvSpPr>
          <p:cNvPr id="153" name="Rechteck 152"/>
          <p:cNvSpPr/>
          <p:nvPr/>
        </p:nvSpPr>
        <p:spPr>
          <a:xfrm>
            <a:off x="2267744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sml</a:t>
            </a:r>
            <a:r>
              <a:rPr lang="en-GB" sz="1400" dirty="0" smtClean="0"/>
              <a:t>-client-console</a:t>
            </a:r>
            <a:endParaRPr lang="en-GB" sz="1400" dirty="0"/>
          </a:p>
        </p:txBody>
      </p:sp>
      <p:cxnSp>
        <p:nvCxnSpPr>
          <p:cNvPr id="155" name="Gerade Verbindung mit Pfeil 154"/>
          <p:cNvCxnSpPr>
            <a:stCxn id="111" idx="2"/>
            <a:endCxn id="153" idx="0"/>
          </p:cNvCxnSpPr>
          <p:nvPr/>
        </p:nvCxnSpPr>
        <p:spPr>
          <a:xfrm flipH="1">
            <a:off x="2771800" y="35010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0" idx="2"/>
            <a:endCxn id="125" idx="0"/>
          </p:cNvCxnSpPr>
          <p:nvPr/>
        </p:nvCxnSpPr>
        <p:spPr>
          <a:xfrm>
            <a:off x="4535996" y="2636912"/>
            <a:ext cx="24842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79512" y="3140968"/>
            <a:ext cx="151216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sml-server-library</a:t>
            </a:r>
            <a:endParaRPr lang="en-GB" sz="1400"/>
          </a:p>
        </p:txBody>
      </p:sp>
      <p:cxnSp>
        <p:nvCxnSpPr>
          <p:cNvPr id="166" name="Gerade Verbindung mit Pfeil 165"/>
          <p:cNvCxnSpPr>
            <a:stCxn id="100" idx="2"/>
            <a:endCxn id="161" idx="0"/>
          </p:cNvCxnSpPr>
          <p:nvPr/>
        </p:nvCxnSpPr>
        <p:spPr>
          <a:xfrm flipH="1">
            <a:off x="935596" y="2636912"/>
            <a:ext cx="36004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93" idx="2"/>
            <a:endCxn id="161" idx="0"/>
          </p:cNvCxnSpPr>
          <p:nvPr/>
        </p:nvCxnSpPr>
        <p:spPr>
          <a:xfrm flipH="1">
            <a:off x="935596" y="2060848"/>
            <a:ext cx="9721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355976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</a:t>
            </a:r>
            <a:r>
              <a:rPr lang="en-GB" sz="1400" dirty="0" smtClean="0"/>
              <a:t>-client-console</a:t>
            </a:r>
            <a:endParaRPr lang="en-GB" sz="1400" dirty="0"/>
          </a:p>
        </p:txBody>
      </p:sp>
      <p:cxnSp>
        <p:nvCxnSpPr>
          <p:cNvPr id="227" name="Gerade Verbindung mit Pfeil 226"/>
          <p:cNvCxnSpPr>
            <a:stCxn id="118" idx="2"/>
            <a:endCxn id="225" idx="0"/>
          </p:cNvCxnSpPr>
          <p:nvPr/>
        </p:nvCxnSpPr>
        <p:spPr>
          <a:xfrm flipH="1">
            <a:off x="4860032" y="3501008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7812360" y="3933056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transport-lime-library</a:t>
            </a:r>
            <a:endParaRPr lang="en-GB" sz="1400"/>
          </a:p>
        </p:txBody>
      </p:sp>
      <p:cxnSp>
        <p:nvCxnSpPr>
          <p:cNvPr id="233" name="Gerade Verbindung mit Pfeil 232"/>
          <p:cNvCxnSpPr>
            <a:stCxn id="125" idx="2"/>
            <a:endCxn id="231" idx="0"/>
          </p:cNvCxnSpPr>
          <p:nvPr/>
        </p:nvCxnSpPr>
        <p:spPr>
          <a:xfrm>
            <a:off x="7020272" y="3501008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/>
          <p:cNvSpPr/>
          <p:nvPr/>
        </p:nvSpPr>
        <p:spPr>
          <a:xfrm>
            <a:off x="6444208" y="3933056"/>
            <a:ext cx="136815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transport-start-</a:t>
            </a:r>
            <a:r>
              <a:rPr lang="en-GB" sz="1400" dirty="0" err="1" smtClean="0"/>
              <a:t>filereceiver</a:t>
            </a:r>
            <a:endParaRPr lang="en-GB" sz="1400" dirty="0"/>
          </a:p>
        </p:txBody>
      </p:sp>
      <p:cxnSp>
        <p:nvCxnSpPr>
          <p:cNvPr id="237" name="Gerade Verbindung mit Pfeil 236"/>
          <p:cNvCxnSpPr>
            <a:stCxn id="125" idx="2"/>
            <a:endCxn id="235" idx="0"/>
          </p:cNvCxnSpPr>
          <p:nvPr/>
        </p:nvCxnSpPr>
        <p:spPr>
          <a:xfrm>
            <a:off x="7020272" y="3501008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107504" y="4581128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sml-webapp</a:t>
            </a:r>
            <a:endParaRPr lang="en-GB" sz="1400" dirty="0"/>
          </a:p>
        </p:txBody>
      </p:sp>
      <p:cxnSp>
        <p:nvCxnSpPr>
          <p:cNvPr id="240" name="Gerade Verbindung mit Pfeil 239"/>
          <p:cNvCxnSpPr>
            <a:stCxn id="161" idx="2"/>
            <a:endCxn id="238" idx="0"/>
          </p:cNvCxnSpPr>
          <p:nvPr/>
        </p:nvCxnSpPr>
        <p:spPr>
          <a:xfrm flipH="1">
            <a:off x="503548" y="3501008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971600" y="4581128"/>
            <a:ext cx="115212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sml-webapp-standalone</a:t>
            </a:r>
            <a:endParaRPr lang="en-GB" sz="1400"/>
          </a:p>
        </p:txBody>
      </p:sp>
      <p:cxnSp>
        <p:nvCxnSpPr>
          <p:cNvPr id="244" name="Gerade Verbindung mit Pfeil 243"/>
          <p:cNvCxnSpPr>
            <a:stCxn id="161" idx="2"/>
            <a:endCxn id="242" idx="0"/>
          </p:cNvCxnSpPr>
          <p:nvPr/>
        </p:nvCxnSpPr>
        <p:spPr>
          <a:xfrm>
            <a:off x="935596" y="3501008"/>
            <a:ext cx="61206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hteck 245"/>
          <p:cNvSpPr/>
          <p:nvPr/>
        </p:nvSpPr>
        <p:spPr>
          <a:xfrm>
            <a:off x="1475656" y="3933056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smp-webapp</a:t>
            </a:r>
            <a:endParaRPr lang="en-GB" sz="1400"/>
          </a:p>
        </p:txBody>
      </p:sp>
      <p:cxnSp>
        <p:nvCxnSpPr>
          <p:cNvPr id="248" name="Gerade Verbindung mit Pfeil 247"/>
          <p:cNvCxnSpPr>
            <a:stCxn id="111" idx="2"/>
            <a:endCxn id="246" idx="0"/>
          </p:cNvCxnSpPr>
          <p:nvPr/>
        </p:nvCxnSpPr>
        <p:spPr>
          <a:xfrm flipH="1">
            <a:off x="1871700" y="3501008"/>
            <a:ext cx="14041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3" idx="2"/>
            <a:endCxn id="246" idx="0"/>
          </p:cNvCxnSpPr>
          <p:nvPr/>
        </p:nvCxnSpPr>
        <p:spPr>
          <a:xfrm flipH="1">
            <a:off x="1871700" y="2060848"/>
            <a:ext cx="3600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hteck 252"/>
          <p:cNvSpPr/>
          <p:nvPr/>
        </p:nvSpPr>
        <p:spPr>
          <a:xfrm>
            <a:off x="5364088" y="3933056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transport-start-client</a:t>
            </a:r>
            <a:endParaRPr lang="en-GB" sz="1400"/>
          </a:p>
        </p:txBody>
      </p:sp>
      <p:cxnSp>
        <p:nvCxnSpPr>
          <p:cNvPr id="255" name="Gerade Verbindung mit Pfeil 254"/>
          <p:cNvCxnSpPr>
            <a:stCxn id="118" idx="2"/>
            <a:endCxn id="253" idx="0"/>
          </p:cNvCxnSpPr>
          <p:nvPr/>
        </p:nvCxnSpPr>
        <p:spPr>
          <a:xfrm>
            <a:off x="5184068" y="350100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125" idx="2"/>
            <a:endCxn id="253" idx="0"/>
          </p:cNvCxnSpPr>
          <p:nvPr/>
        </p:nvCxnSpPr>
        <p:spPr>
          <a:xfrm flipH="1">
            <a:off x="5904148" y="3501008"/>
            <a:ext cx="11161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6804248" y="4869160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transport-lime-server</a:t>
            </a:r>
            <a:endParaRPr lang="en-GB" sz="1400"/>
          </a:p>
        </p:txBody>
      </p:sp>
      <p:cxnSp>
        <p:nvCxnSpPr>
          <p:cNvPr id="262" name="Gerade Verbindung mit Pfeil 261"/>
          <p:cNvCxnSpPr>
            <a:stCxn id="253" idx="2"/>
            <a:endCxn id="260" idx="0"/>
          </p:cNvCxnSpPr>
          <p:nvPr/>
        </p:nvCxnSpPr>
        <p:spPr>
          <a:xfrm>
            <a:off x="5904148" y="4293096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31" idx="2"/>
            <a:endCxn id="260" idx="0"/>
          </p:cNvCxnSpPr>
          <p:nvPr/>
        </p:nvCxnSpPr>
        <p:spPr>
          <a:xfrm flipH="1">
            <a:off x="7344308" y="4293096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hteck 266"/>
          <p:cNvSpPr/>
          <p:nvPr/>
        </p:nvSpPr>
        <p:spPr>
          <a:xfrm>
            <a:off x="5436096" y="4869160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transport-start-server</a:t>
            </a:r>
            <a:endParaRPr lang="en-GB" sz="1400"/>
          </a:p>
        </p:txBody>
      </p:sp>
      <p:sp>
        <p:nvSpPr>
          <p:cNvPr id="268" name="Titel 2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SML, SMP, START &amp; LIME</a:t>
            </a:r>
            <a:endParaRPr lang="en-GB"/>
          </a:p>
        </p:txBody>
      </p:sp>
      <p:cxnSp>
        <p:nvCxnSpPr>
          <p:cNvPr id="270" name="Gerade Verbindung mit Pfeil 269"/>
          <p:cNvCxnSpPr>
            <a:stCxn id="253" idx="2"/>
            <a:endCxn id="267" idx="0"/>
          </p:cNvCxnSpPr>
          <p:nvPr/>
        </p:nvCxnSpPr>
        <p:spPr>
          <a:xfrm>
            <a:off x="5904148" y="4293096"/>
            <a:ext cx="1080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35" idx="2"/>
            <a:endCxn id="267" idx="0"/>
          </p:cNvCxnSpPr>
          <p:nvPr/>
        </p:nvCxnSpPr>
        <p:spPr>
          <a:xfrm flipH="1">
            <a:off x="6012160" y="4293096"/>
            <a:ext cx="11161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434" name="Rechteck 433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  <p:sp>
        <p:nvSpPr>
          <p:cNvPr id="69" name="Rechteck 68"/>
          <p:cNvSpPr/>
          <p:nvPr/>
        </p:nvSpPr>
        <p:spPr>
          <a:xfrm>
            <a:off x="3275856" y="3933056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sml</a:t>
            </a:r>
            <a:r>
              <a:rPr lang="en-GB" sz="1400" dirty="0" smtClean="0"/>
              <a:t>-client-swing</a:t>
            </a:r>
            <a:endParaRPr lang="en-GB" sz="1400" dirty="0"/>
          </a:p>
        </p:txBody>
      </p:sp>
      <p:cxnSp>
        <p:nvCxnSpPr>
          <p:cNvPr id="70" name="Gerade Verbindung mit Pfeil 69"/>
          <p:cNvCxnSpPr>
            <a:stCxn id="111" idx="2"/>
            <a:endCxn id="69" idx="0"/>
          </p:cNvCxnSpPr>
          <p:nvPr/>
        </p:nvCxnSpPr>
        <p:spPr>
          <a:xfrm>
            <a:off x="3275856" y="350100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/>
          <p:cNvSpPr/>
          <p:nvPr/>
        </p:nvSpPr>
        <p:spPr>
          <a:xfrm>
            <a:off x="467544" y="2852936"/>
            <a:ext cx="144016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commons-cenbii</a:t>
            </a:r>
            <a:endParaRPr lang="en-GB" sz="1400"/>
          </a:p>
        </p:txBody>
      </p:sp>
      <p:sp>
        <p:nvSpPr>
          <p:cNvPr id="94" name="Rechteck 93"/>
          <p:cNvSpPr/>
          <p:nvPr/>
        </p:nvSpPr>
        <p:spPr>
          <a:xfrm>
            <a:off x="3419872" y="2852936"/>
            <a:ext cx="194421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validation-schematron</a:t>
            </a:r>
            <a:endParaRPr lang="en-GB" sz="1400"/>
          </a:p>
        </p:txBody>
      </p:sp>
      <p:sp>
        <p:nvSpPr>
          <p:cNvPr id="95" name="Rechteck 94"/>
          <p:cNvSpPr/>
          <p:nvPr/>
        </p:nvSpPr>
        <p:spPr>
          <a:xfrm>
            <a:off x="3419872" y="3717032"/>
            <a:ext cx="1944216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schematron2xslt-maven-plugin</a:t>
            </a:r>
            <a:endParaRPr lang="en-GB" sz="1400" dirty="0"/>
          </a:p>
        </p:txBody>
      </p:sp>
      <p:cxnSp>
        <p:nvCxnSpPr>
          <p:cNvPr id="98" name="Gerade Verbindung mit Pfeil 97"/>
          <p:cNvCxnSpPr>
            <a:stCxn id="94" idx="2"/>
            <a:endCxn id="95" idx="0"/>
          </p:cNvCxnSpPr>
          <p:nvPr/>
        </p:nvCxnSpPr>
        <p:spPr>
          <a:xfrm>
            <a:off x="4391980" y="32129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11560" y="3717032"/>
            <a:ext cx="1152128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visualization</a:t>
            </a:r>
            <a:endParaRPr lang="en-GB" sz="1400"/>
          </a:p>
        </p:txBody>
      </p:sp>
      <p:cxnSp>
        <p:nvCxnSpPr>
          <p:cNvPr id="104" name="Gerade Verbindung mit Pfeil 103"/>
          <p:cNvCxnSpPr>
            <a:stCxn id="90" idx="2"/>
            <a:endCxn id="101" idx="0"/>
          </p:cNvCxnSpPr>
          <p:nvPr/>
        </p:nvCxnSpPr>
        <p:spPr>
          <a:xfrm>
            <a:off x="1187624" y="32129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/>
          <p:cNvSpPr/>
          <p:nvPr/>
        </p:nvSpPr>
        <p:spPr>
          <a:xfrm>
            <a:off x="1907704" y="3717032"/>
            <a:ext cx="136815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validation-rules</a:t>
            </a:r>
            <a:endParaRPr lang="en-GB" sz="1400"/>
          </a:p>
        </p:txBody>
      </p:sp>
      <p:cxnSp>
        <p:nvCxnSpPr>
          <p:cNvPr id="149" name="Gerade Verbindung mit Pfeil 148"/>
          <p:cNvCxnSpPr>
            <a:stCxn id="90" idx="2"/>
            <a:endCxn id="144" idx="0"/>
          </p:cNvCxnSpPr>
          <p:nvPr/>
        </p:nvCxnSpPr>
        <p:spPr>
          <a:xfrm>
            <a:off x="1187624" y="3212976"/>
            <a:ext cx="14041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4" idx="2"/>
            <a:endCxn id="144" idx="0"/>
          </p:cNvCxnSpPr>
          <p:nvPr/>
        </p:nvCxnSpPr>
        <p:spPr>
          <a:xfrm flipH="1">
            <a:off x="2591780" y="3212976"/>
            <a:ext cx="18002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Validation &amp; Visualization</a:t>
            </a:r>
            <a:endParaRPr lang="en-GB"/>
          </a:p>
        </p:txBody>
      </p:sp>
      <p:sp>
        <p:nvSpPr>
          <p:cNvPr id="51" name="Rechteck 50"/>
          <p:cNvSpPr/>
          <p:nvPr/>
        </p:nvSpPr>
        <p:spPr>
          <a:xfrm>
            <a:off x="395536" y="5661248"/>
            <a:ext cx="172819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Base library</a:t>
            </a:r>
          </a:p>
        </p:txBody>
      </p:sp>
      <p:sp>
        <p:nvSpPr>
          <p:cNvPr id="52" name="Rechteck 51"/>
          <p:cNvSpPr/>
          <p:nvPr/>
        </p:nvSpPr>
        <p:spPr>
          <a:xfrm>
            <a:off x="395536" y="5949280"/>
            <a:ext cx="17281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Production artefact</a:t>
            </a:r>
          </a:p>
        </p:txBody>
      </p:sp>
      <p:sp>
        <p:nvSpPr>
          <p:cNvPr id="53" name="Rechteck 52"/>
          <p:cNvSpPr/>
          <p:nvPr/>
        </p:nvSpPr>
        <p:spPr>
          <a:xfrm>
            <a:off x="395536" y="6237312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dk1"/>
                </a:solidFill>
              </a:rPr>
              <a:t>Utility artefact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95536" y="530120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Legend:</a:t>
            </a:r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763688" y="4509120"/>
            <a:ext cx="1656184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validation-</a:t>
            </a:r>
            <a:r>
              <a:rPr lang="en-GB" sz="1400" dirty="0" err="1" smtClean="0"/>
              <a:t>webapp</a:t>
            </a:r>
            <a:endParaRPr lang="en-GB" sz="1400" dirty="0"/>
          </a:p>
        </p:txBody>
      </p:sp>
      <p:cxnSp>
        <p:nvCxnSpPr>
          <p:cNvPr id="17" name="Gerade Verbindung mit Pfeil 16"/>
          <p:cNvCxnSpPr>
            <a:stCxn id="144" idx="2"/>
            <a:endCxn id="16" idx="0"/>
          </p:cNvCxnSpPr>
          <p:nvPr/>
        </p:nvCxnSpPr>
        <p:spPr>
          <a:xfrm>
            <a:off x="2591780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40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peppol-silicone 2.3.1 Dependency tree</vt:lpstr>
      <vt:lpstr>SML, SMP, START &amp; LIME</vt:lpstr>
      <vt:lpstr>Validation &amp; Visualization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phloc commons</dc:title>
  <dc:creator>p</dc:creator>
  <cp:lastModifiedBy>Philip Helger</cp:lastModifiedBy>
  <cp:revision>171</cp:revision>
  <dcterms:created xsi:type="dcterms:W3CDTF">2010-07-21T09:08:16Z</dcterms:created>
  <dcterms:modified xsi:type="dcterms:W3CDTF">2012-11-13T07:03:06Z</dcterms:modified>
</cp:coreProperties>
</file>