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0"/>
    <p:restoredTop sz="94643"/>
  </p:normalViewPr>
  <p:slideViewPr>
    <p:cSldViewPr>
      <p:cViewPr varScale="1">
        <p:scale>
          <a:sx n="102" d="100"/>
          <a:sy n="102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D44E-5975-4AC9-9C1D-CD371CB5D6EF}" type="datetimeFigureOut">
              <a:rPr lang="de-AT" smtClean="0"/>
              <a:pPr/>
              <a:t>24.04.2017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6A1-2CE7-4DF4-9C82-CDF3E1A5C54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AS4 </a:t>
            </a:r>
            <a:r>
              <a:rPr lang="de-AT" dirty="0" err="1" smtClean="0"/>
              <a:t>images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Message Exchange – pull-push</a:t>
            </a:r>
            <a:br>
              <a:rPr lang="en-GB" dirty="0" smtClean="0"/>
            </a:br>
            <a:r>
              <a:rPr lang="en-GB" sz="2700" dirty="0" smtClean="0"/>
              <a:t>with bundling</a:t>
            </a:r>
            <a:endParaRPr lang="en-GB" sz="2700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700079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000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236842" y="4186546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 </a:t>
            </a:r>
            <a:r>
              <a:rPr lang="en-GB" smtClean="0">
                <a:solidFill>
                  <a:prstClr val="black"/>
                </a:solidFill>
              </a:rPr>
              <a:t>+ Signal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2681" y="449982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6085" y="44998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5205" y="33770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4" y="33770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Message Exchange – pull-push</a:t>
            </a:r>
            <a:br>
              <a:rPr lang="en-GB" dirty="0" smtClean="0"/>
            </a:br>
            <a:r>
              <a:rPr lang="en-GB" sz="2700" dirty="0" smtClean="0"/>
              <a:t>without bundling</a:t>
            </a:r>
            <a:endParaRPr lang="en-GB" sz="2700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700079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000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699792" y="4864299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617156" y="4557684"/>
            <a:ext cx="14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699792" y="5296347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563888" y="5008315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1" name="Gerade Verbindung mit Pfeil 18"/>
          <p:cNvCxnSpPr/>
          <p:nvPr/>
        </p:nvCxnSpPr>
        <p:spPr>
          <a:xfrm flipH="1">
            <a:off x="2690779" y="4208312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9"/>
          <p:cNvSpPr txBox="1"/>
          <p:nvPr/>
        </p:nvSpPr>
        <p:spPr>
          <a:xfrm>
            <a:off x="3608143" y="3901697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2681" y="48749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5" y="48749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5206" y="35602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6085" y="35602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835696" y="764704"/>
            <a:ext cx="4608512" cy="56886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AT" dirty="0"/>
              <a:t>AS2 S/MIME Message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2123728" y="1700808"/>
            <a:ext cx="4032448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Body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411760" y="2132856"/>
            <a:ext cx="3456384" cy="3240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 AS2 </a:t>
            </a:r>
            <a:r>
              <a:rPr lang="de-AT" dirty="0" smtClean="0"/>
              <a:t>S/MIME Message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699792" y="2564904"/>
            <a:ext cx="2880320" cy="2537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Standard Business </a:t>
            </a:r>
            <a:r>
              <a:rPr lang="de-AT" dirty="0" err="1" smtClean="0"/>
              <a:t>Document</a:t>
            </a:r>
            <a:r>
              <a:rPr lang="de-AT" dirty="0" smtClean="0"/>
              <a:t> Header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059832" y="3229744"/>
            <a:ext cx="2016224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UBL-</a:t>
            </a:r>
            <a:r>
              <a:rPr lang="de-AT" dirty="0" err="1" smtClean="0"/>
              <a:t>Document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203848" y="3731803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Invoice</a:t>
            </a:r>
            <a:r>
              <a:rPr lang="de-AT" i="1" dirty="0" smtClean="0"/>
              <a:t>, Order, </a:t>
            </a:r>
            <a:r>
              <a:rPr lang="de-AT" i="1" dirty="0" err="1" smtClean="0"/>
              <a:t>DespatchAdvice</a:t>
            </a:r>
            <a:r>
              <a:rPr lang="de-AT" i="1" dirty="0" smtClean="0"/>
              <a:t> etc.</a:t>
            </a:r>
            <a:endParaRPr lang="de-AT" i="1" dirty="0"/>
          </a:p>
        </p:txBody>
      </p:sp>
      <p:sp>
        <p:nvSpPr>
          <p:cNvPr id="9" name="Rechteck 8"/>
          <p:cNvSpPr/>
          <p:nvPr/>
        </p:nvSpPr>
        <p:spPr>
          <a:xfrm>
            <a:off x="2127380" y="1124744"/>
            <a:ext cx="40287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Header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2411760" y="5589240"/>
            <a:ext cx="34563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S/MIME </a:t>
            </a:r>
            <a:r>
              <a:rPr lang="de-AT" dirty="0" err="1" smtClean="0"/>
              <a:t>Signature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2411760" y="2132856"/>
            <a:ext cx="720080" cy="201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body </a:t>
            </a:r>
            <a:r>
              <a:rPr lang="en-GB" sz="1200" dirty="0">
                <a:solidFill>
                  <a:schemeClr val="dk1"/>
                </a:solidFill>
              </a:rPr>
              <a:t>part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401821" y="5584642"/>
            <a:ext cx="720080" cy="201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body </a:t>
            </a:r>
            <a:r>
              <a:rPr lang="en-GB" sz="1200" dirty="0">
                <a:solidFill>
                  <a:schemeClr val="dk1"/>
                </a:solidFill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4229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627784" y="1700808"/>
            <a:ext cx="3528392" cy="3384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</a:t>
            </a:r>
            <a:r>
              <a:rPr lang="en-GB" dirty="0" smtClean="0"/>
              <a:t>Envelope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2915816" y="2204864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2915816" y="3717032"/>
            <a:ext cx="30243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203848" y="4149080"/>
            <a:ext cx="244827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3203848" y="2636912"/>
            <a:ext cx="244827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83568" y="548680"/>
            <a:ext cx="5040560" cy="59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</a:t>
            </a:r>
            <a:r>
              <a:rPr lang="en-GB" dirty="0" smtClean="0"/>
              <a:t>Message/SOAP with Attachments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1035224" y="1044352"/>
            <a:ext cx="4328864" cy="440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Header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1043608" y="1700808"/>
            <a:ext cx="432886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Body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1475656" y="2060848"/>
            <a:ext cx="3528392" cy="2520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</a:t>
            </a:r>
            <a:r>
              <a:rPr lang="en-GB" dirty="0" smtClean="0"/>
              <a:t>Envelope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1763688" y="2420888"/>
            <a:ext cx="3024336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763688" y="3861048"/>
            <a:ext cx="30243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</a:p>
          <a:p>
            <a:pPr algn="ctr"/>
            <a:r>
              <a:rPr lang="en-GB" sz="1400" i="1" dirty="0" smtClean="0"/>
              <a:t>may be empty </a:t>
            </a:r>
            <a:r>
              <a:rPr lang="en-GB" sz="1400" i="1" smtClean="0"/>
              <a:t>or contain SBDH/UBL</a:t>
            </a:r>
            <a:endParaRPr lang="en-GB" sz="1400" i="1" dirty="0"/>
          </a:p>
        </p:txBody>
      </p:sp>
      <p:sp>
        <p:nvSpPr>
          <p:cNvPr id="8" name="Rechteck 7"/>
          <p:cNvSpPr/>
          <p:nvPr/>
        </p:nvSpPr>
        <p:spPr>
          <a:xfrm>
            <a:off x="2051720" y="2780928"/>
            <a:ext cx="24482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1475656" y="4725144"/>
            <a:ext cx="352839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</a:t>
            </a:r>
            <a:r>
              <a:rPr lang="en-GB" dirty="0" smtClean="0"/>
              <a:t>document</a:t>
            </a:r>
            <a:br>
              <a:rPr lang="en-GB" dirty="0" smtClean="0"/>
            </a:br>
            <a:r>
              <a:rPr lang="en-GB" sz="1600" i="1" dirty="0" smtClean="0"/>
              <a:t>(if not in SOAP Body)</a:t>
            </a:r>
            <a:endParaRPr lang="en-GB" sz="1600" i="1" dirty="0"/>
          </a:p>
        </p:txBody>
      </p:sp>
      <p:sp>
        <p:nvSpPr>
          <p:cNvPr id="14" name="Rechteck 13"/>
          <p:cNvSpPr/>
          <p:nvPr/>
        </p:nvSpPr>
        <p:spPr>
          <a:xfrm>
            <a:off x="1475656" y="5517232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Attachment </a:t>
            </a:r>
            <a:r>
              <a:rPr lang="en-GB" i="1" dirty="0" smtClean="0"/>
              <a:t>0..n</a:t>
            </a:r>
            <a:endParaRPr lang="en-GB" i="1" dirty="0"/>
          </a:p>
        </p:txBody>
      </p:sp>
      <p:sp>
        <p:nvSpPr>
          <p:cNvPr id="15" name="Rechteck 14"/>
          <p:cNvSpPr/>
          <p:nvPr/>
        </p:nvSpPr>
        <p:spPr>
          <a:xfrm>
            <a:off x="2051720" y="3212976"/>
            <a:ext cx="244827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WS-Security Header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>
          <a:xfrm>
            <a:off x="1475656" y="4725144"/>
            <a:ext cx="720080" cy="201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body </a:t>
            </a:r>
            <a:r>
              <a:rPr lang="en-GB" sz="1200" dirty="0">
                <a:solidFill>
                  <a:schemeClr val="dk1"/>
                </a:solidFill>
              </a:rPr>
              <a:t>part</a:t>
            </a:r>
          </a:p>
        </p:txBody>
      </p:sp>
      <p:sp>
        <p:nvSpPr>
          <p:cNvPr id="17" name="Rechteck 16"/>
          <p:cNvSpPr/>
          <p:nvPr/>
        </p:nvSpPr>
        <p:spPr>
          <a:xfrm>
            <a:off x="1488029" y="5517232"/>
            <a:ext cx="720080" cy="201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body </a:t>
            </a:r>
            <a:r>
              <a:rPr lang="en-GB" sz="1200" dirty="0">
                <a:solidFill>
                  <a:schemeClr val="dk1"/>
                </a:solidFill>
              </a:rPr>
              <a:t>part</a:t>
            </a:r>
          </a:p>
        </p:txBody>
      </p:sp>
      <p:sp>
        <p:nvSpPr>
          <p:cNvPr id="18" name="Rechteck 17"/>
          <p:cNvSpPr/>
          <p:nvPr/>
        </p:nvSpPr>
        <p:spPr>
          <a:xfrm>
            <a:off x="1475656" y="2060848"/>
            <a:ext cx="720080" cy="201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body </a:t>
            </a:r>
            <a:r>
              <a:rPr lang="en-GB" sz="1200" dirty="0">
                <a:solidFill>
                  <a:schemeClr val="dk1"/>
                </a:solidFill>
              </a:rPr>
              <a:t>part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5896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3689" y="33114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6085" y="33114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39967" y="3068960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5"/>
          <p:cNvCxnSpPr/>
          <p:nvPr/>
        </p:nvCxnSpPr>
        <p:spPr>
          <a:xfrm>
            <a:off x="2699792" y="430238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6"/>
          <p:cNvSpPr txBox="1"/>
          <p:nvPr/>
        </p:nvSpPr>
        <p:spPr>
          <a:xfrm>
            <a:off x="3563888" y="3976373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35205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085" y="35730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- sync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08175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147440" y="3501008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Receipt + 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82681" y="31316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6085" y="3131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5205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6084" y="35730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push-push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624000" y="4211796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563888" y="464384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82681" y="33375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085" y="3337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5206" y="45311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6085" y="45311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Exchange – push-pull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1720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C2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64088" y="249289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C3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6012160" y="299695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99792" y="335699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4000" y="306896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699792" y="3789040"/>
            <a:ext cx="33123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563888" y="350100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2699792" y="2996952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2699792" y="4499828"/>
            <a:ext cx="331236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00079" y="421179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Pull Request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699792" y="4931876"/>
            <a:ext cx="3312368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24000" y="464384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User Message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9" name="Gerade Verbindung mit Pfeil 5"/>
          <p:cNvCxnSpPr/>
          <p:nvPr/>
        </p:nvCxnSpPr>
        <p:spPr>
          <a:xfrm>
            <a:off x="2699792" y="533884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6"/>
          <p:cNvSpPr txBox="1"/>
          <p:nvPr/>
        </p:nvSpPr>
        <p:spPr>
          <a:xfrm>
            <a:off x="3624000" y="5050815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Signal Message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1584" y="205155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07667" y="20515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Responder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2681" y="33687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85" y="33687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5205" y="48254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6084" y="48254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Bildschirmpräsentation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PEPPOL AS4 images</vt:lpstr>
      <vt:lpstr>PowerPoint-Präsentation</vt:lpstr>
      <vt:lpstr>PowerPoint-Präsentation</vt:lpstr>
      <vt:lpstr>PowerPoint-Präsentation</vt:lpstr>
      <vt:lpstr>Message Exchange - push</vt:lpstr>
      <vt:lpstr>Message Exchange - pull</vt:lpstr>
      <vt:lpstr>Message Exchange - sync</vt:lpstr>
      <vt:lpstr>Message Exchange – push-push</vt:lpstr>
      <vt:lpstr>Message Exchange – push-pull</vt:lpstr>
      <vt:lpstr>Message Exchange – pull-push with bundling</vt:lpstr>
      <vt:lpstr>Message Exchange – pull-push without bundling</vt:lpstr>
    </vt:vector>
  </TitlesOfParts>
  <Manager/>
  <Company>home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AS4 images</dc:title>
  <dc:subject/>
  <dc:creator>philip</dc:creator>
  <cp:keywords/>
  <dc:description/>
  <cp:lastModifiedBy>Helger</cp:lastModifiedBy>
  <cp:revision>22</cp:revision>
  <dcterms:created xsi:type="dcterms:W3CDTF">2017-03-20T17:48:27Z</dcterms:created>
  <dcterms:modified xsi:type="dcterms:W3CDTF">2017-04-24T08:52:12Z</dcterms:modified>
  <cp:category/>
</cp:coreProperties>
</file>