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 descr="C:\dev\git\phase4\docs\logo\phase4-logo-653-18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4545" y="260648"/>
            <a:ext cx="2089832" cy="576064"/>
          </a:xfrm>
          <a:prstGeom prst="rect">
            <a:avLst/>
          </a:prstGeom>
          <a:noFill/>
        </p:spPr>
      </p:pic>
      <p:pic>
        <p:nvPicPr>
          <p:cNvPr id="3074" name="Picture 2" descr="C:\dev\svn-philip\OpenPEPPOL\organisatorisch\Design 2019\Peppol-StraplineBelow-Gradient(CMYK) nobase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3010" y="908720"/>
            <a:ext cx="2079537" cy="50405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x/phase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philip@helg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140968"/>
            <a:ext cx="7772400" cy="1470025"/>
          </a:xfrm>
        </p:spPr>
        <p:txBody>
          <a:bodyPr/>
          <a:lstStyle/>
          <a:p>
            <a:r>
              <a:rPr lang="en-GB" dirty="0" smtClean="0"/>
              <a:t>phase4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4437112"/>
            <a:ext cx="6912768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Open Source, </a:t>
            </a:r>
            <a:r>
              <a:rPr lang="en-GB" dirty="0" err="1" smtClean="0"/>
              <a:t>integrateable</a:t>
            </a:r>
            <a:r>
              <a:rPr lang="en-GB" dirty="0" smtClean="0"/>
              <a:t> Java solution for sending and receiving AS4 messages over the Peppol network</a:t>
            </a:r>
          </a:p>
          <a:p>
            <a:r>
              <a:rPr lang="en-GB" dirty="0" smtClean="0"/>
              <a:t>By Philip Helger </a:t>
            </a:r>
            <a:endParaRPr lang="en-GB" dirty="0"/>
          </a:p>
        </p:txBody>
      </p:sp>
      <p:pic>
        <p:nvPicPr>
          <p:cNvPr id="1026" name="Picture 2" descr="C:\dev\git\phase4\docs\logo\phase4-logo-653-1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756" y="538054"/>
            <a:ext cx="4427984" cy="1220578"/>
          </a:xfrm>
          <a:prstGeom prst="rect">
            <a:avLst/>
          </a:prstGeom>
          <a:noFill/>
        </p:spPr>
      </p:pic>
      <p:pic>
        <p:nvPicPr>
          <p:cNvPr id="1027" name="Picture 3" descr="C:\dev\svn-philip\OpenPEPPOL\organisatorisch\Design 2019\Peppol-StraplineBelow-Gradient(CMYK) nobase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336062"/>
            <a:ext cx="3923928" cy="9511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Key </a:t>
            </a:r>
            <a:r>
              <a:rPr lang="en-GB" smtClean="0"/>
              <a:t>facts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 Source</a:t>
            </a:r>
          </a:p>
          <a:p>
            <a:r>
              <a:rPr lang="en-GB" dirty="0" smtClean="0"/>
              <a:t>Java 8+</a:t>
            </a:r>
          </a:p>
          <a:p>
            <a:r>
              <a:rPr lang="en-GB" dirty="0" smtClean="0"/>
              <a:t>Apache 2 licensed</a:t>
            </a:r>
          </a:p>
          <a:p>
            <a:r>
              <a:rPr lang="en-GB" dirty="0" smtClean="0"/>
              <a:t>Generic AS4 solution</a:t>
            </a:r>
          </a:p>
          <a:p>
            <a:r>
              <a:rPr lang="en-GB" dirty="0" smtClean="0"/>
              <a:t>Tailored solution for Peppol available</a:t>
            </a:r>
          </a:p>
          <a:p>
            <a:pPr lvl="1"/>
            <a:r>
              <a:rPr lang="en-GB" dirty="0" smtClean="0"/>
              <a:t>Certificates, SBDH, SMP lookup, Document Validation...</a:t>
            </a:r>
          </a:p>
          <a:p>
            <a:r>
              <a:rPr lang="en-GB" dirty="0" smtClean="0"/>
              <a:t>Separation between client and server part</a:t>
            </a:r>
          </a:p>
          <a:p>
            <a:r>
              <a:rPr lang="en-GB" dirty="0" smtClean="0">
                <a:hlinkClick r:id="rId2"/>
              </a:rPr>
              <a:t>https://github.com/phax/phase4</a:t>
            </a: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Pros and Cons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Open Source</a:t>
            </a:r>
          </a:p>
          <a:p>
            <a:pPr lvl="1"/>
            <a:r>
              <a:rPr lang="en-GB" dirty="0" smtClean="0"/>
              <a:t>Standards based</a:t>
            </a:r>
          </a:p>
          <a:p>
            <a:pPr lvl="1"/>
            <a:r>
              <a:rPr lang="en-GB" dirty="0" smtClean="0"/>
              <a:t>Business friendly license</a:t>
            </a:r>
          </a:p>
          <a:p>
            <a:pPr lvl="1"/>
            <a:r>
              <a:rPr lang="en-GB" dirty="0" smtClean="0"/>
              <a:t>Highly customizable</a:t>
            </a:r>
          </a:p>
          <a:p>
            <a:pPr lvl="1"/>
            <a:r>
              <a:rPr lang="en-GB" dirty="0" smtClean="0"/>
              <a:t>Special focus on Peppol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One man show</a:t>
            </a:r>
          </a:p>
          <a:p>
            <a:pPr lvl="1"/>
            <a:r>
              <a:rPr lang="en-GB" dirty="0" smtClean="0"/>
              <a:t>No 24/7 support available</a:t>
            </a:r>
          </a:p>
          <a:p>
            <a:pPr lvl="1"/>
            <a:r>
              <a:rPr lang="en-GB" dirty="0" smtClean="0"/>
              <a:t>No standalone version available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5724128" y="2348880"/>
            <a:ext cx="2880320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Commercial help is available for setting it up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>
                <a:hlinkClick r:id="rId2"/>
              </a:rPr>
              <a:t>philip@helger.com</a:t>
            </a:r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Also have a look at my SMP: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pic>
        <p:nvPicPr>
          <p:cNvPr id="4098" name="Picture 2" descr="C:\dev\svn-philip\helger-eu\Logo\PHOSS.SMP\PNG\PHOSS.SMP.FullColor.Med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6770" y="4221088"/>
            <a:ext cx="2075037" cy="7638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phase4</vt:lpstr>
      <vt:lpstr>Key facts</vt:lpstr>
      <vt:lpstr>Pros and Cons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phase4</dc:title>
  <cp:lastModifiedBy>Philip Helger</cp:lastModifiedBy>
  <cp:revision>16</cp:revision>
  <dcterms:modified xsi:type="dcterms:W3CDTF">2019-12-16T11:59:54Z</dcterms:modified>
</cp:coreProperties>
</file>