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C722D-136F-70C0-FD63-C8604CCBD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4F7B25-D1A5-C978-4BAA-2A15D556A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11C7E-3EF2-59E4-FFDE-1AFB9411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48AF-2FEA-35D0-C24F-3836D6A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B80423-2CC4-80FA-37BA-ADF79269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02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C15C1-DC52-C97F-C564-31160929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46DFA-2877-126A-B474-10D2D85C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547E3-E04B-2922-C99D-ED2AA70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70C0D-FD1E-A5D5-E847-613F59AC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09E77-4782-1F49-4FE1-78A1675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11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71CD09-9D30-6039-22E0-7DD43AB4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6F9CE8-B2E7-4CA5-00AE-A596270B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816FB-6834-8DE8-6206-8BA6033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44D50F-8B6E-3574-2053-2F95CFD4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6262B-B65E-7367-33D4-1E54897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347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699D-B8C5-102D-82B9-381CCA70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59959-4799-F542-CAB1-DCA6ECED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D9A4C-95EF-BE29-9FE7-B3A95A03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58800-C663-71B0-9413-2DB5367A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1600B-3231-6CA9-14B6-9C941ECB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2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9F282-EB72-CC21-B580-E7991BF7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A0745-4695-34FF-D25A-B28FF56C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578F6-C313-FDD2-069D-4AC9E336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F1EDB-8983-C553-3AAE-1DDAE8F2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70D7C-0CBB-3C37-9405-10216EA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50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9AA13-C655-ED0B-DE20-7A4E4909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40F61-E48D-B8AB-93F3-94D28D46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8364C-7F51-A2DE-145A-833F8900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D8803E-3D3C-00C4-5DC3-EA59CA6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ED75D3-B761-D966-36D4-55B7A3C2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795862-B69F-0C86-DFCD-CA3B867A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471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71900-6075-D49D-0944-279646A4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52F728-7F20-8916-CB57-3A9E5AB2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91882A-B6AE-0422-1D63-7030AA0D9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6E7137-6F8B-F78F-73BF-F4DAB39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CD6E3F-34D6-4F49-33FD-699E7547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76B17C-1A2D-A1EE-EFB8-BFEEEBB5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C0D6BE-C7DC-600C-F4A0-4BCFFCE0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9D9D1-76FD-812E-DA59-FA651AF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51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7E1F-D2C7-F0E7-FD6B-069F42B7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584D98-5B05-0569-D173-59391E70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74046-0BF2-03A0-643B-38DB818C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10C696-D219-DBE0-DF89-BC0EDF6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53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84A161-4EC0-F8B6-1448-AB59A66B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8A473E-5E2E-2B61-A153-A8CC7E0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CCEA14-70C1-0719-0C88-11B052A1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51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9EDA9-900E-B3C4-BFB7-63CF1E8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D8986-1BCA-F0D6-13E9-2732DE67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B04E49-9E02-8C8F-D313-E792F7B8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26BFC-254D-E4FE-10B1-2C143831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5BAF6-EF41-C124-CA91-BC4AC2C7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3533B0-9186-A887-BFF4-D8EEE7DC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378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DFE0-57E5-ABE1-92BE-244FD19C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99991-D2E5-C8A9-9C86-CBACB5484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052326-917A-7B67-152A-B9D2B5E35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F2A107-8D44-58EA-55CC-91413D75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62EF-008A-6491-2A3C-8F59371E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CD9266-6E46-54DA-6C69-5D23C2CC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9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FDEF43-1A8E-D95A-5786-426E588B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772993-1F9C-1E72-B9D0-20F924AF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93E28-175B-B5E6-881A-80D03831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50EA-9E15-40F2-BEE1-A0009267BBC4}" type="datetimeFigureOut">
              <a:rPr lang="de-AT" smtClean="0"/>
              <a:t>05.11.2024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E4703-9490-9164-82F2-9828E38E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3251C-BAE9-E216-0422-90B518608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DEA84-2BAD-452E-8439-ABBD2B708C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39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44FAA-40CC-88D5-477A-8E7B611EF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phroni</a:t>
            </a:r>
            <a:r>
              <a:rPr lang="de-AT" dirty="0"/>
              <a:t> Software Architecture and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8738E-D3A8-0E10-2002-6D3B1558A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2023-09, Philip Helger</a:t>
            </a:r>
          </a:p>
        </p:txBody>
      </p:sp>
    </p:spTree>
    <p:extLst>
      <p:ext uri="{BB962C8B-B14F-4D97-AF65-F5344CB8AC3E}">
        <p14:creationId xmlns:p14="http://schemas.microsoft.com/office/powerpoint/2010/main" val="233714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>
            <a:extLst>
              <a:ext uri="{FF2B5EF4-FFF2-40B4-BE49-F238E27FC236}">
                <a16:creationId xmlns:a16="http://schemas.microsoft.com/office/drawing/2014/main" id="{10C36702-39A2-364A-D401-024B02E04337}"/>
              </a:ext>
            </a:extLst>
          </p:cNvPr>
          <p:cNvSpPr/>
          <p:nvPr/>
        </p:nvSpPr>
        <p:spPr>
          <a:xfrm>
            <a:off x="86505" y="1958541"/>
            <a:ext cx="3012979" cy="3305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F4CF07-37AE-4913-4675-B3FFAC34FE13}"/>
              </a:ext>
            </a:extLst>
          </p:cNvPr>
          <p:cNvSpPr/>
          <p:nvPr/>
        </p:nvSpPr>
        <p:spPr>
          <a:xfrm>
            <a:off x="4366054" y="626076"/>
            <a:ext cx="7356389" cy="290280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3023046-2841-BCDA-FE47-4F7CFDD64A36}"/>
              </a:ext>
            </a:extLst>
          </p:cNvPr>
          <p:cNvSpPr/>
          <p:nvPr/>
        </p:nvSpPr>
        <p:spPr>
          <a:xfrm>
            <a:off x="7549976" y="3695697"/>
            <a:ext cx="3554625" cy="20821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Post Processing Library (Format 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B80B636-E200-27E8-142E-8C37DB2C6E18}"/>
              </a:ext>
            </a:extLst>
          </p:cNvPr>
          <p:cNvSpPr/>
          <p:nvPr/>
        </p:nvSpPr>
        <p:spPr>
          <a:xfrm>
            <a:off x="7549977" y="1314941"/>
            <a:ext cx="3554625" cy="20903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Post Processing Library (Format X)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14B308-B080-A2C7-1147-AA4F7018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3B248A4-6341-905E-AEB9-FD202D014A93}"/>
              </a:ext>
            </a:extLst>
          </p:cNvPr>
          <p:cNvSpPr/>
          <p:nvPr/>
        </p:nvSpPr>
        <p:spPr>
          <a:xfrm>
            <a:off x="191531" y="2115062"/>
            <a:ext cx="1233615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0E4044-DD4A-080C-1726-333B9DDDEB7E}"/>
              </a:ext>
            </a:extLst>
          </p:cNvPr>
          <p:cNvSpPr/>
          <p:nvPr/>
        </p:nvSpPr>
        <p:spPr>
          <a:xfrm>
            <a:off x="191531" y="3233352"/>
            <a:ext cx="1233615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64B175-00BD-999C-4898-04AEF807D02F}"/>
              </a:ext>
            </a:extLst>
          </p:cNvPr>
          <p:cNvSpPr/>
          <p:nvPr/>
        </p:nvSpPr>
        <p:spPr>
          <a:xfrm>
            <a:off x="191531" y="4392831"/>
            <a:ext cx="1233615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Format C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904BA0-F1FE-297C-D103-A2C66BD6F98E}"/>
              </a:ext>
            </a:extLst>
          </p:cNvPr>
          <p:cNvSpPr/>
          <p:nvPr/>
        </p:nvSpPr>
        <p:spPr>
          <a:xfrm>
            <a:off x="4543164" y="2115062"/>
            <a:ext cx="2042984" cy="7496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Format 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3D02E2-957F-6219-4087-24118442ACD5}"/>
              </a:ext>
            </a:extLst>
          </p:cNvPr>
          <p:cNvSpPr/>
          <p:nvPr/>
        </p:nvSpPr>
        <p:spPr>
          <a:xfrm>
            <a:off x="4543164" y="4450493"/>
            <a:ext cx="2042984" cy="74964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Format 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00D0B4C-EB2D-88B7-C9A1-DE9F1A13546F}"/>
              </a:ext>
            </a:extLst>
          </p:cNvPr>
          <p:cNvSpPr/>
          <p:nvPr/>
        </p:nvSpPr>
        <p:spPr>
          <a:xfrm>
            <a:off x="7883610" y="1734059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X1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1B194BB-DCDD-003E-7603-E9E2F41936D1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425146" y="2489884"/>
            <a:ext cx="386581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AACBFA-17F9-C73A-E2E1-45BB3A032A4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425146" y="2489884"/>
            <a:ext cx="3118018" cy="111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3CDA4A9-37F3-5BC4-4CC3-84C2E95D04F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425146" y="3608174"/>
            <a:ext cx="3118018" cy="12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6FB466-161A-2350-2779-64F2AB1569A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425146" y="2489884"/>
            <a:ext cx="3118018" cy="227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2D105FA-61C8-0889-7AED-3177D3F952A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425146" y="4767653"/>
            <a:ext cx="3118018" cy="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C2857539-F0A9-0174-D869-E7E32E8E389A}"/>
              </a:ext>
            </a:extLst>
          </p:cNvPr>
          <p:cNvSpPr/>
          <p:nvPr/>
        </p:nvSpPr>
        <p:spPr>
          <a:xfrm>
            <a:off x="7883610" y="2289083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X2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833593-940D-961D-33DD-D2C53AEABB0D}"/>
              </a:ext>
            </a:extLst>
          </p:cNvPr>
          <p:cNvSpPr/>
          <p:nvPr/>
        </p:nvSpPr>
        <p:spPr>
          <a:xfrm>
            <a:off x="7883610" y="2844107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X3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73CC8A-7054-5E3E-F96D-98AF1462792F}"/>
              </a:ext>
            </a:extLst>
          </p:cNvPr>
          <p:cNvSpPr/>
          <p:nvPr/>
        </p:nvSpPr>
        <p:spPr>
          <a:xfrm>
            <a:off x="7883610" y="4083907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Y1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9E703D1-159E-D059-3F5B-22169C8A4D6F}"/>
              </a:ext>
            </a:extLst>
          </p:cNvPr>
          <p:cNvSpPr/>
          <p:nvPr/>
        </p:nvSpPr>
        <p:spPr>
          <a:xfrm>
            <a:off x="7883610" y="4638931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C0A8EBA-C122-3252-BA8B-5CA35633031B}"/>
              </a:ext>
            </a:extLst>
          </p:cNvPr>
          <p:cNvSpPr/>
          <p:nvPr/>
        </p:nvSpPr>
        <p:spPr>
          <a:xfrm>
            <a:off x="7883610" y="5193955"/>
            <a:ext cx="2042984" cy="4489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Processing Y3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2D64D74-86F5-097C-D2F2-9D2D735B0C74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586148" y="1958541"/>
            <a:ext cx="1297462" cy="53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04BC534-1083-EC05-F84D-A44044824E4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6586148" y="2489884"/>
            <a:ext cx="1297462" cy="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E4C6AB1-3146-C2FE-2717-F36B32AC0DE0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6586148" y="2489884"/>
            <a:ext cx="1297462" cy="57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DDF0C20-7A3D-E988-388D-B2D3AA4A92AB}"/>
              </a:ext>
            </a:extLst>
          </p:cNvPr>
          <p:cNvCxnSpPr>
            <a:stCxn id="9" idx="3"/>
            <a:endCxn id="23" idx="1"/>
          </p:cNvCxnSpPr>
          <p:nvPr/>
        </p:nvCxnSpPr>
        <p:spPr>
          <a:xfrm flipV="1">
            <a:off x="6586148" y="4308389"/>
            <a:ext cx="1297462" cy="5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89268DB4-C347-7BC2-3A55-EC824D99193D}"/>
              </a:ext>
            </a:extLst>
          </p:cNvPr>
          <p:cNvCxnSpPr>
            <a:cxnSpLocks/>
            <a:stCxn id="22" idx="3"/>
            <a:endCxn id="49" idx="0"/>
          </p:cNvCxnSpPr>
          <p:nvPr/>
        </p:nvCxnSpPr>
        <p:spPr>
          <a:xfrm flipH="1" flipV="1">
            <a:off x="9327290" y="1314941"/>
            <a:ext cx="599304" cy="1753648"/>
          </a:xfrm>
          <a:prstGeom prst="bentConnector4">
            <a:avLst>
              <a:gd name="adj1" fmla="val -234707"/>
              <a:gd name="adj2" fmla="val 113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28119CC-7683-405B-2FD7-4B0F6A9D8192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586148" y="4825315"/>
            <a:ext cx="1297462" cy="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A64F0FC-80D7-D221-C8E6-69292638A103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586148" y="4825315"/>
            <a:ext cx="1297462" cy="5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3B49B962-0B2B-19CA-05DF-337ADCEFFA6E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H="1">
            <a:off x="9327289" y="5418437"/>
            <a:ext cx="599305" cy="359375"/>
          </a:xfrm>
          <a:prstGeom prst="bentConnector4">
            <a:avLst>
              <a:gd name="adj1" fmla="val -234706"/>
              <a:gd name="adj2" fmla="val 163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1C8546B4-1951-101A-0218-0F6FE0C5C8AC}"/>
              </a:ext>
            </a:extLst>
          </p:cNvPr>
          <p:cNvCxnSpPr>
            <a:cxnSpLocks/>
            <a:stCxn id="21" idx="3"/>
            <a:endCxn id="49" idx="0"/>
          </p:cNvCxnSpPr>
          <p:nvPr/>
        </p:nvCxnSpPr>
        <p:spPr>
          <a:xfrm flipH="1" flipV="1">
            <a:off x="9327290" y="1314941"/>
            <a:ext cx="599304" cy="1198624"/>
          </a:xfrm>
          <a:prstGeom prst="bentConnector4">
            <a:avLst>
              <a:gd name="adj1" fmla="val -234707"/>
              <a:gd name="adj2" fmla="val 119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2E718992-3276-3642-7A45-0C7F6E5BCB0D}"/>
              </a:ext>
            </a:extLst>
          </p:cNvPr>
          <p:cNvCxnSpPr>
            <a:cxnSpLocks/>
            <a:stCxn id="10" idx="3"/>
            <a:endCxn id="49" idx="0"/>
          </p:cNvCxnSpPr>
          <p:nvPr/>
        </p:nvCxnSpPr>
        <p:spPr>
          <a:xfrm flipH="1" flipV="1">
            <a:off x="9327290" y="1314941"/>
            <a:ext cx="599304" cy="643600"/>
          </a:xfrm>
          <a:prstGeom prst="bentConnector4">
            <a:avLst>
              <a:gd name="adj1" fmla="val -234707"/>
              <a:gd name="adj2" fmla="val 135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ACE239FC-8F23-2D6E-3BBA-7DB13BC004E4}"/>
              </a:ext>
            </a:extLst>
          </p:cNvPr>
          <p:cNvCxnSpPr>
            <a:cxnSpLocks/>
            <a:stCxn id="23" idx="3"/>
            <a:endCxn id="50" idx="2"/>
          </p:cNvCxnSpPr>
          <p:nvPr/>
        </p:nvCxnSpPr>
        <p:spPr>
          <a:xfrm flipH="1">
            <a:off x="9327289" y="4308389"/>
            <a:ext cx="599305" cy="1469423"/>
          </a:xfrm>
          <a:prstGeom prst="bentConnector4">
            <a:avLst>
              <a:gd name="adj1" fmla="val -234706"/>
              <a:gd name="adj2" fmla="val 115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CA6151C3-D4B3-B1E4-959C-6F23E787218F}"/>
              </a:ext>
            </a:extLst>
          </p:cNvPr>
          <p:cNvCxnSpPr>
            <a:cxnSpLocks/>
            <a:stCxn id="24" idx="3"/>
            <a:endCxn id="50" idx="2"/>
          </p:cNvCxnSpPr>
          <p:nvPr/>
        </p:nvCxnSpPr>
        <p:spPr>
          <a:xfrm flipH="1">
            <a:off x="9327289" y="4863413"/>
            <a:ext cx="599305" cy="914399"/>
          </a:xfrm>
          <a:prstGeom prst="bentConnector4">
            <a:avLst>
              <a:gd name="adj1" fmla="val -234706"/>
              <a:gd name="adj2" fmla="val 1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B9496EFD-8713-B7C7-7C5A-E5150E83B8A8}"/>
              </a:ext>
            </a:extLst>
          </p:cNvPr>
          <p:cNvSpPr/>
          <p:nvPr/>
        </p:nvSpPr>
        <p:spPr>
          <a:xfrm rot="5400000">
            <a:off x="5461684" y="5161007"/>
            <a:ext cx="205944" cy="2042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E73A264-806C-64AD-07EF-F541B3FE4BC3}"/>
              </a:ext>
            </a:extLst>
          </p:cNvPr>
          <p:cNvSpPr txBox="1"/>
          <p:nvPr/>
        </p:nvSpPr>
        <p:spPr>
          <a:xfrm>
            <a:off x="4651453" y="6236051"/>
            <a:ext cx="186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9DAAF2CB-4386-F537-7F63-3D9439E37723}"/>
              </a:ext>
            </a:extLst>
          </p:cNvPr>
          <p:cNvSpPr/>
          <p:nvPr/>
        </p:nvSpPr>
        <p:spPr>
          <a:xfrm rot="5400000">
            <a:off x="3710114" y="5464780"/>
            <a:ext cx="205944" cy="14272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CA17C90-8A3E-29CC-627B-1F1063113AC4}"/>
              </a:ext>
            </a:extLst>
          </p:cNvPr>
          <p:cNvSpPr txBox="1"/>
          <p:nvPr/>
        </p:nvSpPr>
        <p:spPr>
          <a:xfrm>
            <a:off x="1679312" y="6249096"/>
            <a:ext cx="23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Parametrised</a:t>
            </a:r>
            <a:r>
              <a:rPr lang="en-US" dirty="0"/>
              <a:t> Rule based transformation</a:t>
            </a:r>
          </a:p>
        </p:txBody>
      </p:sp>
      <p:sp>
        <p:nvSpPr>
          <p:cNvPr id="77" name="Geschweifte Klammer rechts 76">
            <a:extLst>
              <a:ext uri="{FF2B5EF4-FFF2-40B4-BE49-F238E27FC236}">
                <a16:creationId xmlns:a16="http://schemas.microsoft.com/office/drawing/2014/main" id="{2FFDD2FB-66BC-CF1E-03A9-0160F0B34BFA}"/>
              </a:ext>
            </a:extLst>
          </p:cNvPr>
          <p:cNvSpPr/>
          <p:nvPr/>
        </p:nvSpPr>
        <p:spPr>
          <a:xfrm rot="5400000">
            <a:off x="8787710" y="3952110"/>
            <a:ext cx="205944" cy="4452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13F53D3-8BA5-AF33-0BEF-636E5D6F63EF}"/>
              </a:ext>
            </a:extLst>
          </p:cNvPr>
          <p:cNvSpPr txBox="1"/>
          <p:nvPr/>
        </p:nvSpPr>
        <p:spPr>
          <a:xfrm>
            <a:off x="8075219" y="6252523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processing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D9945E2C-D027-EBF6-E85D-0B0225E58517}"/>
              </a:ext>
            </a:extLst>
          </p:cNvPr>
          <p:cNvCxnSpPr>
            <a:cxnSpLocks/>
            <a:stCxn id="3" idx="3"/>
            <a:endCxn id="67" idx="0"/>
          </p:cNvCxnSpPr>
          <p:nvPr/>
        </p:nvCxnSpPr>
        <p:spPr>
          <a:xfrm flipH="1" flipV="1">
            <a:off x="1592995" y="1958541"/>
            <a:ext cx="10129448" cy="118939"/>
          </a:xfrm>
          <a:prstGeom prst="bentConnector4">
            <a:avLst>
              <a:gd name="adj1" fmla="val -2257"/>
              <a:gd name="adj2" fmla="val 1412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3AE60E87-D983-3E1B-98A3-194B1EB84BA8}"/>
              </a:ext>
            </a:extLst>
          </p:cNvPr>
          <p:cNvSpPr/>
          <p:nvPr/>
        </p:nvSpPr>
        <p:spPr>
          <a:xfrm>
            <a:off x="1811727" y="2120211"/>
            <a:ext cx="1186243" cy="749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3847D7C-B374-E9D0-70F1-4137F0AFFA2D}"/>
              </a:ext>
            </a:extLst>
          </p:cNvPr>
          <p:cNvCxnSpPr>
            <a:cxnSpLocks/>
            <a:stCxn id="44" idx="2"/>
            <a:endCxn id="9" idx="1"/>
          </p:cNvCxnSpPr>
          <p:nvPr/>
        </p:nvCxnSpPr>
        <p:spPr>
          <a:xfrm>
            <a:off x="2404849" y="2869855"/>
            <a:ext cx="2138315" cy="195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63CE3D1-E176-1F6C-935E-5ECB2180C1F6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2997970" y="2489884"/>
            <a:ext cx="1545194" cy="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C37CB-1D07-E399-0629-1F5DABE2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2251C-5178-B239-7886-62A5158B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XML </a:t>
            </a:r>
            <a:r>
              <a:rPr lang="de-AT" dirty="0" err="1"/>
              <a:t>based</a:t>
            </a:r>
            <a:endParaRPr lang="de-AT" dirty="0"/>
          </a:p>
          <a:p>
            <a:pPr lvl="1"/>
            <a:r>
              <a:rPr lang="de-AT" dirty="0"/>
              <a:t>UBL, CII, ebInterface, ….</a:t>
            </a:r>
          </a:p>
        </p:txBody>
      </p:sp>
    </p:spTree>
    <p:extLst>
      <p:ext uri="{BB962C8B-B14F-4D97-AF65-F5344CB8AC3E}">
        <p14:creationId xmlns:p14="http://schemas.microsoft.com/office/powerpoint/2010/main" val="12581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50F14-B0FB-9AAB-64B7-73B6FDA5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Parametrised</a:t>
            </a:r>
            <a:r>
              <a:rPr lang="en-US" dirty="0"/>
              <a:t> Rule based transformation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A4567-C9ED-72EF-7B73-56F531C9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Technology </a:t>
            </a:r>
            <a:r>
              <a:rPr lang="de-AT" dirty="0" err="1"/>
              <a:t>chosen</a:t>
            </a:r>
            <a:endParaRPr lang="de-AT" dirty="0"/>
          </a:p>
          <a:p>
            <a:pPr lvl="1"/>
            <a:r>
              <a:rPr lang="de-AT" dirty="0"/>
              <a:t>XSLT</a:t>
            </a:r>
          </a:p>
          <a:p>
            <a:pPr lvl="1"/>
            <a:r>
              <a:rPr lang="de-AT" dirty="0" err="1"/>
              <a:t>Executable</a:t>
            </a:r>
            <a:r>
              <a:rPr lang="de-AT" dirty="0"/>
              <a:t> code</a:t>
            </a:r>
          </a:p>
          <a:p>
            <a:r>
              <a:rPr lang="de-AT" dirty="0"/>
              <a:t>Parameters</a:t>
            </a:r>
          </a:p>
          <a:p>
            <a:pPr lvl="1"/>
            <a:r>
              <a:rPr lang="de-AT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3700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23475-786B-F808-8950-80A45C6A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Target Formats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9209A-8FE0-D925-1BFA-CEFAECDF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PDF</a:t>
            </a:r>
          </a:p>
          <a:p>
            <a:r>
              <a:rPr lang="de-AT" dirty="0"/>
              <a:t>HTML</a:t>
            </a:r>
          </a:p>
          <a:p>
            <a:r>
              <a:rPr lang="de-AT" dirty="0" err="1"/>
              <a:t>AsciiDoc</a:t>
            </a:r>
            <a:endParaRPr lang="de-AT" dirty="0"/>
          </a:p>
          <a:p>
            <a:r>
              <a:rPr lang="de-AT" dirty="0" err="1"/>
              <a:t>Docbook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0210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A79B1A-5637-AAE2-C2B2-68D6151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KoSIT way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8B9A9DE-38C6-5C3F-B81F-E3222A118DDA}"/>
              </a:ext>
            </a:extLst>
          </p:cNvPr>
          <p:cNvSpPr/>
          <p:nvPr/>
        </p:nvSpPr>
        <p:spPr>
          <a:xfrm>
            <a:off x="1095632" y="1715532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Format 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2850C7-3D5F-55AA-CB40-6730BF80C8D8}"/>
              </a:ext>
            </a:extLst>
          </p:cNvPr>
          <p:cNvSpPr/>
          <p:nvPr/>
        </p:nvSpPr>
        <p:spPr>
          <a:xfrm>
            <a:off x="1095632" y="2708191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Format 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B230620-64FE-6D89-696A-9B07A3DEA920}"/>
              </a:ext>
            </a:extLst>
          </p:cNvPr>
          <p:cNvSpPr/>
          <p:nvPr/>
        </p:nvSpPr>
        <p:spPr>
          <a:xfrm>
            <a:off x="3381632" y="2094342"/>
            <a:ext cx="1594022" cy="840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Invoice in-between Format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9B34A5-75C9-BB6C-ECC1-EE9669438E7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38400" y="2040928"/>
            <a:ext cx="943232" cy="47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E8EF952-D2A4-EBE6-66D3-5D70A966CC9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438400" y="2514472"/>
            <a:ext cx="943232" cy="51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678AE82-56D0-35C3-B084-59D73E8C3230}"/>
              </a:ext>
            </a:extLst>
          </p:cNvPr>
          <p:cNvSpPr/>
          <p:nvPr/>
        </p:nvSpPr>
        <p:spPr>
          <a:xfrm>
            <a:off x="6087762" y="1460157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1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EFC6D72-B4F8-245E-5538-22B87CFCFDFD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4975654" y="1785553"/>
            <a:ext cx="1112108" cy="7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FD6B730D-E778-0767-D47E-E1E46BF3AE33}"/>
              </a:ext>
            </a:extLst>
          </p:cNvPr>
          <p:cNvSpPr/>
          <p:nvPr/>
        </p:nvSpPr>
        <p:spPr>
          <a:xfrm>
            <a:off x="6087762" y="2193258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24CEBB7-C7F9-A3F5-519A-66ECEAD4FB66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975654" y="2514472"/>
            <a:ext cx="1112108" cy="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832EBE3-62BD-F669-DB45-A166707F75B4}"/>
              </a:ext>
            </a:extLst>
          </p:cNvPr>
          <p:cNvSpPr/>
          <p:nvPr/>
        </p:nvSpPr>
        <p:spPr>
          <a:xfrm>
            <a:off x="1095632" y="4254843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Format A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84D65EE-F57D-D744-380B-2B855DF4957D}"/>
              </a:ext>
            </a:extLst>
          </p:cNvPr>
          <p:cNvSpPr/>
          <p:nvPr/>
        </p:nvSpPr>
        <p:spPr>
          <a:xfrm>
            <a:off x="1095632" y="5247502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Format B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AD9FB82-0DC8-28BD-0CA6-B9483DEC08D1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2438400" y="4580239"/>
            <a:ext cx="3649362" cy="77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17CAC2-E4B3-171B-7E7B-28A666C159A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2438400" y="4580239"/>
            <a:ext cx="3649362" cy="99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C1CDC791-B66C-1AC4-BFD3-9AD86D2BD965}"/>
              </a:ext>
            </a:extLst>
          </p:cNvPr>
          <p:cNvSpPr/>
          <p:nvPr/>
        </p:nvSpPr>
        <p:spPr>
          <a:xfrm>
            <a:off x="6087762" y="4254843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1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30B5D70-2B7D-4938-A87D-405F7992F72F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2438400" y="4580239"/>
            <a:ext cx="3649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77E18E61-0EDA-E493-970E-CA43862E5F61}"/>
              </a:ext>
            </a:extLst>
          </p:cNvPr>
          <p:cNvSpPr/>
          <p:nvPr/>
        </p:nvSpPr>
        <p:spPr>
          <a:xfrm>
            <a:off x="6087762" y="5029133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2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642B71D-8907-04B8-E53E-23895710E74A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2438400" y="5354529"/>
            <a:ext cx="3649362" cy="21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B4B67C9E-05AE-DC2E-6DD4-C982AECA4AF7}"/>
              </a:ext>
            </a:extLst>
          </p:cNvPr>
          <p:cNvSpPr/>
          <p:nvPr/>
        </p:nvSpPr>
        <p:spPr>
          <a:xfrm>
            <a:off x="6087762" y="2916127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3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F32759E-F30E-9D98-3D04-49F91A99340F}"/>
              </a:ext>
            </a:extLst>
          </p:cNvPr>
          <p:cNvCxnSpPr>
            <a:cxnSpLocks/>
            <a:stCxn id="8" idx="3"/>
            <a:endCxn id="57" idx="1"/>
          </p:cNvCxnSpPr>
          <p:nvPr/>
        </p:nvCxnSpPr>
        <p:spPr>
          <a:xfrm>
            <a:off x="4975654" y="2514472"/>
            <a:ext cx="1112108" cy="72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83AD6F9F-AA94-4B37-81C2-3AD9A117C583}"/>
              </a:ext>
            </a:extLst>
          </p:cNvPr>
          <p:cNvSpPr/>
          <p:nvPr/>
        </p:nvSpPr>
        <p:spPr>
          <a:xfrm>
            <a:off x="6087762" y="5782830"/>
            <a:ext cx="1342768" cy="65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Format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0311B1B-9617-408B-6847-B11374F504E3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>
            <a:off x="2438400" y="4580239"/>
            <a:ext cx="3649362" cy="152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20F40A2-676C-5668-9461-61E7429E7571}"/>
              </a:ext>
            </a:extLst>
          </p:cNvPr>
          <p:cNvCxnSpPr>
            <a:cxnSpLocks/>
            <a:stCxn id="29" idx="3"/>
            <a:endCxn id="62" idx="1"/>
          </p:cNvCxnSpPr>
          <p:nvPr/>
        </p:nvCxnSpPr>
        <p:spPr>
          <a:xfrm>
            <a:off x="2438400" y="5572898"/>
            <a:ext cx="3649362" cy="53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20EA6-8A46-39A8-6278-9E165DD8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Zugferd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70D53DE-5FD4-F5C5-0300-F4FA359E3627}"/>
              </a:ext>
            </a:extLst>
          </p:cNvPr>
          <p:cNvSpPr/>
          <p:nvPr/>
        </p:nvSpPr>
        <p:spPr>
          <a:xfrm>
            <a:off x="838200" y="2357954"/>
            <a:ext cx="3017108" cy="2940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Zugferd</a:t>
            </a:r>
            <a:r>
              <a:rPr lang="en-GB" dirty="0"/>
              <a:t> / </a:t>
            </a:r>
            <a:r>
              <a:rPr lang="en-GB" dirty="0" err="1"/>
              <a:t>Factur</a:t>
            </a:r>
            <a:r>
              <a:rPr lang="en-GB" dirty="0"/>
              <a:t>-X PDF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E79445-9FBC-5A78-6220-02BEAA6F9910}"/>
              </a:ext>
            </a:extLst>
          </p:cNvPr>
          <p:cNvSpPr/>
          <p:nvPr/>
        </p:nvSpPr>
        <p:spPr>
          <a:xfrm>
            <a:off x="1143000" y="3122869"/>
            <a:ext cx="2432222" cy="19763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CII (Original)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671FF85-8F13-ECBE-E71C-671FA00BEA3B}"/>
              </a:ext>
            </a:extLst>
          </p:cNvPr>
          <p:cNvSpPr/>
          <p:nvPr/>
        </p:nvSpPr>
        <p:spPr>
          <a:xfrm>
            <a:off x="6153665" y="2372498"/>
            <a:ext cx="2010033" cy="1976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/>
              <a:t>Zugferd</a:t>
            </a:r>
            <a:r>
              <a:rPr lang="en-GB" dirty="0"/>
              <a:t> / </a:t>
            </a:r>
            <a:r>
              <a:rPr lang="en-GB" dirty="0" err="1"/>
              <a:t>Factur</a:t>
            </a:r>
            <a:r>
              <a:rPr lang="en-GB" dirty="0"/>
              <a:t>-X PDF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B718AD-3DEF-682B-F035-AF46B3AF1F8D}"/>
              </a:ext>
            </a:extLst>
          </p:cNvPr>
          <p:cNvSpPr/>
          <p:nvPr/>
        </p:nvSpPr>
        <p:spPr>
          <a:xfrm>
            <a:off x="8284176" y="2372498"/>
            <a:ext cx="1733035" cy="19763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CII (Original)</a:t>
            </a:r>
          </a:p>
        </p:txBody>
      </p:sp>
    </p:spTree>
    <p:extLst>
      <p:ext uri="{BB962C8B-B14F-4D97-AF65-F5344CB8AC3E}">
        <p14:creationId xmlns:p14="http://schemas.microsoft.com/office/powerpoint/2010/main" val="419077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0EDDD-795C-0E39-4A87-5576006F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69721-8F17-A57E-95EC-16AFB415A4AD}"/>
              </a:ext>
            </a:extLst>
          </p:cNvPr>
          <p:cNvSpPr/>
          <p:nvPr/>
        </p:nvSpPr>
        <p:spPr>
          <a:xfrm>
            <a:off x="947351" y="1776219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UBL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2C7D55-CD6C-7403-E46D-0706A5765762}"/>
              </a:ext>
            </a:extLst>
          </p:cNvPr>
          <p:cNvSpPr/>
          <p:nvPr/>
        </p:nvSpPr>
        <p:spPr>
          <a:xfrm>
            <a:off x="2912075" y="2578443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6AE82F-9938-977E-9390-36BBF0DBFC48}"/>
              </a:ext>
            </a:extLst>
          </p:cNvPr>
          <p:cNvSpPr/>
          <p:nvPr/>
        </p:nvSpPr>
        <p:spPr>
          <a:xfrm>
            <a:off x="4876799" y="2578443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AsciiDoc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8F7ED3-89EC-CFD6-AAA8-3B2227EBCDF0}"/>
              </a:ext>
            </a:extLst>
          </p:cNvPr>
          <p:cNvSpPr/>
          <p:nvPr/>
        </p:nvSpPr>
        <p:spPr>
          <a:xfrm>
            <a:off x="6841523" y="2578443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PDF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A9B20BB-E9CC-06CE-E4B6-3EE86CD9BB3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125362" y="2245776"/>
            <a:ext cx="786713" cy="8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C45B5CE-771A-2757-6122-D955D327F0E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90086" y="3048000"/>
            <a:ext cx="78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FA6FF8-E9A5-C457-D217-921665EAED2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54810" y="3048000"/>
            <a:ext cx="786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2BE047B-E556-CBA4-35E7-73435F992022}"/>
              </a:ext>
            </a:extLst>
          </p:cNvPr>
          <p:cNvSpPr txBox="1"/>
          <p:nvPr/>
        </p:nvSpPr>
        <p:spPr>
          <a:xfrm>
            <a:off x="2912075" y="3739978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pageless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F63650-79F5-49B4-3594-E9358FE40A2E}"/>
              </a:ext>
            </a:extLst>
          </p:cNvPr>
          <p:cNvSpPr txBox="1"/>
          <p:nvPr/>
        </p:nvSpPr>
        <p:spPr>
          <a:xfrm>
            <a:off x="4876799" y="3739978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pageless</a:t>
            </a:r>
            <a:endParaRPr lang="en-GB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C04723-CE4F-96B9-D7C2-FE8A0C7DF9AC}"/>
              </a:ext>
            </a:extLst>
          </p:cNvPr>
          <p:cNvSpPr txBox="1"/>
          <p:nvPr/>
        </p:nvSpPr>
        <p:spPr>
          <a:xfrm>
            <a:off x="6795739" y="3739978"/>
            <a:ext cx="12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page-based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3AC199-36C6-FAC7-8E68-AD7D7BA14A13}"/>
              </a:ext>
            </a:extLst>
          </p:cNvPr>
          <p:cNvSpPr/>
          <p:nvPr/>
        </p:nvSpPr>
        <p:spPr>
          <a:xfrm>
            <a:off x="947351" y="2800864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CII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36FEC8C-2B96-431F-DDF5-D7F0CC171B70}"/>
              </a:ext>
            </a:extLst>
          </p:cNvPr>
          <p:cNvSpPr/>
          <p:nvPr/>
        </p:nvSpPr>
        <p:spPr>
          <a:xfrm>
            <a:off x="947351" y="3825509"/>
            <a:ext cx="1178011" cy="939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Custom JSON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E7CE36F-A168-FE1F-4186-777FA2722F09}"/>
              </a:ext>
            </a:extLst>
          </p:cNvPr>
          <p:cNvCxnSpPr>
            <a:stCxn id="18" idx="3"/>
            <a:endCxn id="4" idx="1"/>
          </p:cNvCxnSpPr>
          <p:nvPr/>
        </p:nvCxnSpPr>
        <p:spPr>
          <a:xfrm flipV="1">
            <a:off x="2125362" y="3048000"/>
            <a:ext cx="786713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F60F443-9C35-6DD1-ECE7-99562027DF66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2125362" y="3048000"/>
            <a:ext cx="786713" cy="124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4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phroni Software Architecture and Design</vt:lpstr>
      <vt:lpstr>Big Picture</vt:lpstr>
      <vt:lpstr>Source Format</vt:lpstr>
      <vt:lpstr>Parametrised Rule based transformation</vt:lpstr>
      <vt:lpstr>Target Formats</vt:lpstr>
      <vt:lpstr>KoSIT way</vt:lpstr>
      <vt:lpstr>Zugferd</vt:lpstr>
      <vt:lpstr>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phroni Software Architecture and Design</dc:title>
  <dc:creator>PH</dc:creator>
  <cp:lastModifiedBy>PH</cp:lastModifiedBy>
  <cp:revision>11</cp:revision>
  <dcterms:created xsi:type="dcterms:W3CDTF">2023-09-12T22:59:02Z</dcterms:created>
  <dcterms:modified xsi:type="dcterms:W3CDTF">2024-11-05T09:46:25Z</dcterms:modified>
</cp:coreProperties>
</file>