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9"/>
    <p:restoredTop sz="94601"/>
  </p:normalViewPr>
  <p:slideViewPr>
    <p:cSldViewPr>
      <p:cViewPr varScale="1">
        <p:scale>
          <a:sx n="93" d="100"/>
          <a:sy n="93" d="100"/>
        </p:scale>
        <p:origin x="18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were graded. Let me know if issues arise.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Will be scheduling a more formal discussion section (optional) with grad TA for those of you who are interested.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finish </a:t>
            </a:r>
            <a:r>
              <a:rPr lang="en-US" b="1" i="1" dirty="0"/>
              <a:t>Greedy Algorithms </a:t>
            </a:r>
            <a:r>
              <a:rPr lang="en-US" dirty="0"/>
              <a:t>and begin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will begin finish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8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b="1" i="1" dirty="0"/>
              <a:t>assignment</a:t>
            </a:r>
            <a:r>
              <a:rPr lang="en-US" dirty="0"/>
              <a:t> is now written and on course website</a:t>
            </a:r>
          </a:p>
          <a:p>
            <a:pPr lvl="1"/>
            <a:r>
              <a:rPr lang="en-US" dirty="0"/>
              <a:t>All are on </a:t>
            </a:r>
            <a:r>
              <a:rPr lang="en-US" dirty="0" err="1"/>
              <a:t>Gradescope</a:t>
            </a:r>
            <a:r>
              <a:rPr lang="en-US" dirty="0"/>
              <a:t> as well</a:t>
            </a:r>
          </a:p>
          <a:p>
            <a:r>
              <a:rPr lang="en-US" dirty="0"/>
              <a:t>All the </a:t>
            </a:r>
            <a:r>
              <a:rPr lang="en-US" b="1" i="1" dirty="0"/>
              <a:t>quizzes</a:t>
            </a:r>
            <a:r>
              <a:rPr lang="en-US" dirty="0"/>
              <a:t> are now written if you want to look ahead</a:t>
            </a:r>
          </a:p>
          <a:p>
            <a:r>
              <a:rPr lang="en-US" dirty="0"/>
              <a:t>First optional discussion section is today!</a:t>
            </a:r>
          </a:p>
          <a:p>
            <a:pPr lvl="1"/>
            <a:r>
              <a:rPr lang="en-US" dirty="0"/>
              <a:t>4-6pm in Rice 504. That room is small so we will get bigger room if necessary for future.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pPr lvl="1"/>
            <a:r>
              <a:rPr lang="en-US" dirty="0"/>
              <a:t>Greedy-Basic recommended deadline is today.</a:t>
            </a:r>
          </a:p>
          <a:p>
            <a:r>
              <a:rPr lang="en-US" dirty="0"/>
              <a:t>Today we 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March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Quizzes have been graded and returned</a:t>
            </a:r>
          </a:p>
          <a:p>
            <a:pPr lvl="1"/>
            <a:r>
              <a:rPr lang="en-US" dirty="0"/>
              <a:t>See Trey if you have questions / concerns</a:t>
            </a:r>
          </a:p>
          <a:p>
            <a:r>
              <a:rPr lang="en-US" dirty="0"/>
              <a:t>All the </a:t>
            </a:r>
            <a:r>
              <a:rPr lang="en-US" b="1" i="1" dirty="0"/>
              <a:t>quizzes</a:t>
            </a:r>
            <a:r>
              <a:rPr lang="en-US" dirty="0"/>
              <a:t> are now written if you want to look ahead</a:t>
            </a:r>
          </a:p>
          <a:p>
            <a:r>
              <a:rPr lang="en-US" dirty="0"/>
              <a:t>How did the optional discussion go?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Advanced, Greedy-Basic</a:t>
            </a:r>
          </a:p>
          <a:p>
            <a:r>
              <a:rPr lang="en-US" dirty="0"/>
              <a:t>Today we 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March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 is graded. Average was 32.74/50</a:t>
            </a:r>
          </a:p>
          <a:p>
            <a:pPr lvl="1"/>
            <a:r>
              <a:rPr lang="en-US" dirty="0"/>
              <a:t>Max score:	48/50</a:t>
            </a:r>
          </a:p>
          <a:p>
            <a:pPr lvl="1"/>
            <a:r>
              <a:rPr lang="en-US" dirty="0"/>
              <a:t>n &gt;= 40/50:	16 students</a:t>
            </a:r>
          </a:p>
          <a:p>
            <a:pPr lvl="1"/>
            <a:r>
              <a:rPr lang="en-US" dirty="0"/>
              <a:t>30 &lt;= n &lt;= 40:	28 students</a:t>
            </a:r>
          </a:p>
          <a:p>
            <a:pPr lvl="1"/>
            <a:r>
              <a:rPr lang="en-US" dirty="0"/>
              <a:t>n &lt; 30:		21 students</a:t>
            </a:r>
          </a:p>
          <a:p>
            <a:r>
              <a:rPr lang="en-US" dirty="0"/>
              <a:t>You all did pretty well all things considered.</a:t>
            </a:r>
          </a:p>
          <a:p>
            <a:r>
              <a:rPr lang="en-US" dirty="0"/>
              <a:t>Regrade requests? Come to OH and do it in person.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Advanced, Greedy-Basic</a:t>
            </a:r>
          </a:p>
          <a:p>
            <a:pPr lvl="1"/>
            <a:r>
              <a:rPr lang="en-US"/>
              <a:t>Greedy </a:t>
            </a:r>
            <a:r>
              <a:rPr lang="en-US" dirty="0"/>
              <a:t>– Advanced is “DUE” today.</a:t>
            </a:r>
          </a:p>
          <a:p>
            <a:r>
              <a:rPr lang="en-US" dirty="0"/>
              <a:t>Today we will go over the exam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3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38893</TotalTime>
  <Words>1631</Words>
  <Application>Microsoft Macintosh PowerPoint</Application>
  <PresentationFormat>On-screen Show (4:3)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  <vt:lpstr>Monday, February 17</vt:lpstr>
      <vt:lpstr>Friday, February 21</vt:lpstr>
      <vt:lpstr>Monday, February 24</vt:lpstr>
      <vt:lpstr>Monday, February 24</vt:lpstr>
      <vt:lpstr>Monday, March 2</vt:lpstr>
      <vt:lpstr>Friday, March 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449</cp:revision>
  <cp:lastPrinted>1999-12-17T13:56:08Z</cp:lastPrinted>
  <dcterms:created xsi:type="dcterms:W3CDTF">2010-01-20T18:12:12Z</dcterms:created>
  <dcterms:modified xsi:type="dcterms:W3CDTF">2020-03-09T13:27:22Z</dcterms:modified>
</cp:coreProperties>
</file>