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3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notesSlides/notesSlide4.xml" ContentType="application/vnd.openxmlformats-officedocument.presentationml.notesSlide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notesSlides/notesSlide5.xml" ContentType="application/vnd.openxmlformats-officedocument.presentationml.notesSlide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notesSlides/notesSlide6.xml" ContentType="application/vnd.openxmlformats-officedocument.presentationml.notesSlide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notesSlides/notesSlide7.xml" ContentType="application/vnd.openxmlformats-officedocument.presentationml.notesSlide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notesSlides/notesSlide8.xml" ContentType="application/vnd.openxmlformats-officedocument.presentationml.notesSlide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notesSlides/notesSlide9.xml" ContentType="application/vnd.openxmlformats-officedocument.presentationml.notesSlide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notesSlides/notesSlide10.xml" ContentType="application/vnd.openxmlformats-officedocument.presentationml.notesSlide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notesSlides/notesSlide11.xml" ContentType="application/vnd.openxmlformats-officedocument.presentationml.notesSlide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notesSlides/notesSlide12.xml" ContentType="application/vnd.openxmlformats-officedocument.presentationml.notesSlide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notesSlides/notesSlide13.xml" ContentType="application/vnd.openxmlformats-officedocument.presentationml.notesSlide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notesSlides/notesSlide14.xml" ContentType="application/vnd.openxmlformats-officedocument.presentationml.notesSlide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notesSlides/notesSlide15.xml" ContentType="application/vnd.openxmlformats-officedocument.presentationml.notesSlide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3" r:id="rId1"/>
  </p:sldMasterIdLst>
  <p:notesMasterIdLst>
    <p:notesMasterId r:id="rId103"/>
  </p:notesMasterIdLst>
  <p:handoutMasterIdLst>
    <p:handoutMasterId r:id="rId104"/>
  </p:handoutMasterIdLst>
  <p:sldIdLst>
    <p:sldId id="318" r:id="rId2"/>
    <p:sldId id="321" r:id="rId3"/>
    <p:sldId id="256" r:id="rId4"/>
    <p:sldId id="309" r:id="rId5"/>
    <p:sldId id="306" r:id="rId6"/>
    <p:sldId id="313" r:id="rId7"/>
    <p:sldId id="302" r:id="rId8"/>
    <p:sldId id="303" r:id="rId9"/>
    <p:sldId id="319" r:id="rId10"/>
    <p:sldId id="301" r:id="rId11"/>
    <p:sldId id="304" r:id="rId12"/>
    <p:sldId id="305" r:id="rId13"/>
    <p:sldId id="310" r:id="rId14"/>
    <p:sldId id="386" r:id="rId15"/>
    <p:sldId id="387" r:id="rId16"/>
    <p:sldId id="322" r:id="rId17"/>
    <p:sldId id="326" r:id="rId18"/>
    <p:sldId id="327" r:id="rId19"/>
    <p:sldId id="328" r:id="rId20"/>
    <p:sldId id="329" r:id="rId21"/>
    <p:sldId id="334" r:id="rId22"/>
    <p:sldId id="388" r:id="rId23"/>
    <p:sldId id="389" r:id="rId24"/>
    <p:sldId id="330" r:id="rId25"/>
    <p:sldId id="332" r:id="rId26"/>
    <p:sldId id="333" r:id="rId27"/>
    <p:sldId id="331" r:id="rId28"/>
    <p:sldId id="390" r:id="rId29"/>
    <p:sldId id="391" r:id="rId30"/>
    <p:sldId id="336" r:id="rId31"/>
    <p:sldId id="337" r:id="rId32"/>
    <p:sldId id="340" r:id="rId33"/>
    <p:sldId id="338" r:id="rId34"/>
    <p:sldId id="339" r:id="rId35"/>
    <p:sldId id="341" r:id="rId36"/>
    <p:sldId id="323" r:id="rId37"/>
    <p:sldId id="385" r:id="rId38"/>
    <p:sldId id="257" r:id="rId39"/>
    <p:sldId id="258" r:id="rId40"/>
    <p:sldId id="392" r:id="rId41"/>
    <p:sldId id="259" r:id="rId42"/>
    <p:sldId id="394" r:id="rId43"/>
    <p:sldId id="393" r:id="rId44"/>
    <p:sldId id="261" r:id="rId45"/>
    <p:sldId id="268" r:id="rId46"/>
    <p:sldId id="269" r:id="rId47"/>
    <p:sldId id="262" r:id="rId48"/>
    <p:sldId id="267" r:id="rId49"/>
    <p:sldId id="288" r:id="rId50"/>
    <p:sldId id="263" r:id="rId51"/>
    <p:sldId id="270" r:id="rId52"/>
    <p:sldId id="271" r:id="rId53"/>
    <p:sldId id="276" r:id="rId54"/>
    <p:sldId id="272" r:id="rId55"/>
    <p:sldId id="273" r:id="rId56"/>
    <p:sldId id="277" r:id="rId57"/>
    <p:sldId id="278" r:id="rId58"/>
    <p:sldId id="279" r:id="rId59"/>
    <p:sldId id="280" r:id="rId60"/>
    <p:sldId id="281" r:id="rId61"/>
    <p:sldId id="282" r:id="rId62"/>
    <p:sldId id="283" r:id="rId63"/>
    <p:sldId id="284" r:id="rId64"/>
    <p:sldId id="265" r:id="rId65"/>
    <p:sldId id="264" r:id="rId66"/>
    <p:sldId id="290" r:id="rId67"/>
    <p:sldId id="308" r:id="rId68"/>
    <p:sldId id="289" r:id="rId69"/>
    <p:sldId id="292" r:id="rId70"/>
    <p:sldId id="400" r:id="rId71"/>
    <p:sldId id="325" r:id="rId72"/>
    <p:sldId id="342" r:id="rId73"/>
    <p:sldId id="353" r:id="rId74"/>
    <p:sldId id="352" r:id="rId75"/>
    <p:sldId id="395" r:id="rId76"/>
    <p:sldId id="396" r:id="rId77"/>
    <p:sldId id="397" r:id="rId78"/>
    <p:sldId id="354" r:id="rId79"/>
    <p:sldId id="356" r:id="rId80"/>
    <p:sldId id="398" r:id="rId81"/>
    <p:sldId id="357" r:id="rId82"/>
    <p:sldId id="358" r:id="rId83"/>
    <p:sldId id="399" r:id="rId84"/>
    <p:sldId id="359" r:id="rId85"/>
    <p:sldId id="360" r:id="rId86"/>
    <p:sldId id="324" r:id="rId87"/>
    <p:sldId id="362" r:id="rId88"/>
    <p:sldId id="363" r:id="rId89"/>
    <p:sldId id="364" r:id="rId90"/>
    <p:sldId id="401" r:id="rId91"/>
    <p:sldId id="366" r:id="rId92"/>
    <p:sldId id="368" r:id="rId93"/>
    <p:sldId id="384" r:id="rId94"/>
    <p:sldId id="369" r:id="rId95"/>
    <p:sldId id="371" r:id="rId96"/>
    <p:sldId id="370" r:id="rId97"/>
    <p:sldId id="372" r:id="rId98"/>
    <p:sldId id="320" r:id="rId99"/>
    <p:sldId id="296" r:id="rId100"/>
    <p:sldId id="297" r:id="rId101"/>
    <p:sldId id="294" r:id="rId102"/>
  </p:sldIdLst>
  <p:sldSz cx="9144000" cy="6858000" type="screen4x3"/>
  <p:notesSz cx="7315200" cy="9601200"/>
  <p:custDataLst>
    <p:tags r:id="rId10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333399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75"/>
  </p:normalViewPr>
  <p:slideViewPr>
    <p:cSldViewPr>
      <p:cViewPr varScale="1">
        <p:scale>
          <a:sx n="140" d="100"/>
          <a:sy n="140" d="100"/>
        </p:scale>
        <p:origin x="149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04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90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24325" y="0"/>
            <a:ext cx="3190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36063"/>
            <a:ext cx="31908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24325" y="9136063"/>
            <a:ext cx="31908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CD29B914-2A3D-4CBC-8208-DCFDD722B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55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/>
            </a:lvl1pPr>
          </a:lstStyle>
          <a:p>
            <a:pPr>
              <a:defRPr/>
            </a:pPr>
            <a:fld id="{F86876D7-A83B-4BB3-9AED-75488AD1A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12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732926-7C1E-4533-84E7-E28AD9E78D20}" type="slidenum">
              <a:rPr lang="en-US"/>
              <a:pPr/>
              <a:t>39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Illustration:</a:t>
            </a:r>
          </a:p>
          <a:p>
            <a:r>
              <a:rPr lang="en-US"/>
              <a:t>From previous slide:</a:t>
            </a:r>
          </a:p>
          <a:p>
            <a:r>
              <a:rPr lang="en-US"/>
              <a:t>X =  A </a:t>
            </a:r>
            <a:r>
              <a:rPr lang="en-US" b="1">
                <a:solidFill>
                  <a:srgbClr val="33CC33"/>
                </a:solidFill>
              </a:rPr>
              <a:t>B</a:t>
            </a:r>
            <a:r>
              <a:rPr lang="en-US"/>
              <a:t>     </a:t>
            </a:r>
            <a:r>
              <a:rPr lang="en-US" b="1">
                <a:solidFill>
                  <a:srgbClr val="33CC33"/>
                </a:solidFill>
              </a:rPr>
              <a:t>C</a:t>
            </a:r>
            <a:r>
              <a:rPr lang="en-US"/>
              <a:t>     </a:t>
            </a:r>
            <a:r>
              <a:rPr lang="en-US" b="1">
                <a:solidFill>
                  <a:srgbClr val="33CC33"/>
                </a:solidFill>
              </a:rPr>
              <a:t>B</a:t>
            </a:r>
            <a:r>
              <a:rPr lang="en-US"/>
              <a:t> D </a:t>
            </a:r>
            <a:r>
              <a:rPr lang="en-US" b="1">
                <a:solidFill>
                  <a:srgbClr val="33CC33"/>
                </a:solidFill>
              </a:rPr>
              <a:t>A</a:t>
            </a:r>
            <a:r>
              <a:rPr lang="en-US"/>
              <a:t> B</a:t>
            </a:r>
          </a:p>
          <a:p>
            <a:r>
              <a:rPr lang="en-US"/>
              <a:t>Y =      </a:t>
            </a:r>
            <a:r>
              <a:rPr lang="en-US" b="1">
                <a:solidFill>
                  <a:srgbClr val="33CC33"/>
                </a:solidFill>
              </a:rPr>
              <a:t>B</a:t>
            </a:r>
            <a:r>
              <a:rPr lang="en-US"/>
              <a:t> D </a:t>
            </a:r>
            <a:r>
              <a:rPr lang="en-US" b="1">
                <a:solidFill>
                  <a:srgbClr val="33CC33"/>
                </a:solidFill>
              </a:rPr>
              <a:t>C</a:t>
            </a:r>
            <a:r>
              <a:rPr lang="en-US"/>
              <a:t> A </a:t>
            </a:r>
            <a:r>
              <a:rPr lang="en-US" b="1">
                <a:solidFill>
                  <a:srgbClr val="33CC33"/>
                </a:solidFill>
              </a:rPr>
              <a:t>B</a:t>
            </a:r>
            <a:r>
              <a:rPr lang="en-US"/>
              <a:t>     </a:t>
            </a:r>
            <a:r>
              <a:rPr lang="en-US" b="1">
                <a:solidFill>
                  <a:srgbClr val="33CC33"/>
                </a:solidFill>
              </a:rPr>
              <a:t>A</a:t>
            </a:r>
          </a:p>
          <a:p>
            <a:endParaRPr lang="en-US" b="1">
              <a:solidFill>
                <a:srgbClr val="33CC33"/>
              </a:solidFill>
            </a:endParaRPr>
          </a:p>
          <a:p>
            <a:r>
              <a:rPr lang="en-US">
                <a:solidFill>
                  <a:srgbClr val="33CC33"/>
                </a:solidFill>
              </a:rPr>
              <a:t>X_3, a prefix of X:   ABC   </a:t>
            </a:r>
          </a:p>
          <a:p>
            <a:r>
              <a:rPr lang="en-US">
                <a:solidFill>
                  <a:srgbClr val="33CC33"/>
                </a:solidFill>
              </a:rPr>
              <a:t>Y_4, a prefix of Y:   BDCA</a:t>
            </a:r>
          </a:p>
          <a:p>
            <a:r>
              <a:rPr lang="en-US">
                <a:solidFill>
                  <a:srgbClr val="33CC33"/>
                </a:solidFill>
              </a:rPr>
              <a:t>Optimal solution for these is:  BC</a:t>
            </a:r>
          </a:p>
        </p:txBody>
      </p:sp>
    </p:spTree>
    <p:extLst>
      <p:ext uri="{BB962C8B-B14F-4D97-AF65-F5344CB8AC3E}">
        <p14:creationId xmlns:p14="http://schemas.microsoft.com/office/powerpoint/2010/main" val="105831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F54E35-2B9A-4EFE-A576-00CE906F5CCD}" type="slidenum">
              <a:rPr lang="en-US"/>
              <a:pPr/>
              <a:t>62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8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A3E98F-AB85-494B-BEF5-74D9239CBC86}" type="slidenum">
              <a:rPr lang="en-US"/>
              <a:pPr/>
              <a:t>63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17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708E2-3847-4683-9378-DD2E26EB84FD}" type="slidenum">
              <a:rPr lang="en-US"/>
              <a:pPr/>
              <a:t>68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18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94D3E0-4A90-454E-B391-DB1FA769F76C}" type="slidenum">
              <a:rPr lang="en-US"/>
              <a:pPr/>
              <a:t>69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5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any j, will generate recursive</a:t>
            </a:r>
            <a:r>
              <a:rPr lang="en-US" baseline="0" dirty="0"/>
              <a:t> calls on inputs of size j-1 and j-2.</a:t>
            </a:r>
          </a:p>
          <a:p>
            <a:r>
              <a:rPr lang="en-US" baseline="0" dirty="0"/>
              <a:t>Just like Fibonacci!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6876D7-A83B-4BB3-9AED-75488AD1A702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24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6876D7-A83B-4BB3-9AED-75488AD1A702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58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631544-20BB-423A-92FD-51EC3057C9E2}" type="slidenum">
              <a:rPr lang="en-US"/>
              <a:pPr/>
              <a:t>49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1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9C2DD0-3CB4-4AE6-A820-1D05EB8D09E2}" type="slidenum">
              <a:rPr lang="en-US"/>
              <a:pPr/>
              <a:t>50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51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E5674C-206C-4A0F-8977-37122A5B795C}" type="slidenum">
              <a:rPr lang="en-US"/>
              <a:pPr/>
              <a:t>56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56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60F7E-6BE6-45FD-B829-D580A7518B58}" type="slidenum">
              <a:rPr lang="en-US"/>
              <a:pPr/>
              <a:t>57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81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EACCED-BAE8-4775-8CDD-0BEF1175CB58}" type="slidenum">
              <a:rPr lang="en-US"/>
              <a:pPr/>
              <a:t>58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64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1C0AB2-0248-4C02-9071-8A5AAF6C6AA9}" type="slidenum">
              <a:rPr lang="en-US"/>
              <a:pPr/>
              <a:t>59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81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85857-1DF1-4A78-B590-6B802751A624}" type="slidenum">
              <a:rPr lang="en-US"/>
              <a:pPr/>
              <a:t>60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86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5BDAEE-5192-4D78-813D-F82B2F0D7E31}" type="slidenum">
              <a:rPr lang="en-US"/>
              <a:pPr/>
              <a:t>61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58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D9CBC192-B2F5-463E-A81C-3614E2EEF648}" type="datetime1">
              <a:rPr lang="en-US" smtClean="0"/>
              <a:pPr>
                <a:defRPr/>
              </a:pPr>
              <a:t>1/7/20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B9ED3212-C2FC-4AEC-A925-A84D17C7F4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EA1189-FDE3-441E-9AAB-FBD6EE8DC29E}" type="datetime1">
              <a:rPr lang="en-US" smtClean="0"/>
              <a:pPr>
                <a:defRPr/>
              </a:pPr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188C5D-9D24-4116-8D7F-F6FBCA77DC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41E70E-D5AF-4C2D-9B0B-1B03F5F0296D}" type="datetime1">
              <a:rPr lang="en-US" smtClean="0"/>
              <a:pPr>
                <a:defRPr/>
              </a:pPr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2546C-5A42-4794-A6B2-A3F016C7B7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8E9CF6-8E88-4805-9613-9587C6EF91CD}" type="datetime1">
              <a:rPr lang="en-US" smtClean="0"/>
              <a:pPr>
                <a:defRPr/>
              </a:pPr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1E034D19-4C93-4185-B002-68CB1789C1ED}" type="datetime1">
              <a:rPr lang="en-US" smtClean="0"/>
              <a:pPr>
                <a:defRPr/>
              </a:pPr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60EF4E3D-1597-46C5-8C28-5E04D40B97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CB7893-1EBA-4BD1-8426-3B58D62DE2E2}" type="datetime1">
              <a:rPr lang="en-US" smtClean="0"/>
              <a:pPr>
                <a:defRPr/>
              </a:pPr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F3F4A-7844-480D-B2E2-FAB90240DD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4F4B35-383A-4825-8DE7-E857A0368BB7}" type="datetime1">
              <a:rPr lang="en-US" smtClean="0"/>
              <a:pPr>
                <a:defRPr/>
              </a:pPr>
              <a:t>1/7/20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218334-3676-4A65-85AC-443CC3E7EB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94D3F3-59A7-4D46-9F67-F6563616DB69}" type="datetime1">
              <a:rPr lang="en-US" smtClean="0"/>
              <a:pPr>
                <a:defRPr/>
              </a:pPr>
              <a:t>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D8F5CF-02B3-4F1B-9503-645B913ABC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8F3011-B118-4743-A878-C6B14FE0644C}" type="datetime1">
              <a:rPr lang="en-US" smtClean="0"/>
              <a:pPr>
                <a:defRPr/>
              </a:pPr>
              <a:t>1/7/20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9FB1D6-8874-4896-BC2A-27098069AC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9A68FE-6BA8-4857-85A7-B826A1A6C477}" type="datetime1">
              <a:rPr lang="en-US" smtClean="0"/>
              <a:pPr>
                <a:defRPr/>
              </a:pPr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C6119F-D874-4C2D-A164-3E01C74C56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2D32EF-4709-44CF-944B-4880CF438593}" type="datetime1">
              <a:rPr lang="en-US" smtClean="0"/>
              <a:pPr>
                <a:defRPr/>
              </a:pPr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F35F6B-A0A4-417C-9430-4EA4E59A4D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8D25088-12D0-4C0E-93C6-2D1265BD5E4F}" type="datetime1">
              <a:rPr lang="en-US" smtClean="0"/>
              <a:pPr>
                <a:defRPr/>
              </a:pPr>
              <a:t>1/7/20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CE05BE0-6863-4CFC-87CD-8DF61F24F8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1.xml"/><Relationship Id="rId1" Type="http://schemas.openxmlformats.org/officeDocument/2006/relationships/tags" Target="../tags/tag105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3.xml"/><Relationship Id="rId1" Type="http://schemas.openxmlformats.org/officeDocument/2006/relationships/tags" Target="../tags/tag105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3.emf"/><Relationship Id="rId2" Type="http://schemas.openxmlformats.org/officeDocument/2006/relationships/tags" Target="../tags/tag3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3.emf"/><Relationship Id="rId2" Type="http://schemas.openxmlformats.org/officeDocument/2006/relationships/tags" Target="../tags/tag3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3.emf"/><Relationship Id="rId2" Type="http://schemas.openxmlformats.org/officeDocument/2006/relationships/tags" Target="../tags/tag3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3.emf"/><Relationship Id="rId2" Type="http://schemas.openxmlformats.org/officeDocument/2006/relationships/tags" Target="../tags/tag3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26" Type="http://schemas.openxmlformats.org/officeDocument/2006/relationships/tags" Target="../tags/tag71.xml"/><Relationship Id="rId3" Type="http://schemas.openxmlformats.org/officeDocument/2006/relationships/tags" Target="../tags/tag48.xml"/><Relationship Id="rId21" Type="http://schemas.openxmlformats.org/officeDocument/2006/relationships/tags" Target="../tags/tag66.xml"/><Relationship Id="rId34" Type="http://schemas.openxmlformats.org/officeDocument/2006/relationships/tags" Target="../tags/tag79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5" Type="http://schemas.openxmlformats.org/officeDocument/2006/relationships/tags" Target="../tags/tag70.xml"/><Relationship Id="rId33" Type="http://schemas.openxmlformats.org/officeDocument/2006/relationships/tags" Target="../tags/tag78.xml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tags" Target="../tags/tag65.xml"/><Relationship Id="rId29" Type="http://schemas.openxmlformats.org/officeDocument/2006/relationships/tags" Target="../tags/tag74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24" Type="http://schemas.openxmlformats.org/officeDocument/2006/relationships/tags" Target="../tags/tag69.xml"/><Relationship Id="rId32" Type="http://schemas.openxmlformats.org/officeDocument/2006/relationships/tags" Target="../tags/tag77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23" Type="http://schemas.openxmlformats.org/officeDocument/2006/relationships/tags" Target="../tags/tag68.xml"/><Relationship Id="rId28" Type="http://schemas.openxmlformats.org/officeDocument/2006/relationships/tags" Target="../tags/tag73.xml"/><Relationship Id="rId36" Type="http://schemas.openxmlformats.org/officeDocument/2006/relationships/notesSlide" Target="../notesSlides/notesSlide2.xml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31" Type="http://schemas.openxmlformats.org/officeDocument/2006/relationships/tags" Target="../tags/tag76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tags" Target="../tags/tag67.xml"/><Relationship Id="rId27" Type="http://schemas.openxmlformats.org/officeDocument/2006/relationships/tags" Target="../tags/tag72.xml"/><Relationship Id="rId30" Type="http://schemas.openxmlformats.org/officeDocument/2006/relationships/tags" Target="../tags/tag75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5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tags" Target="../tags/tag92.xml"/><Relationship Id="rId18" Type="http://schemas.openxmlformats.org/officeDocument/2006/relationships/tags" Target="../tags/tag97.xml"/><Relationship Id="rId26" Type="http://schemas.openxmlformats.org/officeDocument/2006/relationships/tags" Target="../tags/tag105.xml"/><Relationship Id="rId39" Type="http://schemas.openxmlformats.org/officeDocument/2006/relationships/tags" Target="../tags/tag118.xml"/><Relationship Id="rId21" Type="http://schemas.openxmlformats.org/officeDocument/2006/relationships/tags" Target="../tags/tag100.xml"/><Relationship Id="rId34" Type="http://schemas.openxmlformats.org/officeDocument/2006/relationships/tags" Target="../tags/tag113.xml"/><Relationship Id="rId42" Type="http://schemas.openxmlformats.org/officeDocument/2006/relationships/tags" Target="../tags/tag121.xml"/><Relationship Id="rId7" Type="http://schemas.openxmlformats.org/officeDocument/2006/relationships/tags" Target="../tags/tag86.xml"/><Relationship Id="rId2" Type="http://schemas.openxmlformats.org/officeDocument/2006/relationships/tags" Target="../tags/tag81.xml"/><Relationship Id="rId16" Type="http://schemas.openxmlformats.org/officeDocument/2006/relationships/tags" Target="../tags/tag95.xml"/><Relationship Id="rId29" Type="http://schemas.openxmlformats.org/officeDocument/2006/relationships/tags" Target="../tags/tag108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24" Type="http://schemas.openxmlformats.org/officeDocument/2006/relationships/tags" Target="../tags/tag103.xml"/><Relationship Id="rId32" Type="http://schemas.openxmlformats.org/officeDocument/2006/relationships/tags" Target="../tags/tag111.xml"/><Relationship Id="rId37" Type="http://schemas.openxmlformats.org/officeDocument/2006/relationships/tags" Target="../tags/tag116.xml"/><Relationship Id="rId40" Type="http://schemas.openxmlformats.org/officeDocument/2006/relationships/tags" Target="../tags/tag119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84.xml"/><Relationship Id="rId15" Type="http://schemas.openxmlformats.org/officeDocument/2006/relationships/tags" Target="../tags/tag94.xml"/><Relationship Id="rId23" Type="http://schemas.openxmlformats.org/officeDocument/2006/relationships/tags" Target="../tags/tag102.xml"/><Relationship Id="rId28" Type="http://schemas.openxmlformats.org/officeDocument/2006/relationships/tags" Target="../tags/tag107.xml"/><Relationship Id="rId36" Type="http://schemas.openxmlformats.org/officeDocument/2006/relationships/tags" Target="../tags/tag115.xml"/><Relationship Id="rId10" Type="http://schemas.openxmlformats.org/officeDocument/2006/relationships/tags" Target="../tags/tag89.xml"/><Relationship Id="rId19" Type="http://schemas.openxmlformats.org/officeDocument/2006/relationships/tags" Target="../tags/tag98.xml"/><Relationship Id="rId31" Type="http://schemas.openxmlformats.org/officeDocument/2006/relationships/tags" Target="../tags/tag110.xml"/><Relationship Id="rId44" Type="http://schemas.openxmlformats.org/officeDocument/2006/relationships/tags" Target="../tags/tag123.xml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tags" Target="../tags/tag93.xml"/><Relationship Id="rId22" Type="http://schemas.openxmlformats.org/officeDocument/2006/relationships/tags" Target="../tags/tag101.xml"/><Relationship Id="rId27" Type="http://schemas.openxmlformats.org/officeDocument/2006/relationships/tags" Target="../tags/tag106.xml"/><Relationship Id="rId30" Type="http://schemas.openxmlformats.org/officeDocument/2006/relationships/tags" Target="../tags/tag109.xml"/><Relationship Id="rId35" Type="http://schemas.openxmlformats.org/officeDocument/2006/relationships/tags" Target="../tags/tag114.xml"/><Relationship Id="rId43" Type="http://schemas.openxmlformats.org/officeDocument/2006/relationships/tags" Target="../tags/tag122.xml"/><Relationship Id="rId8" Type="http://schemas.openxmlformats.org/officeDocument/2006/relationships/tags" Target="../tags/tag87.xml"/><Relationship Id="rId3" Type="http://schemas.openxmlformats.org/officeDocument/2006/relationships/tags" Target="../tags/tag82.xml"/><Relationship Id="rId12" Type="http://schemas.openxmlformats.org/officeDocument/2006/relationships/tags" Target="../tags/tag91.xml"/><Relationship Id="rId17" Type="http://schemas.openxmlformats.org/officeDocument/2006/relationships/tags" Target="../tags/tag96.xml"/><Relationship Id="rId25" Type="http://schemas.openxmlformats.org/officeDocument/2006/relationships/tags" Target="../tags/tag104.xml"/><Relationship Id="rId33" Type="http://schemas.openxmlformats.org/officeDocument/2006/relationships/tags" Target="../tags/tag112.xml"/><Relationship Id="rId38" Type="http://schemas.openxmlformats.org/officeDocument/2006/relationships/tags" Target="../tags/tag117.xml"/><Relationship Id="rId46" Type="http://schemas.openxmlformats.org/officeDocument/2006/relationships/notesSlide" Target="../notesSlides/notesSlide3.xml"/><Relationship Id="rId20" Type="http://schemas.openxmlformats.org/officeDocument/2006/relationships/tags" Target="../tags/tag99.xml"/><Relationship Id="rId41" Type="http://schemas.openxmlformats.org/officeDocument/2006/relationships/tags" Target="../tags/tag120.xml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tags" Target="../tags/tag136.xml"/><Relationship Id="rId18" Type="http://schemas.openxmlformats.org/officeDocument/2006/relationships/tags" Target="../tags/tag141.xml"/><Relationship Id="rId26" Type="http://schemas.openxmlformats.org/officeDocument/2006/relationships/tags" Target="../tags/tag149.xml"/><Relationship Id="rId39" Type="http://schemas.openxmlformats.org/officeDocument/2006/relationships/tags" Target="../tags/tag162.xml"/><Relationship Id="rId21" Type="http://schemas.openxmlformats.org/officeDocument/2006/relationships/tags" Target="../tags/tag144.xml"/><Relationship Id="rId34" Type="http://schemas.openxmlformats.org/officeDocument/2006/relationships/tags" Target="../tags/tag157.xml"/><Relationship Id="rId42" Type="http://schemas.openxmlformats.org/officeDocument/2006/relationships/tags" Target="../tags/tag165.xml"/><Relationship Id="rId47" Type="http://schemas.openxmlformats.org/officeDocument/2006/relationships/tags" Target="../tags/tag170.xml"/><Relationship Id="rId50" Type="http://schemas.openxmlformats.org/officeDocument/2006/relationships/slideLayout" Target="../slideLayouts/slideLayout2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6" Type="http://schemas.openxmlformats.org/officeDocument/2006/relationships/tags" Target="../tags/tag139.xml"/><Relationship Id="rId29" Type="http://schemas.openxmlformats.org/officeDocument/2006/relationships/tags" Target="../tags/tag152.xml"/><Relationship Id="rId11" Type="http://schemas.openxmlformats.org/officeDocument/2006/relationships/tags" Target="../tags/tag134.xml"/><Relationship Id="rId24" Type="http://schemas.openxmlformats.org/officeDocument/2006/relationships/tags" Target="../tags/tag147.xml"/><Relationship Id="rId32" Type="http://schemas.openxmlformats.org/officeDocument/2006/relationships/tags" Target="../tags/tag155.xml"/><Relationship Id="rId37" Type="http://schemas.openxmlformats.org/officeDocument/2006/relationships/tags" Target="../tags/tag160.xml"/><Relationship Id="rId40" Type="http://schemas.openxmlformats.org/officeDocument/2006/relationships/tags" Target="../tags/tag163.xml"/><Relationship Id="rId45" Type="http://schemas.openxmlformats.org/officeDocument/2006/relationships/tags" Target="../tags/tag168.xml"/><Relationship Id="rId5" Type="http://schemas.openxmlformats.org/officeDocument/2006/relationships/tags" Target="../tags/tag128.xml"/><Relationship Id="rId15" Type="http://schemas.openxmlformats.org/officeDocument/2006/relationships/tags" Target="../tags/tag138.xml"/><Relationship Id="rId23" Type="http://schemas.openxmlformats.org/officeDocument/2006/relationships/tags" Target="../tags/tag146.xml"/><Relationship Id="rId28" Type="http://schemas.openxmlformats.org/officeDocument/2006/relationships/tags" Target="../tags/tag151.xml"/><Relationship Id="rId36" Type="http://schemas.openxmlformats.org/officeDocument/2006/relationships/tags" Target="../tags/tag159.xml"/><Relationship Id="rId49" Type="http://schemas.openxmlformats.org/officeDocument/2006/relationships/tags" Target="../tags/tag172.xml"/><Relationship Id="rId10" Type="http://schemas.openxmlformats.org/officeDocument/2006/relationships/tags" Target="../tags/tag133.xml"/><Relationship Id="rId19" Type="http://schemas.openxmlformats.org/officeDocument/2006/relationships/tags" Target="../tags/tag142.xml"/><Relationship Id="rId31" Type="http://schemas.openxmlformats.org/officeDocument/2006/relationships/tags" Target="../tags/tag154.xml"/><Relationship Id="rId44" Type="http://schemas.openxmlformats.org/officeDocument/2006/relationships/tags" Target="../tags/tag167.xml"/><Relationship Id="rId4" Type="http://schemas.openxmlformats.org/officeDocument/2006/relationships/tags" Target="../tags/tag127.xml"/><Relationship Id="rId9" Type="http://schemas.openxmlformats.org/officeDocument/2006/relationships/tags" Target="../tags/tag132.xml"/><Relationship Id="rId14" Type="http://schemas.openxmlformats.org/officeDocument/2006/relationships/tags" Target="../tags/tag137.xml"/><Relationship Id="rId22" Type="http://schemas.openxmlformats.org/officeDocument/2006/relationships/tags" Target="../tags/tag145.xml"/><Relationship Id="rId27" Type="http://schemas.openxmlformats.org/officeDocument/2006/relationships/tags" Target="../tags/tag150.xml"/><Relationship Id="rId30" Type="http://schemas.openxmlformats.org/officeDocument/2006/relationships/tags" Target="../tags/tag153.xml"/><Relationship Id="rId35" Type="http://schemas.openxmlformats.org/officeDocument/2006/relationships/tags" Target="../tags/tag158.xml"/><Relationship Id="rId43" Type="http://schemas.openxmlformats.org/officeDocument/2006/relationships/tags" Target="../tags/tag166.xml"/><Relationship Id="rId48" Type="http://schemas.openxmlformats.org/officeDocument/2006/relationships/tags" Target="../tags/tag171.xml"/><Relationship Id="rId8" Type="http://schemas.openxmlformats.org/officeDocument/2006/relationships/tags" Target="../tags/tag131.xml"/><Relationship Id="rId3" Type="http://schemas.openxmlformats.org/officeDocument/2006/relationships/tags" Target="../tags/tag126.xml"/><Relationship Id="rId12" Type="http://schemas.openxmlformats.org/officeDocument/2006/relationships/tags" Target="../tags/tag135.xml"/><Relationship Id="rId17" Type="http://schemas.openxmlformats.org/officeDocument/2006/relationships/tags" Target="../tags/tag140.xml"/><Relationship Id="rId25" Type="http://schemas.openxmlformats.org/officeDocument/2006/relationships/tags" Target="../tags/tag148.xml"/><Relationship Id="rId33" Type="http://schemas.openxmlformats.org/officeDocument/2006/relationships/tags" Target="../tags/tag156.xml"/><Relationship Id="rId38" Type="http://schemas.openxmlformats.org/officeDocument/2006/relationships/tags" Target="../tags/tag161.xml"/><Relationship Id="rId46" Type="http://schemas.openxmlformats.org/officeDocument/2006/relationships/tags" Target="../tags/tag169.xml"/><Relationship Id="rId20" Type="http://schemas.openxmlformats.org/officeDocument/2006/relationships/tags" Target="../tags/tag143.xml"/><Relationship Id="rId41" Type="http://schemas.openxmlformats.org/officeDocument/2006/relationships/tags" Target="../tags/tag164.xml"/><Relationship Id="rId1" Type="http://schemas.openxmlformats.org/officeDocument/2006/relationships/tags" Target="../tags/tag124.xml"/><Relationship Id="rId6" Type="http://schemas.openxmlformats.org/officeDocument/2006/relationships/tags" Target="../tags/tag129.xml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tags" Target="../tags/tag185.xml"/><Relationship Id="rId18" Type="http://schemas.openxmlformats.org/officeDocument/2006/relationships/tags" Target="../tags/tag190.xml"/><Relationship Id="rId26" Type="http://schemas.openxmlformats.org/officeDocument/2006/relationships/tags" Target="../tags/tag198.xml"/><Relationship Id="rId39" Type="http://schemas.openxmlformats.org/officeDocument/2006/relationships/tags" Target="../tags/tag211.xml"/><Relationship Id="rId21" Type="http://schemas.openxmlformats.org/officeDocument/2006/relationships/tags" Target="../tags/tag193.xml"/><Relationship Id="rId34" Type="http://schemas.openxmlformats.org/officeDocument/2006/relationships/tags" Target="../tags/tag206.xml"/><Relationship Id="rId42" Type="http://schemas.openxmlformats.org/officeDocument/2006/relationships/tags" Target="../tags/tag214.xml"/><Relationship Id="rId47" Type="http://schemas.openxmlformats.org/officeDocument/2006/relationships/tags" Target="../tags/tag219.xml"/><Relationship Id="rId7" Type="http://schemas.openxmlformats.org/officeDocument/2006/relationships/tags" Target="../tags/tag179.xml"/><Relationship Id="rId2" Type="http://schemas.openxmlformats.org/officeDocument/2006/relationships/tags" Target="../tags/tag174.xml"/><Relationship Id="rId16" Type="http://schemas.openxmlformats.org/officeDocument/2006/relationships/tags" Target="../tags/tag188.xml"/><Relationship Id="rId29" Type="http://schemas.openxmlformats.org/officeDocument/2006/relationships/tags" Target="../tags/tag201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tags" Target="../tags/tag183.xml"/><Relationship Id="rId24" Type="http://schemas.openxmlformats.org/officeDocument/2006/relationships/tags" Target="../tags/tag196.xml"/><Relationship Id="rId32" Type="http://schemas.openxmlformats.org/officeDocument/2006/relationships/tags" Target="../tags/tag204.xml"/><Relationship Id="rId37" Type="http://schemas.openxmlformats.org/officeDocument/2006/relationships/tags" Target="../tags/tag209.xml"/><Relationship Id="rId40" Type="http://schemas.openxmlformats.org/officeDocument/2006/relationships/tags" Target="../tags/tag212.xml"/><Relationship Id="rId45" Type="http://schemas.openxmlformats.org/officeDocument/2006/relationships/tags" Target="../tags/tag217.xml"/><Relationship Id="rId5" Type="http://schemas.openxmlformats.org/officeDocument/2006/relationships/tags" Target="../tags/tag177.xml"/><Relationship Id="rId15" Type="http://schemas.openxmlformats.org/officeDocument/2006/relationships/tags" Target="../tags/tag187.xml"/><Relationship Id="rId23" Type="http://schemas.openxmlformats.org/officeDocument/2006/relationships/tags" Target="../tags/tag195.xml"/><Relationship Id="rId28" Type="http://schemas.openxmlformats.org/officeDocument/2006/relationships/tags" Target="../tags/tag200.xml"/><Relationship Id="rId36" Type="http://schemas.openxmlformats.org/officeDocument/2006/relationships/tags" Target="../tags/tag208.xml"/><Relationship Id="rId10" Type="http://schemas.openxmlformats.org/officeDocument/2006/relationships/tags" Target="../tags/tag182.xml"/><Relationship Id="rId19" Type="http://schemas.openxmlformats.org/officeDocument/2006/relationships/tags" Target="../tags/tag191.xml"/><Relationship Id="rId31" Type="http://schemas.openxmlformats.org/officeDocument/2006/relationships/tags" Target="../tags/tag203.xml"/><Relationship Id="rId44" Type="http://schemas.openxmlformats.org/officeDocument/2006/relationships/tags" Target="../tags/tag216.xml"/><Relationship Id="rId4" Type="http://schemas.openxmlformats.org/officeDocument/2006/relationships/tags" Target="../tags/tag176.xml"/><Relationship Id="rId9" Type="http://schemas.openxmlformats.org/officeDocument/2006/relationships/tags" Target="../tags/tag181.xml"/><Relationship Id="rId14" Type="http://schemas.openxmlformats.org/officeDocument/2006/relationships/tags" Target="../tags/tag186.xml"/><Relationship Id="rId22" Type="http://schemas.openxmlformats.org/officeDocument/2006/relationships/tags" Target="../tags/tag194.xml"/><Relationship Id="rId27" Type="http://schemas.openxmlformats.org/officeDocument/2006/relationships/tags" Target="../tags/tag199.xml"/><Relationship Id="rId30" Type="http://schemas.openxmlformats.org/officeDocument/2006/relationships/tags" Target="../tags/tag202.xml"/><Relationship Id="rId35" Type="http://schemas.openxmlformats.org/officeDocument/2006/relationships/tags" Target="../tags/tag207.xml"/><Relationship Id="rId43" Type="http://schemas.openxmlformats.org/officeDocument/2006/relationships/tags" Target="../tags/tag215.xml"/><Relationship Id="rId48" Type="http://schemas.openxmlformats.org/officeDocument/2006/relationships/slideLayout" Target="../slideLayouts/slideLayout2.xml"/><Relationship Id="rId8" Type="http://schemas.openxmlformats.org/officeDocument/2006/relationships/tags" Target="../tags/tag180.xml"/><Relationship Id="rId3" Type="http://schemas.openxmlformats.org/officeDocument/2006/relationships/tags" Target="../tags/tag175.xml"/><Relationship Id="rId12" Type="http://schemas.openxmlformats.org/officeDocument/2006/relationships/tags" Target="../tags/tag184.xml"/><Relationship Id="rId17" Type="http://schemas.openxmlformats.org/officeDocument/2006/relationships/tags" Target="../tags/tag189.xml"/><Relationship Id="rId25" Type="http://schemas.openxmlformats.org/officeDocument/2006/relationships/tags" Target="../tags/tag197.xml"/><Relationship Id="rId33" Type="http://schemas.openxmlformats.org/officeDocument/2006/relationships/tags" Target="../tags/tag205.xml"/><Relationship Id="rId38" Type="http://schemas.openxmlformats.org/officeDocument/2006/relationships/tags" Target="../tags/tag210.xml"/><Relationship Id="rId46" Type="http://schemas.openxmlformats.org/officeDocument/2006/relationships/tags" Target="../tags/tag218.xml"/><Relationship Id="rId20" Type="http://schemas.openxmlformats.org/officeDocument/2006/relationships/tags" Target="../tags/tag192.xml"/><Relationship Id="rId41" Type="http://schemas.openxmlformats.org/officeDocument/2006/relationships/tags" Target="../tags/tag213.xml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tags" Target="../tags/tag232.xml"/><Relationship Id="rId18" Type="http://schemas.openxmlformats.org/officeDocument/2006/relationships/tags" Target="../tags/tag237.xml"/><Relationship Id="rId26" Type="http://schemas.openxmlformats.org/officeDocument/2006/relationships/tags" Target="../tags/tag245.xml"/><Relationship Id="rId39" Type="http://schemas.openxmlformats.org/officeDocument/2006/relationships/tags" Target="../tags/tag258.xml"/><Relationship Id="rId21" Type="http://schemas.openxmlformats.org/officeDocument/2006/relationships/tags" Target="../tags/tag240.xml"/><Relationship Id="rId34" Type="http://schemas.openxmlformats.org/officeDocument/2006/relationships/tags" Target="../tags/tag253.xml"/><Relationship Id="rId42" Type="http://schemas.openxmlformats.org/officeDocument/2006/relationships/tags" Target="../tags/tag261.xml"/><Relationship Id="rId47" Type="http://schemas.openxmlformats.org/officeDocument/2006/relationships/tags" Target="../tags/tag266.xml"/><Relationship Id="rId50" Type="http://schemas.openxmlformats.org/officeDocument/2006/relationships/tags" Target="../tags/tag269.xml"/><Relationship Id="rId7" Type="http://schemas.openxmlformats.org/officeDocument/2006/relationships/tags" Target="../tags/tag226.xml"/><Relationship Id="rId2" Type="http://schemas.openxmlformats.org/officeDocument/2006/relationships/tags" Target="../tags/tag221.xml"/><Relationship Id="rId16" Type="http://schemas.openxmlformats.org/officeDocument/2006/relationships/tags" Target="../tags/tag235.xml"/><Relationship Id="rId29" Type="http://schemas.openxmlformats.org/officeDocument/2006/relationships/tags" Target="../tags/tag248.xml"/><Relationship Id="rId11" Type="http://schemas.openxmlformats.org/officeDocument/2006/relationships/tags" Target="../tags/tag230.xml"/><Relationship Id="rId24" Type="http://schemas.openxmlformats.org/officeDocument/2006/relationships/tags" Target="../tags/tag243.xml"/><Relationship Id="rId32" Type="http://schemas.openxmlformats.org/officeDocument/2006/relationships/tags" Target="../tags/tag251.xml"/><Relationship Id="rId37" Type="http://schemas.openxmlformats.org/officeDocument/2006/relationships/tags" Target="../tags/tag256.xml"/><Relationship Id="rId40" Type="http://schemas.openxmlformats.org/officeDocument/2006/relationships/tags" Target="../tags/tag259.xml"/><Relationship Id="rId45" Type="http://schemas.openxmlformats.org/officeDocument/2006/relationships/tags" Target="../tags/tag264.xml"/><Relationship Id="rId5" Type="http://schemas.openxmlformats.org/officeDocument/2006/relationships/tags" Target="../tags/tag224.xml"/><Relationship Id="rId15" Type="http://schemas.openxmlformats.org/officeDocument/2006/relationships/tags" Target="../tags/tag234.xml"/><Relationship Id="rId23" Type="http://schemas.openxmlformats.org/officeDocument/2006/relationships/tags" Target="../tags/tag242.xml"/><Relationship Id="rId28" Type="http://schemas.openxmlformats.org/officeDocument/2006/relationships/tags" Target="../tags/tag247.xml"/><Relationship Id="rId36" Type="http://schemas.openxmlformats.org/officeDocument/2006/relationships/tags" Target="../tags/tag255.xml"/><Relationship Id="rId49" Type="http://schemas.openxmlformats.org/officeDocument/2006/relationships/tags" Target="../tags/tag268.xml"/><Relationship Id="rId10" Type="http://schemas.openxmlformats.org/officeDocument/2006/relationships/tags" Target="../tags/tag229.xml"/><Relationship Id="rId19" Type="http://schemas.openxmlformats.org/officeDocument/2006/relationships/tags" Target="../tags/tag238.xml"/><Relationship Id="rId31" Type="http://schemas.openxmlformats.org/officeDocument/2006/relationships/tags" Target="../tags/tag250.xml"/><Relationship Id="rId44" Type="http://schemas.openxmlformats.org/officeDocument/2006/relationships/tags" Target="../tags/tag263.xml"/><Relationship Id="rId52" Type="http://schemas.openxmlformats.org/officeDocument/2006/relationships/slideLayout" Target="../slideLayouts/slideLayout2.xml"/><Relationship Id="rId4" Type="http://schemas.openxmlformats.org/officeDocument/2006/relationships/tags" Target="../tags/tag223.xml"/><Relationship Id="rId9" Type="http://schemas.openxmlformats.org/officeDocument/2006/relationships/tags" Target="../tags/tag228.xml"/><Relationship Id="rId14" Type="http://schemas.openxmlformats.org/officeDocument/2006/relationships/tags" Target="../tags/tag233.xml"/><Relationship Id="rId22" Type="http://schemas.openxmlformats.org/officeDocument/2006/relationships/tags" Target="../tags/tag241.xml"/><Relationship Id="rId27" Type="http://schemas.openxmlformats.org/officeDocument/2006/relationships/tags" Target="../tags/tag246.xml"/><Relationship Id="rId30" Type="http://schemas.openxmlformats.org/officeDocument/2006/relationships/tags" Target="../tags/tag249.xml"/><Relationship Id="rId35" Type="http://schemas.openxmlformats.org/officeDocument/2006/relationships/tags" Target="../tags/tag254.xml"/><Relationship Id="rId43" Type="http://schemas.openxmlformats.org/officeDocument/2006/relationships/tags" Target="../tags/tag262.xml"/><Relationship Id="rId48" Type="http://schemas.openxmlformats.org/officeDocument/2006/relationships/tags" Target="../tags/tag267.xml"/><Relationship Id="rId8" Type="http://schemas.openxmlformats.org/officeDocument/2006/relationships/tags" Target="../tags/tag227.xml"/><Relationship Id="rId51" Type="http://schemas.openxmlformats.org/officeDocument/2006/relationships/tags" Target="../tags/tag270.xml"/><Relationship Id="rId3" Type="http://schemas.openxmlformats.org/officeDocument/2006/relationships/tags" Target="../tags/tag222.xml"/><Relationship Id="rId12" Type="http://schemas.openxmlformats.org/officeDocument/2006/relationships/tags" Target="../tags/tag231.xml"/><Relationship Id="rId17" Type="http://schemas.openxmlformats.org/officeDocument/2006/relationships/tags" Target="../tags/tag236.xml"/><Relationship Id="rId25" Type="http://schemas.openxmlformats.org/officeDocument/2006/relationships/tags" Target="../tags/tag244.xml"/><Relationship Id="rId33" Type="http://schemas.openxmlformats.org/officeDocument/2006/relationships/tags" Target="../tags/tag252.xml"/><Relationship Id="rId38" Type="http://schemas.openxmlformats.org/officeDocument/2006/relationships/tags" Target="../tags/tag257.xml"/><Relationship Id="rId46" Type="http://schemas.openxmlformats.org/officeDocument/2006/relationships/tags" Target="../tags/tag265.xml"/><Relationship Id="rId20" Type="http://schemas.openxmlformats.org/officeDocument/2006/relationships/tags" Target="../tags/tag239.xml"/><Relationship Id="rId41" Type="http://schemas.openxmlformats.org/officeDocument/2006/relationships/tags" Target="../tags/tag260.xml"/><Relationship Id="rId1" Type="http://schemas.openxmlformats.org/officeDocument/2006/relationships/tags" Target="../tags/tag220.xml"/><Relationship Id="rId6" Type="http://schemas.openxmlformats.org/officeDocument/2006/relationships/tags" Target="../tags/tag225.xml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tags" Target="../tags/tag283.xml"/><Relationship Id="rId18" Type="http://schemas.openxmlformats.org/officeDocument/2006/relationships/tags" Target="../tags/tag288.xml"/><Relationship Id="rId26" Type="http://schemas.openxmlformats.org/officeDocument/2006/relationships/tags" Target="../tags/tag296.xml"/><Relationship Id="rId39" Type="http://schemas.openxmlformats.org/officeDocument/2006/relationships/tags" Target="../tags/tag309.xml"/><Relationship Id="rId21" Type="http://schemas.openxmlformats.org/officeDocument/2006/relationships/tags" Target="../tags/tag291.xml"/><Relationship Id="rId34" Type="http://schemas.openxmlformats.org/officeDocument/2006/relationships/tags" Target="../tags/tag304.xml"/><Relationship Id="rId42" Type="http://schemas.openxmlformats.org/officeDocument/2006/relationships/tags" Target="../tags/tag312.xml"/><Relationship Id="rId47" Type="http://schemas.openxmlformats.org/officeDocument/2006/relationships/tags" Target="../tags/tag317.xml"/><Relationship Id="rId50" Type="http://schemas.openxmlformats.org/officeDocument/2006/relationships/tags" Target="../tags/tag320.xml"/><Relationship Id="rId7" Type="http://schemas.openxmlformats.org/officeDocument/2006/relationships/tags" Target="../tags/tag277.xml"/><Relationship Id="rId2" Type="http://schemas.openxmlformats.org/officeDocument/2006/relationships/tags" Target="../tags/tag272.xml"/><Relationship Id="rId16" Type="http://schemas.openxmlformats.org/officeDocument/2006/relationships/tags" Target="../tags/tag286.xml"/><Relationship Id="rId29" Type="http://schemas.openxmlformats.org/officeDocument/2006/relationships/tags" Target="../tags/tag299.xml"/><Relationship Id="rId11" Type="http://schemas.openxmlformats.org/officeDocument/2006/relationships/tags" Target="../tags/tag281.xml"/><Relationship Id="rId24" Type="http://schemas.openxmlformats.org/officeDocument/2006/relationships/tags" Target="../tags/tag294.xml"/><Relationship Id="rId32" Type="http://schemas.openxmlformats.org/officeDocument/2006/relationships/tags" Target="../tags/tag302.xml"/><Relationship Id="rId37" Type="http://schemas.openxmlformats.org/officeDocument/2006/relationships/tags" Target="../tags/tag307.xml"/><Relationship Id="rId40" Type="http://schemas.openxmlformats.org/officeDocument/2006/relationships/tags" Target="../tags/tag310.xml"/><Relationship Id="rId45" Type="http://schemas.openxmlformats.org/officeDocument/2006/relationships/tags" Target="../tags/tag315.xml"/><Relationship Id="rId53" Type="http://schemas.openxmlformats.org/officeDocument/2006/relationships/slideLayout" Target="../slideLayouts/slideLayout2.xml"/><Relationship Id="rId5" Type="http://schemas.openxmlformats.org/officeDocument/2006/relationships/tags" Target="../tags/tag275.xml"/><Relationship Id="rId10" Type="http://schemas.openxmlformats.org/officeDocument/2006/relationships/tags" Target="../tags/tag280.xml"/><Relationship Id="rId19" Type="http://schemas.openxmlformats.org/officeDocument/2006/relationships/tags" Target="../tags/tag289.xml"/><Relationship Id="rId31" Type="http://schemas.openxmlformats.org/officeDocument/2006/relationships/tags" Target="../tags/tag301.xml"/><Relationship Id="rId44" Type="http://schemas.openxmlformats.org/officeDocument/2006/relationships/tags" Target="../tags/tag314.xml"/><Relationship Id="rId52" Type="http://schemas.openxmlformats.org/officeDocument/2006/relationships/tags" Target="../tags/tag322.xml"/><Relationship Id="rId4" Type="http://schemas.openxmlformats.org/officeDocument/2006/relationships/tags" Target="../tags/tag274.xml"/><Relationship Id="rId9" Type="http://schemas.openxmlformats.org/officeDocument/2006/relationships/tags" Target="../tags/tag279.xml"/><Relationship Id="rId14" Type="http://schemas.openxmlformats.org/officeDocument/2006/relationships/tags" Target="../tags/tag284.xml"/><Relationship Id="rId22" Type="http://schemas.openxmlformats.org/officeDocument/2006/relationships/tags" Target="../tags/tag292.xml"/><Relationship Id="rId27" Type="http://schemas.openxmlformats.org/officeDocument/2006/relationships/tags" Target="../tags/tag297.xml"/><Relationship Id="rId30" Type="http://schemas.openxmlformats.org/officeDocument/2006/relationships/tags" Target="../tags/tag300.xml"/><Relationship Id="rId35" Type="http://schemas.openxmlformats.org/officeDocument/2006/relationships/tags" Target="../tags/tag305.xml"/><Relationship Id="rId43" Type="http://schemas.openxmlformats.org/officeDocument/2006/relationships/tags" Target="../tags/tag313.xml"/><Relationship Id="rId48" Type="http://schemas.openxmlformats.org/officeDocument/2006/relationships/tags" Target="../tags/tag318.xml"/><Relationship Id="rId8" Type="http://schemas.openxmlformats.org/officeDocument/2006/relationships/tags" Target="../tags/tag278.xml"/><Relationship Id="rId51" Type="http://schemas.openxmlformats.org/officeDocument/2006/relationships/tags" Target="../tags/tag321.xml"/><Relationship Id="rId3" Type="http://schemas.openxmlformats.org/officeDocument/2006/relationships/tags" Target="../tags/tag273.xml"/><Relationship Id="rId12" Type="http://schemas.openxmlformats.org/officeDocument/2006/relationships/tags" Target="../tags/tag282.xml"/><Relationship Id="rId17" Type="http://schemas.openxmlformats.org/officeDocument/2006/relationships/tags" Target="../tags/tag287.xml"/><Relationship Id="rId25" Type="http://schemas.openxmlformats.org/officeDocument/2006/relationships/tags" Target="../tags/tag295.xml"/><Relationship Id="rId33" Type="http://schemas.openxmlformats.org/officeDocument/2006/relationships/tags" Target="../tags/tag303.xml"/><Relationship Id="rId38" Type="http://schemas.openxmlformats.org/officeDocument/2006/relationships/tags" Target="../tags/tag308.xml"/><Relationship Id="rId46" Type="http://schemas.openxmlformats.org/officeDocument/2006/relationships/tags" Target="../tags/tag316.xml"/><Relationship Id="rId20" Type="http://schemas.openxmlformats.org/officeDocument/2006/relationships/tags" Target="../tags/tag290.xml"/><Relationship Id="rId41" Type="http://schemas.openxmlformats.org/officeDocument/2006/relationships/tags" Target="../tags/tag311.xml"/><Relationship Id="rId1" Type="http://schemas.openxmlformats.org/officeDocument/2006/relationships/tags" Target="../tags/tag271.xml"/><Relationship Id="rId6" Type="http://schemas.openxmlformats.org/officeDocument/2006/relationships/tags" Target="../tags/tag276.xml"/><Relationship Id="rId15" Type="http://schemas.openxmlformats.org/officeDocument/2006/relationships/tags" Target="../tags/tag285.xml"/><Relationship Id="rId23" Type="http://schemas.openxmlformats.org/officeDocument/2006/relationships/tags" Target="../tags/tag293.xml"/><Relationship Id="rId28" Type="http://schemas.openxmlformats.org/officeDocument/2006/relationships/tags" Target="../tags/tag298.xml"/><Relationship Id="rId36" Type="http://schemas.openxmlformats.org/officeDocument/2006/relationships/tags" Target="../tags/tag306.xml"/><Relationship Id="rId49" Type="http://schemas.openxmlformats.org/officeDocument/2006/relationships/tags" Target="../tags/tag319.xml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tags" Target="../tags/tag335.xml"/><Relationship Id="rId18" Type="http://schemas.openxmlformats.org/officeDocument/2006/relationships/tags" Target="../tags/tag340.xml"/><Relationship Id="rId26" Type="http://schemas.openxmlformats.org/officeDocument/2006/relationships/tags" Target="../tags/tag348.xml"/><Relationship Id="rId39" Type="http://schemas.openxmlformats.org/officeDocument/2006/relationships/tags" Target="../tags/tag361.xml"/><Relationship Id="rId21" Type="http://schemas.openxmlformats.org/officeDocument/2006/relationships/tags" Target="../tags/tag343.xml"/><Relationship Id="rId34" Type="http://schemas.openxmlformats.org/officeDocument/2006/relationships/tags" Target="../tags/tag356.xml"/><Relationship Id="rId42" Type="http://schemas.openxmlformats.org/officeDocument/2006/relationships/tags" Target="../tags/tag364.xml"/><Relationship Id="rId47" Type="http://schemas.openxmlformats.org/officeDocument/2006/relationships/tags" Target="../tags/tag369.xml"/><Relationship Id="rId50" Type="http://schemas.openxmlformats.org/officeDocument/2006/relationships/tags" Target="../tags/tag372.xml"/><Relationship Id="rId7" Type="http://schemas.openxmlformats.org/officeDocument/2006/relationships/tags" Target="../tags/tag329.xml"/><Relationship Id="rId2" Type="http://schemas.openxmlformats.org/officeDocument/2006/relationships/tags" Target="../tags/tag324.xml"/><Relationship Id="rId16" Type="http://schemas.openxmlformats.org/officeDocument/2006/relationships/tags" Target="../tags/tag338.xml"/><Relationship Id="rId29" Type="http://schemas.openxmlformats.org/officeDocument/2006/relationships/tags" Target="../tags/tag351.xml"/><Relationship Id="rId11" Type="http://schemas.openxmlformats.org/officeDocument/2006/relationships/tags" Target="../tags/tag333.xml"/><Relationship Id="rId24" Type="http://schemas.openxmlformats.org/officeDocument/2006/relationships/tags" Target="../tags/tag346.xml"/><Relationship Id="rId32" Type="http://schemas.openxmlformats.org/officeDocument/2006/relationships/tags" Target="../tags/tag354.xml"/><Relationship Id="rId37" Type="http://schemas.openxmlformats.org/officeDocument/2006/relationships/tags" Target="../tags/tag359.xml"/><Relationship Id="rId40" Type="http://schemas.openxmlformats.org/officeDocument/2006/relationships/tags" Target="../tags/tag362.xml"/><Relationship Id="rId45" Type="http://schemas.openxmlformats.org/officeDocument/2006/relationships/tags" Target="../tags/tag367.xml"/><Relationship Id="rId53" Type="http://schemas.openxmlformats.org/officeDocument/2006/relationships/tags" Target="../tags/tag375.xml"/><Relationship Id="rId5" Type="http://schemas.openxmlformats.org/officeDocument/2006/relationships/tags" Target="../tags/tag327.xml"/><Relationship Id="rId10" Type="http://schemas.openxmlformats.org/officeDocument/2006/relationships/tags" Target="../tags/tag332.xml"/><Relationship Id="rId19" Type="http://schemas.openxmlformats.org/officeDocument/2006/relationships/tags" Target="../tags/tag341.xml"/><Relationship Id="rId31" Type="http://schemas.openxmlformats.org/officeDocument/2006/relationships/tags" Target="../tags/tag353.xml"/><Relationship Id="rId44" Type="http://schemas.openxmlformats.org/officeDocument/2006/relationships/tags" Target="../tags/tag366.xml"/><Relationship Id="rId52" Type="http://schemas.openxmlformats.org/officeDocument/2006/relationships/tags" Target="../tags/tag374.xml"/><Relationship Id="rId4" Type="http://schemas.openxmlformats.org/officeDocument/2006/relationships/tags" Target="../tags/tag326.xml"/><Relationship Id="rId9" Type="http://schemas.openxmlformats.org/officeDocument/2006/relationships/tags" Target="../tags/tag331.xml"/><Relationship Id="rId14" Type="http://schemas.openxmlformats.org/officeDocument/2006/relationships/tags" Target="../tags/tag336.xml"/><Relationship Id="rId22" Type="http://schemas.openxmlformats.org/officeDocument/2006/relationships/tags" Target="../tags/tag344.xml"/><Relationship Id="rId27" Type="http://schemas.openxmlformats.org/officeDocument/2006/relationships/tags" Target="../tags/tag349.xml"/><Relationship Id="rId30" Type="http://schemas.openxmlformats.org/officeDocument/2006/relationships/tags" Target="../tags/tag352.xml"/><Relationship Id="rId35" Type="http://schemas.openxmlformats.org/officeDocument/2006/relationships/tags" Target="../tags/tag357.xml"/><Relationship Id="rId43" Type="http://schemas.openxmlformats.org/officeDocument/2006/relationships/tags" Target="../tags/tag365.xml"/><Relationship Id="rId48" Type="http://schemas.openxmlformats.org/officeDocument/2006/relationships/tags" Target="../tags/tag370.xml"/><Relationship Id="rId8" Type="http://schemas.openxmlformats.org/officeDocument/2006/relationships/tags" Target="../tags/tag330.xml"/><Relationship Id="rId51" Type="http://schemas.openxmlformats.org/officeDocument/2006/relationships/tags" Target="../tags/tag373.xml"/><Relationship Id="rId3" Type="http://schemas.openxmlformats.org/officeDocument/2006/relationships/tags" Target="../tags/tag325.xml"/><Relationship Id="rId12" Type="http://schemas.openxmlformats.org/officeDocument/2006/relationships/tags" Target="../tags/tag334.xml"/><Relationship Id="rId17" Type="http://schemas.openxmlformats.org/officeDocument/2006/relationships/tags" Target="../tags/tag339.xml"/><Relationship Id="rId25" Type="http://schemas.openxmlformats.org/officeDocument/2006/relationships/tags" Target="../tags/tag347.xml"/><Relationship Id="rId33" Type="http://schemas.openxmlformats.org/officeDocument/2006/relationships/tags" Target="../tags/tag355.xml"/><Relationship Id="rId38" Type="http://schemas.openxmlformats.org/officeDocument/2006/relationships/tags" Target="../tags/tag360.xml"/><Relationship Id="rId46" Type="http://schemas.openxmlformats.org/officeDocument/2006/relationships/tags" Target="../tags/tag368.xml"/><Relationship Id="rId20" Type="http://schemas.openxmlformats.org/officeDocument/2006/relationships/tags" Target="../tags/tag342.xml"/><Relationship Id="rId41" Type="http://schemas.openxmlformats.org/officeDocument/2006/relationships/tags" Target="../tags/tag363.xml"/><Relationship Id="rId54" Type="http://schemas.openxmlformats.org/officeDocument/2006/relationships/slideLayout" Target="../slideLayouts/slideLayout2.xml"/><Relationship Id="rId1" Type="http://schemas.openxmlformats.org/officeDocument/2006/relationships/tags" Target="../tags/tag323.xml"/><Relationship Id="rId6" Type="http://schemas.openxmlformats.org/officeDocument/2006/relationships/tags" Target="../tags/tag328.xml"/><Relationship Id="rId15" Type="http://schemas.openxmlformats.org/officeDocument/2006/relationships/tags" Target="../tags/tag337.xml"/><Relationship Id="rId23" Type="http://schemas.openxmlformats.org/officeDocument/2006/relationships/tags" Target="../tags/tag345.xml"/><Relationship Id="rId28" Type="http://schemas.openxmlformats.org/officeDocument/2006/relationships/tags" Target="../tags/tag350.xml"/><Relationship Id="rId36" Type="http://schemas.openxmlformats.org/officeDocument/2006/relationships/tags" Target="../tags/tag358.xml"/><Relationship Id="rId49" Type="http://schemas.openxmlformats.org/officeDocument/2006/relationships/tags" Target="../tags/tag371.xml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tags" Target="../tags/tag388.xml"/><Relationship Id="rId18" Type="http://schemas.openxmlformats.org/officeDocument/2006/relationships/tags" Target="../tags/tag393.xml"/><Relationship Id="rId26" Type="http://schemas.openxmlformats.org/officeDocument/2006/relationships/tags" Target="../tags/tag401.xml"/><Relationship Id="rId39" Type="http://schemas.openxmlformats.org/officeDocument/2006/relationships/tags" Target="../tags/tag414.xml"/><Relationship Id="rId21" Type="http://schemas.openxmlformats.org/officeDocument/2006/relationships/tags" Target="../tags/tag396.xml"/><Relationship Id="rId34" Type="http://schemas.openxmlformats.org/officeDocument/2006/relationships/tags" Target="../tags/tag409.xml"/><Relationship Id="rId42" Type="http://schemas.openxmlformats.org/officeDocument/2006/relationships/tags" Target="../tags/tag417.xml"/><Relationship Id="rId47" Type="http://schemas.openxmlformats.org/officeDocument/2006/relationships/tags" Target="../tags/tag422.xml"/><Relationship Id="rId50" Type="http://schemas.openxmlformats.org/officeDocument/2006/relationships/tags" Target="../tags/tag425.xml"/><Relationship Id="rId55" Type="http://schemas.openxmlformats.org/officeDocument/2006/relationships/tags" Target="../tags/tag430.xml"/><Relationship Id="rId7" Type="http://schemas.openxmlformats.org/officeDocument/2006/relationships/tags" Target="../tags/tag382.xml"/><Relationship Id="rId2" Type="http://schemas.openxmlformats.org/officeDocument/2006/relationships/tags" Target="../tags/tag377.xml"/><Relationship Id="rId16" Type="http://schemas.openxmlformats.org/officeDocument/2006/relationships/tags" Target="../tags/tag391.xml"/><Relationship Id="rId29" Type="http://schemas.openxmlformats.org/officeDocument/2006/relationships/tags" Target="../tags/tag404.xml"/><Relationship Id="rId11" Type="http://schemas.openxmlformats.org/officeDocument/2006/relationships/tags" Target="../tags/tag386.xml"/><Relationship Id="rId24" Type="http://schemas.openxmlformats.org/officeDocument/2006/relationships/tags" Target="../tags/tag399.xml"/><Relationship Id="rId32" Type="http://schemas.openxmlformats.org/officeDocument/2006/relationships/tags" Target="../tags/tag407.xml"/><Relationship Id="rId37" Type="http://schemas.openxmlformats.org/officeDocument/2006/relationships/tags" Target="../tags/tag412.xml"/><Relationship Id="rId40" Type="http://schemas.openxmlformats.org/officeDocument/2006/relationships/tags" Target="../tags/tag415.xml"/><Relationship Id="rId45" Type="http://schemas.openxmlformats.org/officeDocument/2006/relationships/tags" Target="../tags/tag420.xml"/><Relationship Id="rId53" Type="http://schemas.openxmlformats.org/officeDocument/2006/relationships/tags" Target="../tags/tag428.xml"/><Relationship Id="rId58" Type="http://schemas.openxmlformats.org/officeDocument/2006/relationships/tags" Target="../tags/tag433.xml"/><Relationship Id="rId5" Type="http://schemas.openxmlformats.org/officeDocument/2006/relationships/tags" Target="../tags/tag380.xml"/><Relationship Id="rId61" Type="http://schemas.openxmlformats.org/officeDocument/2006/relationships/notesSlide" Target="../notesSlides/notesSlide4.xml"/><Relationship Id="rId19" Type="http://schemas.openxmlformats.org/officeDocument/2006/relationships/tags" Target="../tags/tag394.xml"/><Relationship Id="rId14" Type="http://schemas.openxmlformats.org/officeDocument/2006/relationships/tags" Target="../tags/tag389.xml"/><Relationship Id="rId22" Type="http://schemas.openxmlformats.org/officeDocument/2006/relationships/tags" Target="../tags/tag397.xml"/><Relationship Id="rId27" Type="http://schemas.openxmlformats.org/officeDocument/2006/relationships/tags" Target="../tags/tag402.xml"/><Relationship Id="rId30" Type="http://schemas.openxmlformats.org/officeDocument/2006/relationships/tags" Target="../tags/tag405.xml"/><Relationship Id="rId35" Type="http://schemas.openxmlformats.org/officeDocument/2006/relationships/tags" Target="../tags/tag410.xml"/><Relationship Id="rId43" Type="http://schemas.openxmlformats.org/officeDocument/2006/relationships/tags" Target="../tags/tag418.xml"/><Relationship Id="rId48" Type="http://schemas.openxmlformats.org/officeDocument/2006/relationships/tags" Target="../tags/tag423.xml"/><Relationship Id="rId56" Type="http://schemas.openxmlformats.org/officeDocument/2006/relationships/tags" Target="../tags/tag431.xml"/><Relationship Id="rId8" Type="http://schemas.openxmlformats.org/officeDocument/2006/relationships/tags" Target="../tags/tag383.xml"/><Relationship Id="rId51" Type="http://schemas.openxmlformats.org/officeDocument/2006/relationships/tags" Target="../tags/tag426.xml"/><Relationship Id="rId3" Type="http://schemas.openxmlformats.org/officeDocument/2006/relationships/tags" Target="../tags/tag378.xml"/><Relationship Id="rId12" Type="http://schemas.openxmlformats.org/officeDocument/2006/relationships/tags" Target="../tags/tag387.xml"/><Relationship Id="rId17" Type="http://schemas.openxmlformats.org/officeDocument/2006/relationships/tags" Target="../tags/tag392.xml"/><Relationship Id="rId25" Type="http://schemas.openxmlformats.org/officeDocument/2006/relationships/tags" Target="../tags/tag400.xml"/><Relationship Id="rId33" Type="http://schemas.openxmlformats.org/officeDocument/2006/relationships/tags" Target="../tags/tag408.xml"/><Relationship Id="rId38" Type="http://schemas.openxmlformats.org/officeDocument/2006/relationships/tags" Target="../tags/tag413.xml"/><Relationship Id="rId46" Type="http://schemas.openxmlformats.org/officeDocument/2006/relationships/tags" Target="../tags/tag421.xml"/><Relationship Id="rId59" Type="http://schemas.openxmlformats.org/officeDocument/2006/relationships/tags" Target="../tags/tag434.xml"/><Relationship Id="rId20" Type="http://schemas.openxmlformats.org/officeDocument/2006/relationships/tags" Target="../tags/tag395.xml"/><Relationship Id="rId41" Type="http://schemas.openxmlformats.org/officeDocument/2006/relationships/tags" Target="../tags/tag416.xml"/><Relationship Id="rId54" Type="http://schemas.openxmlformats.org/officeDocument/2006/relationships/tags" Target="../tags/tag429.xml"/><Relationship Id="rId1" Type="http://schemas.openxmlformats.org/officeDocument/2006/relationships/tags" Target="../tags/tag376.xml"/><Relationship Id="rId6" Type="http://schemas.openxmlformats.org/officeDocument/2006/relationships/tags" Target="../tags/tag381.xml"/><Relationship Id="rId15" Type="http://schemas.openxmlformats.org/officeDocument/2006/relationships/tags" Target="../tags/tag390.xml"/><Relationship Id="rId23" Type="http://schemas.openxmlformats.org/officeDocument/2006/relationships/tags" Target="../tags/tag398.xml"/><Relationship Id="rId28" Type="http://schemas.openxmlformats.org/officeDocument/2006/relationships/tags" Target="../tags/tag403.xml"/><Relationship Id="rId36" Type="http://schemas.openxmlformats.org/officeDocument/2006/relationships/tags" Target="../tags/tag411.xml"/><Relationship Id="rId49" Type="http://schemas.openxmlformats.org/officeDocument/2006/relationships/tags" Target="../tags/tag424.xml"/><Relationship Id="rId57" Type="http://schemas.openxmlformats.org/officeDocument/2006/relationships/tags" Target="../tags/tag432.xml"/><Relationship Id="rId10" Type="http://schemas.openxmlformats.org/officeDocument/2006/relationships/tags" Target="../tags/tag385.xml"/><Relationship Id="rId31" Type="http://schemas.openxmlformats.org/officeDocument/2006/relationships/tags" Target="../tags/tag406.xml"/><Relationship Id="rId44" Type="http://schemas.openxmlformats.org/officeDocument/2006/relationships/tags" Target="../tags/tag419.xml"/><Relationship Id="rId52" Type="http://schemas.openxmlformats.org/officeDocument/2006/relationships/tags" Target="../tags/tag427.xml"/><Relationship Id="rId60" Type="http://schemas.openxmlformats.org/officeDocument/2006/relationships/slideLayout" Target="../slideLayouts/slideLayout2.xml"/><Relationship Id="rId4" Type="http://schemas.openxmlformats.org/officeDocument/2006/relationships/tags" Target="../tags/tag379.xml"/><Relationship Id="rId9" Type="http://schemas.openxmlformats.org/officeDocument/2006/relationships/tags" Target="../tags/tag384.xml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tags" Target="../tags/tag447.xml"/><Relationship Id="rId18" Type="http://schemas.openxmlformats.org/officeDocument/2006/relationships/tags" Target="../tags/tag452.xml"/><Relationship Id="rId26" Type="http://schemas.openxmlformats.org/officeDocument/2006/relationships/tags" Target="../tags/tag460.xml"/><Relationship Id="rId39" Type="http://schemas.openxmlformats.org/officeDocument/2006/relationships/tags" Target="../tags/tag473.xml"/><Relationship Id="rId21" Type="http://schemas.openxmlformats.org/officeDocument/2006/relationships/tags" Target="../tags/tag455.xml"/><Relationship Id="rId34" Type="http://schemas.openxmlformats.org/officeDocument/2006/relationships/tags" Target="../tags/tag468.xml"/><Relationship Id="rId42" Type="http://schemas.openxmlformats.org/officeDocument/2006/relationships/tags" Target="../tags/tag476.xml"/><Relationship Id="rId47" Type="http://schemas.openxmlformats.org/officeDocument/2006/relationships/tags" Target="../tags/tag481.xml"/><Relationship Id="rId50" Type="http://schemas.openxmlformats.org/officeDocument/2006/relationships/tags" Target="../tags/tag484.xml"/><Relationship Id="rId55" Type="http://schemas.openxmlformats.org/officeDocument/2006/relationships/tags" Target="../tags/tag489.xml"/><Relationship Id="rId7" Type="http://schemas.openxmlformats.org/officeDocument/2006/relationships/tags" Target="../tags/tag441.xml"/><Relationship Id="rId2" Type="http://schemas.openxmlformats.org/officeDocument/2006/relationships/tags" Target="../tags/tag436.xml"/><Relationship Id="rId16" Type="http://schemas.openxmlformats.org/officeDocument/2006/relationships/tags" Target="../tags/tag450.xml"/><Relationship Id="rId29" Type="http://schemas.openxmlformats.org/officeDocument/2006/relationships/tags" Target="../tags/tag463.xml"/><Relationship Id="rId11" Type="http://schemas.openxmlformats.org/officeDocument/2006/relationships/tags" Target="../tags/tag445.xml"/><Relationship Id="rId24" Type="http://schemas.openxmlformats.org/officeDocument/2006/relationships/tags" Target="../tags/tag458.xml"/><Relationship Id="rId32" Type="http://schemas.openxmlformats.org/officeDocument/2006/relationships/tags" Target="../tags/tag466.xml"/><Relationship Id="rId37" Type="http://schemas.openxmlformats.org/officeDocument/2006/relationships/tags" Target="../tags/tag471.xml"/><Relationship Id="rId40" Type="http://schemas.openxmlformats.org/officeDocument/2006/relationships/tags" Target="../tags/tag474.xml"/><Relationship Id="rId45" Type="http://schemas.openxmlformats.org/officeDocument/2006/relationships/tags" Target="../tags/tag479.xml"/><Relationship Id="rId53" Type="http://schemas.openxmlformats.org/officeDocument/2006/relationships/tags" Target="../tags/tag487.xml"/><Relationship Id="rId58" Type="http://schemas.openxmlformats.org/officeDocument/2006/relationships/slideLayout" Target="../slideLayouts/slideLayout2.xml"/><Relationship Id="rId5" Type="http://schemas.openxmlformats.org/officeDocument/2006/relationships/tags" Target="../tags/tag439.xml"/><Relationship Id="rId19" Type="http://schemas.openxmlformats.org/officeDocument/2006/relationships/tags" Target="../tags/tag453.xml"/><Relationship Id="rId4" Type="http://schemas.openxmlformats.org/officeDocument/2006/relationships/tags" Target="../tags/tag438.xml"/><Relationship Id="rId9" Type="http://schemas.openxmlformats.org/officeDocument/2006/relationships/tags" Target="../tags/tag443.xml"/><Relationship Id="rId14" Type="http://schemas.openxmlformats.org/officeDocument/2006/relationships/tags" Target="../tags/tag448.xml"/><Relationship Id="rId22" Type="http://schemas.openxmlformats.org/officeDocument/2006/relationships/tags" Target="../tags/tag456.xml"/><Relationship Id="rId27" Type="http://schemas.openxmlformats.org/officeDocument/2006/relationships/tags" Target="../tags/tag461.xml"/><Relationship Id="rId30" Type="http://schemas.openxmlformats.org/officeDocument/2006/relationships/tags" Target="../tags/tag464.xml"/><Relationship Id="rId35" Type="http://schemas.openxmlformats.org/officeDocument/2006/relationships/tags" Target="../tags/tag469.xml"/><Relationship Id="rId43" Type="http://schemas.openxmlformats.org/officeDocument/2006/relationships/tags" Target="../tags/tag477.xml"/><Relationship Id="rId48" Type="http://schemas.openxmlformats.org/officeDocument/2006/relationships/tags" Target="../tags/tag482.xml"/><Relationship Id="rId56" Type="http://schemas.openxmlformats.org/officeDocument/2006/relationships/tags" Target="../tags/tag490.xml"/><Relationship Id="rId8" Type="http://schemas.openxmlformats.org/officeDocument/2006/relationships/tags" Target="../tags/tag442.xml"/><Relationship Id="rId51" Type="http://schemas.openxmlformats.org/officeDocument/2006/relationships/tags" Target="../tags/tag485.xml"/><Relationship Id="rId3" Type="http://schemas.openxmlformats.org/officeDocument/2006/relationships/tags" Target="../tags/tag437.xml"/><Relationship Id="rId12" Type="http://schemas.openxmlformats.org/officeDocument/2006/relationships/tags" Target="../tags/tag446.xml"/><Relationship Id="rId17" Type="http://schemas.openxmlformats.org/officeDocument/2006/relationships/tags" Target="../tags/tag451.xml"/><Relationship Id="rId25" Type="http://schemas.openxmlformats.org/officeDocument/2006/relationships/tags" Target="../tags/tag459.xml"/><Relationship Id="rId33" Type="http://schemas.openxmlformats.org/officeDocument/2006/relationships/tags" Target="../tags/tag467.xml"/><Relationship Id="rId38" Type="http://schemas.openxmlformats.org/officeDocument/2006/relationships/tags" Target="../tags/tag472.xml"/><Relationship Id="rId46" Type="http://schemas.openxmlformats.org/officeDocument/2006/relationships/tags" Target="../tags/tag480.xml"/><Relationship Id="rId59" Type="http://schemas.openxmlformats.org/officeDocument/2006/relationships/notesSlide" Target="../notesSlides/notesSlide5.xml"/><Relationship Id="rId20" Type="http://schemas.openxmlformats.org/officeDocument/2006/relationships/tags" Target="../tags/tag454.xml"/><Relationship Id="rId41" Type="http://schemas.openxmlformats.org/officeDocument/2006/relationships/tags" Target="../tags/tag475.xml"/><Relationship Id="rId54" Type="http://schemas.openxmlformats.org/officeDocument/2006/relationships/tags" Target="../tags/tag488.xml"/><Relationship Id="rId1" Type="http://schemas.openxmlformats.org/officeDocument/2006/relationships/tags" Target="../tags/tag435.xml"/><Relationship Id="rId6" Type="http://schemas.openxmlformats.org/officeDocument/2006/relationships/tags" Target="../tags/tag440.xml"/><Relationship Id="rId15" Type="http://schemas.openxmlformats.org/officeDocument/2006/relationships/tags" Target="../tags/tag449.xml"/><Relationship Id="rId23" Type="http://schemas.openxmlformats.org/officeDocument/2006/relationships/tags" Target="../tags/tag457.xml"/><Relationship Id="rId28" Type="http://schemas.openxmlformats.org/officeDocument/2006/relationships/tags" Target="../tags/tag462.xml"/><Relationship Id="rId36" Type="http://schemas.openxmlformats.org/officeDocument/2006/relationships/tags" Target="../tags/tag470.xml"/><Relationship Id="rId49" Type="http://schemas.openxmlformats.org/officeDocument/2006/relationships/tags" Target="../tags/tag483.xml"/><Relationship Id="rId57" Type="http://schemas.openxmlformats.org/officeDocument/2006/relationships/tags" Target="../tags/tag491.xml"/><Relationship Id="rId10" Type="http://schemas.openxmlformats.org/officeDocument/2006/relationships/tags" Target="../tags/tag444.xml"/><Relationship Id="rId31" Type="http://schemas.openxmlformats.org/officeDocument/2006/relationships/tags" Target="../tags/tag465.xml"/><Relationship Id="rId44" Type="http://schemas.openxmlformats.org/officeDocument/2006/relationships/tags" Target="../tags/tag478.xml"/><Relationship Id="rId52" Type="http://schemas.openxmlformats.org/officeDocument/2006/relationships/tags" Target="../tags/tag486.xml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tags" Target="../tags/tag504.xml"/><Relationship Id="rId18" Type="http://schemas.openxmlformats.org/officeDocument/2006/relationships/tags" Target="../tags/tag509.xml"/><Relationship Id="rId26" Type="http://schemas.openxmlformats.org/officeDocument/2006/relationships/tags" Target="../tags/tag517.xml"/><Relationship Id="rId39" Type="http://schemas.openxmlformats.org/officeDocument/2006/relationships/tags" Target="../tags/tag530.xml"/><Relationship Id="rId21" Type="http://schemas.openxmlformats.org/officeDocument/2006/relationships/tags" Target="../tags/tag512.xml"/><Relationship Id="rId34" Type="http://schemas.openxmlformats.org/officeDocument/2006/relationships/tags" Target="../tags/tag525.xml"/><Relationship Id="rId42" Type="http://schemas.openxmlformats.org/officeDocument/2006/relationships/tags" Target="../tags/tag533.xml"/><Relationship Id="rId47" Type="http://schemas.openxmlformats.org/officeDocument/2006/relationships/tags" Target="../tags/tag538.xml"/><Relationship Id="rId50" Type="http://schemas.openxmlformats.org/officeDocument/2006/relationships/tags" Target="../tags/tag541.xml"/><Relationship Id="rId55" Type="http://schemas.openxmlformats.org/officeDocument/2006/relationships/tags" Target="../tags/tag546.xml"/><Relationship Id="rId63" Type="http://schemas.openxmlformats.org/officeDocument/2006/relationships/notesSlide" Target="../notesSlides/notesSlide6.xml"/><Relationship Id="rId7" Type="http://schemas.openxmlformats.org/officeDocument/2006/relationships/tags" Target="../tags/tag498.xml"/><Relationship Id="rId2" Type="http://schemas.openxmlformats.org/officeDocument/2006/relationships/tags" Target="../tags/tag493.xml"/><Relationship Id="rId16" Type="http://schemas.openxmlformats.org/officeDocument/2006/relationships/tags" Target="../tags/tag507.xml"/><Relationship Id="rId29" Type="http://schemas.openxmlformats.org/officeDocument/2006/relationships/tags" Target="../tags/tag520.xml"/><Relationship Id="rId11" Type="http://schemas.openxmlformats.org/officeDocument/2006/relationships/tags" Target="../tags/tag502.xml"/><Relationship Id="rId24" Type="http://schemas.openxmlformats.org/officeDocument/2006/relationships/tags" Target="../tags/tag515.xml"/><Relationship Id="rId32" Type="http://schemas.openxmlformats.org/officeDocument/2006/relationships/tags" Target="../tags/tag523.xml"/><Relationship Id="rId37" Type="http://schemas.openxmlformats.org/officeDocument/2006/relationships/tags" Target="../tags/tag528.xml"/><Relationship Id="rId40" Type="http://schemas.openxmlformats.org/officeDocument/2006/relationships/tags" Target="../tags/tag531.xml"/><Relationship Id="rId45" Type="http://schemas.openxmlformats.org/officeDocument/2006/relationships/tags" Target="../tags/tag536.xml"/><Relationship Id="rId53" Type="http://schemas.openxmlformats.org/officeDocument/2006/relationships/tags" Target="../tags/tag544.xml"/><Relationship Id="rId58" Type="http://schemas.openxmlformats.org/officeDocument/2006/relationships/tags" Target="../tags/tag549.xml"/><Relationship Id="rId5" Type="http://schemas.openxmlformats.org/officeDocument/2006/relationships/tags" Target="../tags/tag496.xml"/><Relationship Id="rId61" Type="http://schemas.openxmlformats.org/officeDocument/2006/relationships/tags" Target="../tags/tag552.xml"/><Relationship Id="rId19" Type="http://schemas.openxmlformats.org/officeDocument/2006/relationships/tags" Target="../tags/tag510.xml"/><Relationship Id="rId14" Type="http://schemas.openxmlformats.org/officeDocument/2006/relationships/tags" Target="../tags/tag505.xml"/><Relationship Id="rId22" Type="http://schemas.openxmlformats.org/officeDocument/2006/relationships/tags" Target="../tags/tag513.xml"/><Relationship Id="rId27" Type="http://schemas.openxmlformats.org/officeDocument/2006/relationships/tags" Target="../tags/tag518.xml"/><Relationship Id="rId30" Type="http://schemas.openxmlformats.org/officeDocument/2006/relationships/tags" Target="../tags/tag521.xml"/><Relationship Id="rId35" Type="http://schemas.openxmlformats.org/officeDocument/2006/relationships/tags" Target="../tags/tag526.xml"/><Relationship Id="rId43" Type="http://schemas.openxmlformats.org/officeDocument/2006/relationships/tags" Target="../tags/tag534.xml"/><Relationship Id="rId48" Type="http://schemas.openxmlformats.org/officeDocument/2006/relationships/tags" Target="../tags/tag539.xml"/><Relationship Id="rId56" Type="http://schemas.openxmlformats.org/officeDocument/2006/relationships/tags" Target="../tags/tag547.xml"/><Relationship Id="rId8" Type="http://schemas.openxmlformats.org/officeDocument/2006/relationships/tags" Target="../tags/tag499.xml"/><Relationship Id="rId51" Type="http://schemas.openxmlformats.org/officeDocument/2006/relationships/tags" Target="../tags/tag542.xml"/><Relationship Id="rId3" Type="http://schemas.openxmlformats.org/officeDocument/2006/relationships/tags" Target="../tags/tag494.xml"/><Relationship Id="rId12" Type="http://schemas.openxmlformats.org/officeDocument/2006/relationships/tags" Target="../tags/tag503.xml"/><Relationship Id="rId17" Type="http://schemas.openxmlformats.org/officeDocument/2006/relationships/tags" Target="../tags/tag508.xml"/><Relationship Id="rId25" Type="http://schemas.openxmlformats.org/officeDocument/2006/relationships/tags" Target="../tags/tag516.xml"/><Relationship Id="rId33" Type="http://schemas.openxmlformats.org/officeDocument/2006/relationships/tags" Target="../tags/tag524.xml"/><Relationship Id="rId38" Type="http://schemas.openxmlformats.org/officeDocument/2006/relationships/tags" Target="../tags/tag529.xml"/><Relationship Id="rId46" Type="http://schemas.openxmlformats.org/officeDocument/2006/relationships/tags" Target="../tags/tag537.xml"/><Relationship Id="rId59" Type="http://schemas.openxmlformats.org/officeDocument/2006/relationships/tags" Target="../tags/tag550.xml"/><Relationship Id="rId20" Type="http://schemas.openxmlformats.org/officeDocument/2006/relationships/tags" Target="../tags/tag511.xml"/><Relationship Id="rId41" Type="http://schemas.openxmlformats.org/officeDocument/2006/relationships/tags" Target="../tags/tag532.xml"/><Relationship Id="rId54" Type="http://schemas.openxmlformats.org/officeDocument/2006/relationships/tags" Target="../tags/tag545.xml"/><Relationship Id="rId62" Type="http://schemas.openxmlformats.org/officeDocument/2006/relationships/slideLayout" Target="../slideLayouts/slideLayout2.xml"/><Relationship Id="rId1" Type="http://schemas.openxmlformats.org/officeDocument/2006/relationships/tags" Target="../tags/tag492.xml"/><Relationship Id="rId6" Type="http://schemas.openxmlformats.org/officeDocument/2006/relationships/tags" Target="../tags/tag497.xml"/><Relationship Id="rId15" Type="http://schemas.openxmlformats.org/officeDocument/2006/relationships/tags" Target="../tags/tag506.xml"/><Relationship Id="rId23" Type="http://schemas.openxmlformats.org/officeDocument/2006/relationships/tags" Target="../tags/tag514.xml"/><Relationship Id="rId28" Type="http://schemas.openxmlformats.org/officeDocument/2006/relationships/tags" Target="../tags/tag519.xml"/><Relationship Id="rId36" Type="http://schemas.openxmlformats.org/officeDocument/2006/relationships/tags" Target="../tags/tag527.xml"/><Relationship Id="rId49" Type="http://schemas.openxmlformats.org/officeDocument/2006/relationships/tags" Target="../tags/tag540.xml"/><Relationship Id="rId57" Type="http://schemas.openxmlformats.org/officeDocument/2006/relationships/tags" Target="../tags/tag548.xml"/><Relationship Id="rId10" Type="http://schemas.openxmlformats.org/officeDocument/2006/relationships/tags" Target="../tags/tag501.xml"/><Relationship Id="rId31" Type="http://schemas.openxmlformats.org/officeDocument/2006/relationships/tags" Target="../tags/tag522.xml"/><Relationship Id="rId44" Type="http://schemas.openxmlformats.org/officeDocument/2006/relationships/tags" Target="../tags/tag535.xml"/><Relationship Id="rId52" Type="http://schemas.openxmlformats.org/officeDocument/2006/relationships/tags" Target="../tags/tag543.xml"/><Relationship Id="rId60" Type="http://schemas.openxmlformats.org/officeDocument/2006/relationships/tags" Target="../tags/tag551.xml"/><Relationship Id="rId4" Type="http://schemas.openxmlformats.org/officeDocument/2006/relationships/tags" Target="../tags/tag495.xml"/><Relationship Id="rId9" Type="http://schemas.openxmlformats.org/officeDocument/2006/relationships/tags" Target="../tags/tag500.xml"/></Relationships>
</file>

<file path=ppt/slides/_rels/slide59.xml.rels><?xml version="1.0" encoding="UTF-8" standalone="yes"?>
<Relationships xmlns="http://schemas.openxmlformats.org/package/2006/relationships"><Relationship Id="rId13" Type="http://schemas.openxmlformats.org/officeDocument/2006/relationships/tags" Target="../tags/tag565.xml"/><Relationship Id="rId18" Type="http://schemas.openxmlformats.org/officeDocument/2006/relationships/tags" Target="../tags/tag570.xml"/><Relationship Id="rId26" Type="http://schemas.openxmlformats.org/officeDocument/2006/relationships/tags" Target="../tags/tag578.xml"/><Relationship Id="rId39" Type="http://schemas.openxmlformats.org/officeDocument/2006/relationships/tags" Target="../tags/tag591.xml"/><Relationship Id="rId21" Type="http://schemas.openxmlformats.org/officeDocument/2006/relationships/tags" Target="../tags/tag573.xml"/><Relationship Id="rId34" Type="http://schemas.openxmlformats.org/officeDocument/2006/relationships/tags" Target="../tags/tag586.xml"/><Relationship Id="rId42" Type="http://schemas.openxmlformats.org/officeDocument/2006/relationships/tags" Target="../tags/tag594.xml"/><Relationship Id="rId47" Type="http://schemas.openxmlformats.org/officeDocument/2006/relationships/tags" Target="../tags/tag599.xml"/><Relationship Id="rId50" Type="http://schemas.openxmlformats.org/officeDocument/2006/relationships/tags" Target="../tags/tag602.xml"/><Relationship Id="rId55" Type="http://schemas.openxmlformats.org/officeDocument/2006/relationships/tags" Target="../tags/tag607.xml"/><Relationship Id="rId7" Type="http://schemas.openxmlformats.org/officeDocument/2006/relationships/tags" Target="../tags/tag559.xml"/><Relationship Id="rId2" Type="http://schemas.openxmlformats.org/officeDocument/2006/relationships/tags" Target="../tags/tag554.xml"/><Relationship Id="rId16" Type="http://schemas.openxmlformats.org/officeDocument/2006/relationships/tags" Target="../tags/tag568.xml"/><Relationship Id="rId29" Type="http://schemas.openxmlformats.org/officeDocument/2006/relationships/tags" Target="../tags/tag581.xml"/><Relationship Id="rId11" Type="http://schemas.openxmlformats.org/officeDocument/2006/relationships/tags" Target="../tags/tag563.xml"/><Relationship Id="rId24" Type="http://schemas.openxmlformats.org/officeDocument/2006/relationships/tags" Target="../tags/tag576.xml"/><Relationship Id="rId32" Type="http://schemas.openxmlformats.org/officeDocument/2006/relationships/tags" Target="../tags/tag584.xml"/><Relationship Id="rId37" Type="http://schemas.openxmlformats.org/officeDocument/2006/relationships/tags" Target="../tags/tag589.xml"/><Relationship Id="rId40" Type="http://schemas.openxmlformats.org/officeDocument/2006/relationships/tags" Target="../tags/tag592.xml"/><Relationship Id="rId45" Type="http://schemas.openxmlformats.org/officeDocument/2006/relationships/tags" Target="../tags/tag597.xml"/><Relationship Id="rId53" Type="http://schemas.openxmlformats.org/officeDocument/2006/relationships/tags" Target="../tags/tag605.xml"/><Relationship Id="rId58" Type="http://schemas.openxmlformats.org/officeDocument/2006/relationships/tags" Target="../tags/tag610.xml"/><Relationship Id="rId5" Type="http://schemas.openxmlformats.org/officeDocument/2006/relationships/tags" Target="../tags/tag557.xml"/><Relationship Id="rId61" Type="http://schemas.openxmlformats.org/officeDocument/2006/relationships/slideLayout" Target="../slideLayouts/slideLayout2.xml"/><Relationship Id="rId19" Type="http://schemas.openxmlformats.org/officeDocument/2006/relationships/tags" Target="../tags/tag571.xml"/><Relationship Id="rId14" Type="http://schemas.openxmlformats.org/officeDocument/2006/relationships/tags" Target="../tags/tag566.xml"/><Relationship Id="rId22" Type="http://schemas.openxmlformats.org/officeDocument/2006/relationships/tags" Target="../tags/tag574.xml"/><Relationship Id="rId27" Type="http://schemas.openxmlformats.org/officeDocument/2006/relationships/tags" Target="../tags/tag579.xml"/><Relationship Id="rId30" Type="http://schemas.openxmlformats.org/officeDocument/2006/relationships/tags" Target="../tags/tag582.xml"/><Relationship Id="rId35" Type="http://schemas.openxmlformats.org/officeDocument/2006/relationships/tags" Target="../tags/tag587.xml"/><Relationship Id="rId43" Type="http://schemas.openxmlformats.org/officeDocument/2006/relationships/tags" Target="../tags/tag595.xml"/><Relationship Id="rId48" Type="http://schemas.openxmlformats.org/officeDocument/2006/relationships/tags" Target="../tags/tag600.xml"/><Relationship Id="rId56" Type="http://schemas.openxmlformats.org/officeDocument/2006/relationships/tags" Target="../tags/tag608.xml"/><Relationship Id="rId8" Type="http://schemas.openxmlformats.org/officeDocument/2006/relationships/tags" Target="../tags/tag560.xml"/><Relationship Id="rId51" Type="http://schemas.openxmlformats.org/officeDocument/2006/relationships/tags" Target="../tags/tag603.xml"/><Relationship Id="rId3" Type="http://schemas.openxmlformats.org/officeDocument/2006/relationships/tags" Target="../tags/tag555.xml"/><Relationship Id="rId12" Type="http://schemas.openxmlformats.org/officeDocument/2006/relationships/tags" Target="../tags/tag564.xml"/><Relationship Id="rId17" Type="http://schemas.openxmlformats.org/officeDocument/2006/relationships/tags" Target="../tags/tag569.xml"/><Relationship Id="rId25" Type="http://schemas.openxmlformats.org/officeDocument/2006/relationships/tags" Target="../tags/tag577.xml"/><Relationship Id="rId33" Type="http://schemas.openxmlformats.org/officeDocument/2006/relationships/tags" Target="../tags/tag585.xml"/><Relationship Id="rId38" Type="http://schemas.openxmlformats.org/officeDocument/2006/relationships/tags" Target="../tags/tag590.xml"/><Relationship Id="rId46" Type="http://schemas.openxmlformats.org/officeDocument/2006/relationships/tags" Target="../tags/tag598.xml"/><Relationship Id="rId59" Type="http://schemas.openxmlformats.org/officeDocument/2006/relationships/tags" Target="../tags/tag611.xml"/><Relationship Id="rId20" Type="http://schemas.openxmlformats.org/officeDocument/2006/relationships/tags" Target="../tags/tag572.xml"/><Relationship Id="rId41" Type="http://schemas.openxmlformats.org/officeDocument/2006/relationships/tags" Target="../tags/tag593.xml"/><Relationship Id="rId54" Type="http://schemas.openxmlformats.org/officeDocument/2006/relationships/tags" Target="../tags/tag606.xml"/><Relationship Id="rId62" Type="http://schemas.openxmlformats.org/officeDocument/2006/relationships/notesSlide" Target="../notesSlides/notesSlide7.xml"/><Relationship Id="rId1" Type="http://schemas.openxmlformats.org/officeDocument/2006/relationships/tags" Target="../tags/tag553.xml"/><Relationship Id="rId6" Type="http://schemas.openxmlformats.org/officeDocument/2006/relationships/tags" Target="../tags/tag558.xml"/><Relationship Id="rId15" Type="http://schemas.openxmlformats.org/officeDocument/2006/relationships/tags" Target="../tags/tag567.xml"/><Relationship Id="rId23" Type="http://schemas.openxmlformats.org/officeDocument/2006/relationships/tags" Target="../tags/tag575.xml"/><Relationship Id="rId28" Type="http://schemas.openxmlformats.org/officeDocument/2006/relationships/tags" Target="../tags/tag580.xml"/><Relationship Id="rId36" Type="http://schemas.openxmlformats.org/officeDocument/2006/relationships/tags" Target="../tags/tag588.xml"/><Relationship Id="rId49" Type="http://schemas.openxmlformats.org/officeDocument/2006/relationships/tags" Target="../tags/tag601.xml"/><Relationship Id="rId57" Type="http://schemas.openxmlformats.org/officeDocument/2006/relationships/tags" Target="../tags/tag609.xml"/><Relationship Id="rId10" Type="http://schemas.openxmlformats.org/officeDocument/2006/relationships/tags" Target="../tags/tag562.xml"/><Relationship Id="rId31" Type="http://schemas.openxmlformats.org/officeDocument/2006/relationships/tags" Target="../tags/tag583.xml"/><Relationship Id="rId44" Type="http://schemas.openxmlformats.org/officeDocument/2006/relationships/tags" Target="../tags/tag596.xml"/><Relationship Id="rId52" Type="http://schemas.openxmlformats.org/officeDocument/2006/relationships/tags" Target="../tags/tag604.xml"/><Relationship Id="rId60" Type="http://schemas.openxmlformats.org/officeDocument/2006/relationships/tags" Target="../tags/tag612.xml"/><Relationship Id="rId4" Type="http://schemas.openxmlformats.org/officeDocument/2006/relationships/tags" Target="../tags/tag556.xml"/><Relationship Id="rId9" Type="http://schemas.openxmlformats.org/officeDocument/2006/relationships/tags" Target="../tags/tag56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0.xml.rels><?xml version="1.0" encoding="UTF-8" standalone="yes"?>
<Relationships xmlns="http://schemas.openxmlformats.org/package/2006/relationships"><Relationship Id="rId26" Type="http://schemas.openxmlformats.org/officeDocument/2006/relationships/tags" Target="../tags/tag638.xml"/><Relationship Id="rId21" Type="http://schemas.openxmlformats.org/officeDocument/2006/relationships/tags" Target="../tags/tag633.xml"/><Relationship Id="rId34" Type="http://schemas.openxmlformats.org/officeDocument/2006/relationships/tags" Target="../tags/tag646.xml"/><Relationship Id="rId42" Type="http://schemas.openxmlformats.org/officeDocument/2006/relationships/tags" Target="../tags/tag654.xml"/><Relationship Id="rId47" Type="http://schemas.openxmlformats.org/officeDocument/2006/relationships/tags" Target="../tags/tag659.xml"/><Relationship Id="rId50" Type="http://schemas.openxmlformats.org/officeDocument/2006/relationships/tags" Target="../tags/tag662.xml"/><Relationship Id="rId55" Type="http://schemas.openxmlformats.org/officeDocument/2006/relationships/tags" Target="../tags/tag667.xml"/><Relationship Id="rId63" Type="http://schemas.openxmlformats.org/officeDocument/2006/relationships/tags" Target="../tags/tag675.xml"/><Relationship Id="rId7" Type="http://schemas.openxmlformats.org/officeDocument/2006/relationships/tags" Target="../tags/tag619.xml"/><Relationship Id="rId2" Type="http://schemas.openxmlformats.org/officeDocument/2006/relationships/tags" Target="../tags/tag614.xml"/><Relationship Id="rId16" Type="http://schemas.openxmlformats.org/officeDocument/2006/relationships/tags" Target="../tags/tag628.xml"/><Relationship Id="rId29" Type="http://schemas.openxmlformats.org/officeDocument/2006/relationships/tags" Target="../tags/tag641.xml"/><Relationship Id="rId11" Type="http://schemas.openxmlformats.org/officeDocument/2006/relationships/tags" Target="../tags/tag623.xml"/><Relationship Id="rId24" Type="http://schemas.openxmlformats.org/officeDocument/2006/relationships/tags" Target="../tags/tag636.xml"/><Relationship Id="rId32" Type="http://schemas.openxmlformats.org/officeDocument/2006/relationships/tags" Target="../tags/tag644.xml"/><Relationship Id="rId37" Type="http://schemas.openxmlformats.org/officeDocument/2006/relationships/tags" Target="../tags/tag649.xml"/><Relationship Id="rId40" Type="http://schemas.openxmlformats.org/officeDocument/2006/relationships/tags" Target="../tags/tag652.xml"/><Relationship Id="rId45" Type="http://schemas.openxmlformats.org/officeDocument/2006/relationships/tags" Target="../tags/tag657.xml"/><Relationship Id="rId53" Type="http://schemas.openxmlformats.org/officeDocument/2006/relationships/tags" Target="../tags/tag665.xml"/><Relationship Id="rId58" Type="http://schemas.openxmlformats.org/officeDocument/2006/relationships/tags" Target="../tags/tag670.xml"/><Relationship Id="rId66" Type="http://schemas.openxmlformats.org/officeDocument/2006/relationships/notesSlide" Target="../notesSlides/notesSlide8.xml"/><Relationship Id="rId5" Type="http://schemas.openxmlformats.org/officeDocument/2006/relationships/tags" Target="../tags/tag617.xml"/><Relationship Id="rId61" Type="http://schemas.openxmlformats.org/officeDocument/2006/relationships/tags" Target="../tags/tag673.xml"/><Relationship Id="rId19" Type="http://schemas.openxmlformats.org/officeDocument/2006/relationships/tags" Target="../tags/tag631.xml"/><Relationship Id="rId14" Type="http://schemas.openxmlformats.org/officeDocument/2006/relationships/tags" Target="../tags/tag626.xml"/><Relationship Id="rId22" Type="http://schemas.openxmlformats.org/officeDocument/2006/relationships/tags" Target="../tags/tag634.xml"/><Relationship Id="rId27" Type="http://schemas.openxmlformats.org/officeDocument/2006/relationships/tags" Target="../tags/tag639.xml"/><Relationship Id="rId30" Type="http://schemas.openxmlformats.org/officeDocument/2006/relationships/tags" Target="../tags/tag642.xml"/><Relationship Id="rId35" Type="http://schemas.openxmlformats.org/officeDocument/2006/relationships/tags" Target="../tags/tag647.xml"/><Relationship Id="rId43" Type="http://schemas.openxmlformats.org/officeDocument/2006/relationships/tags" Target="../tags/tag655.xml"/><Relationship Id="rId48" Type="http://schemas.openxmlformats.org/officeDocument/2006/relationships/tags" Target="../tags/tag660.xml"/><Relationship Id="rId56" Type="http://schemas.openxmlformats.org/officeDocument/2006/relationships/tags" Target="../tags/tag668.xml"/><Relationship Id="rId64" Type="http://schemas.openxmlformats.org/officeDocument/2006/relationships/tags" Target="../tags/tag676.xml"/><Relationship Id="rId8" Type="http://schemas.openxmlformats.org/officeDocument/2006/relationships/tags" Target="../tags/tag620.xml"/><Relationship Id="rId51" Type="http://schemas.openxmlformats.org/officeDocument/2006/relationships/tags" Target="../tags/tag663.xml"/><Relationship Id="rId3" Type="http://schemas.openxmlformats.org/officeDocument/2006/relationships/tags" Target="../tags/tag615.xml"/><Relationship Id="rId12" Type="http://schemas.openxmlformats.org/officeDocument/2006/relationships/tags" Target="../tags/tag624.xml"/><Relationship Id="rId17" Type="http://schemas.openxmlformats.org/officeDocument/2006/relationships/tags" Target="../tags/tag629.xml"/><Relationship Id="rId25" Type="http://schemas.openxmlformats.org/officeDocument/2006/relationships/tags" Target="../tags/tag637.xml"/><Relationship Id="rId33" Type="http://schemas.openxmlformats.org/officeDocument/2006/relationships/tags" Target="../tags/tag645.xml"/><Relationship Id="rId38" Type="http://schemas.openxmlformats.org/officeDocument/2006/relationships/tags" Target="../tags/tag650.xml"/><Relationship Id="rId46" Type="http://schemas.openxmlformats.org/officeDocument/2006/relationships/tags" Target="../tags/tag658.xml"/><Relationship Id="rId59" Type="http://schemas.openxmlformats.org/officeDocument/2006/relationships/tags" Target="../tags/tag671.xml"/><Relationship Id="rId20" Type="http://schemas.openxmlformats.org/officeDocument/2006/relationships/tags" Target="../tags/tag632.xml"/><Relationship Id="rId41" Type="http://schemas.openxmlformats.org/officeDocument/2006/relationships/tags" Target="../tags/tag653.xml"/><Relationship Id="rId54" Type="http://schemas.openxmlformats.org/officeDocument/2006/relationships/tags" Target="../tags/tag666.xml"/><Relationship Id="rId62" Type="http://schemas.openxmlformats.org/officeDocument/2006/relationships/tags" Target="../tags/tag674.xml"/><Relationship Id="rId1" Type="http://schemas.openxmlformats.org/officeDocument/2006/relationships/tags" Target="../tags/tag613.xml"/><Relationship Id="rId6" Type="http://schemas.openxmlformats.org/officeDocument/2006/relationships/tags" Target="../tags/tag618.xml"/><Relationship Id="rId15" Type="http://schemas.openxmlformats.org/officeDocument/2006/relationships/tags" Target="../tags/tag627.xml"/><Relationship Id="rId23" Type="http://schemas.openxmlformats.org/officeDocument/2006/relationships/tags" Target="../tags/tag635.xml"/><Relationship Id="rId28" Type="http://schemas.openxmlformats.org/officeDocument/2006/relationships/tags" Target="../tags/tag640.xml"/><Relationship Id="rId36" Type="http://schemas.openxmlformats.org/officeDocument/2006/relationships/tags" Target="../tags/tag648.xml"/><Relationship Id="rId49" Type="http://schemas.openxmlformats.org/officeDocument/2006/relationships/tags" Target="../tags/tag661.xml"/><Relationship Id="rId57" Type="http://schemas.openxmlformats.org/officeDocument/2006/relationships/tags" Target="../tags/tag669.xml"/><Relationship Id="rId10" Type="http://schemas.openxmlformats.org/officeDocument/2006/relationships/tags" Target="../tags/tag622.xml"/><Relationship Id="rId31" Type="http://schemas.openxmlformats.org/officeDocument/2006/relationships/tags" Target="../tags/tag643.xml"/><Relationship Id="rId44" Type="http://schemas.openxmlformats.org/officeDocument/2006/relationships/tags" Target="../tags/tag656.xml"/><Relationship Id="rId52" Type="http://schemas.openxmlformats.org/officeDocument/2006/relationships/tags" Target="../tags/tag664.xml"/><Relationship Id="rId60" Type="http://schemas.openxmlformats.org/officeDocument/2006/relationships/tags" Target="../tags/tag672.xml"/><Relationship Id="rId65" Type="http://schemas.openxmlformats.org/officeDocument/2006/relationships/slideLayout" Target="../slideLayouts/slideLayout2.xml"/><Relationship Id="rId4" Type="http://schemas.openxmlformats.org/officeDocument/2006/relationships/tags" Target="../tags/tag616.xml"/><Relationship Id="rId9" Type="http://schemas.openxmlformats.org/officeDocument/2006/relationships/tags" Target="../tags/tag621.xml"/><Relationship Id="rId13" Type="http://schemas.openxmlformats.org/officeDocument/2006/relationships/tags" Target="../tags/tag625.xml"/><Relationship Id="rId18" Type="http://schemas.openxmlformats.org/officeDocument/2006/relationships/tags" Target="../tags/tag630.xml"/><Relationship Id="rId39" Type="http://schemas.openxmlformats.org/officeDocument/2006/relationships/tags" Target="../tags/tag651.xml"/></Relationships>
</file>

<file path=ppt/slides/_rels/slide61.xml.rels><?xml version="1.0" encoding="UTF-8" standalone="yes"?>
<Relationships xmlns="http://schemas.openxmlformats.org/package/2006/relationships"><Relationship Id="rId26" Type="http://schemas.openxmlformats.org/officeDocument/2006/relationships/tags" Target="../tags/tag702.xml"/><Relationship Id="rId21" Type="http://schemas.openxmlformats.org/officeDocument/2006/relationships/tags" Target="../tags/tag697.xml"/><Relationship Id="rId34" Type="http://schemas.openxmlformats.org/officeDocument/2006/relationships/tags" Target="../tags/tag710.xml"/><Relationship Id="rId42" Type="http://schemas.openxmlformats.org/officeDocument/2006/relationships/tags" Target="../tags/tag718.xml"/><Relationship Id="rId47" Type="http://schemas.openxmlformats.org/officeDocument/2006/relationships/tags" Target="../tags/tag723.xml"/><Relationship Id="rId50" Type="http://schemas.openxmlformats.org/officeDocument/2006/relationships/tags" Target="../tags/tag726.xml"/><Relationship Id="rId55" Type="http://schemas.openxmlformats.org/officeDocument/2006/relationships/tags" Target="../tags/tag731.xml"/><Relationship Id="rId63" Type="http://schemas.openxmlformats.org/officeDocument/2006/relationships/tags" Target="../tags/tag739.xml"/><Relationship Id="rId7" Type="http://schemas.openxmlformats.org/officeDocument/2006/relationships/tags" Target="../tags/tag683.xml"/><Relationship Id="rId2" Type="http://schemas.openxmlformats.org/officeDocument/2006/relationships/tags" Target="../tags/tag678.xml"/><Relationship Id="rId16" Type="http://schemas.openxmlformats.org/officeDocument/2006/relationships/tags" Target="../tags/tag692.xml"/><Relationship Id="rId29" Type="http://schemas.openxmlformats.org/officeDocument/2006/relationships/tags" Target="../tags/tag705.xml"/><Relationship Id="rId11" Type="http://schemas.openxmlformats.org/officeDocument/2006/relationships/tags" Target="../tags/tag687.xml"/><Relationship Id="rId24" Type="http://schemas.openxmlformats.org/officeDocument/2006/relationships/tags" Target="../tags/tag700.xml"/><Relationship Id="rId32" Type="http://schemas.openxmlformats.org/officeDocument/2006/relationships/tags" Target="../tags/tag708.xml"/><Relationship Id="rId37" Type="http://schemas.openxmlformats.org/officeDocument/2006/relationships/tags" Target="../tags/tag713.xml"/><Relationship Id="rId40" Type="http://schemas.openxmlformats.org/officeDocument/2006/relationships/tags" Target="../tags/tag716.xml"/><Relationship Id="rId45" Type="http://schemas.openxmlformats.org/officeDocument/2006/relationships/tags" Target="../tags/tag721.xml"/><Relationship Id="rId53" Type="http://schemas.openxmlformats.org/officeDocument/2006/relationships/tags" Target="../tags/tag729.xml"/><Relationship Id="rId58" Type="http://schemas.openxmlformats.org/officeDocument/2006/relationships/tags" Target="../tags/tag734.xml"/><Relationship Id="rId5" Type="http://schemas.openxmlformats.org/officeDocument/2006/relationships/tags" Target="../tags/tag681.xml"/><Relationship Id="rId61" Type="http://schemas.openxmlformats.org/officeDocument/2006/relationships/tags" Target="../tags/tag737.xml"/><Relationship Id="rId19" Type="http://schemas.openxmlformats.org/officeDocument/2006/relationships/tags" Target="../tags/tag695.xml"/><Relationship Id="rId14" Type="http://schemas.openxmlformats.org/officeDocument/2006/relationships/tags" Target="../tags/tag690.xml"/><Relationship Id="rId22" Type="http://schemas.openxmlformats.org/officeDocument/2006/relationships/tags" Target="../tags/tag698.xml"/><Relationship Id="rId27" Type="http://schemas.openxmlformats.org/officeDocument/2006/relationships/tags" Target="../tags/tag703.xml"/><Relationship Id="rId30" Type="http://schemas.openxmlformats.org/officeDocument/2006/relationships/tags" Target="../tags/tag706.xml"/><Relationship Id="rId35" Type="http://schemas.openxmlformats.org/officeDocument/2006/relationships/tags" Target="../tags/tag711.xml"/><Relationship Id="rId43" Type="http://schemas.openxmlformats.org/officeDocument/2006/relationships/tags" Target="../tags/tag719.xml"/><Relationship Id="rId48" Type="http://schemas.openxmlformats.org/officeDocument/2006/relationships/tags" Target="../tags/tag724.xml"/><Relationship Id="rId56" Type="http://schemas.openxmlformats.org/officeDocument/2006/relationships/tags" Target="../tags/tag732.xml"/><Relationship Id="rId64" Type="http://schemas.openxmlformats.org/officeDocument/2006/relationships/slideLayout" Target="../slideLayouts/slideLayout2.xml"/><Relationship Id="rId8" Type="http://schemas.openxmlformats.org/officeDocument/2006/relationships/tags" Target="../tags/tag684.xml"/><Relationship Id="rId51" Type="http://schemas.openxmlformats.org/officeDocument/2006/relationships/tags" Target="../tags/tag727.xml"/><Relationship Id="rId3" Type="http://schemas.openxmlformats.org/officeDocument/2006/relationships/tags" Target="../tags/tag679.xml"/><Relationship Id="rId12" Type="http://schemas.openxmlformats.org/officeDocument/2006/relationships/tags" Target="../tags/tag688.xml"/><Relationship Id="rId17" Type="http://schemas.openxmlformats.org/officeDocument/2006/relationships/tags" Target="../tags/tag693.xml"/><Relationship Id="rId25" Type="http://schemas.openxmlformats.org/officeDocument/2006/relationships/tags" Target="../tags/tag701.xml"/><Relationship Id="rId33" Type="http://schemas.openxmlformats.org/officeDocument/2006/relationships/tags" Target="../tags/tag709.xml"/><Relationship Id="rId38" Type="http://schemas.openxmlformats.org/officeDocument/2006/relationships/tags" Target="../tags/tag714.xml"/><Relationship Id="rId46" Type="http://schemas.openxmlformats.org/officeDocument/2006/relationships/tags" Target="../tags/tag722.xml"/><Relationship Id="rId59" Type="http://schemas.openxmlformats.org/officeDocument/2006/relationships/tags" Target="../tags/tag735.xml"/><Relationship Id="rId20" Type="http://schemas.openxmlformats.org/officeDocument/2006/relationships/tags" Target="../tags/tag696.xml"/><Relationship Id="rId41" Type="http://schemas.openxmlformats.org/officeDocument/2006/relationships/tags" Target="../tags/tag717.xml"/><Relationship Id="rId54" Type="http://schemas.openxmlformats.org/officeDocument/2006/relationships/tags" Target="../tags/tag730.xml"/><Relationship Id="rId62" Type="http://schemas.openxmlformats.org/officeDocument/2006/relationships/tags" Target="../tags/tag738.xml"/><Relationship Id="rId1" Type="http://schemas.openxmlformats.org/officeDocument/2006/relationships/tags" Target="../tags/tag677.xml"/><Relationship Id="rId6" Type="http://schemas.openxmlformats.org/officeDocument/2006/relationships/tags" Target="../tags/tag682.xml"/><Relationship Id="rId15" Type="http://schemas.openxmlformats.org/officeDocument/2006/relationships/tags" Target="../tags/tag691.xml"/><Relationship Id="rId23" Type="http://schemas.openxmlformats.org/officeDocument/2006/relationships/tags" Target="../tags/tag699.xml"/><Relationship Id="rId28" Type="http://schemas.openxmlformats.org/officeDocument/2006/relationships/tags" Target="../tags/tag704.xml"/><Relationship Id="rId36" Type="http://schemas.openxmlformats.org/officeDocument/2006/relationships/tags" Target="../tags/tag712.xml"/><Relationship Id="rId49" Type="http://schemas.openxmlformats.org/officeDocument/2006/relationships/tags" Target="../tags/tag725.xml"/><Relationship Id="rId57" Type="http://schemas.openxmlformats.org/officeDocument/2006/relationships/tags" Target="../tags/tag733.xml"/><Relationship Id="rId10" Type="http://schemas.openxmlformats.org/officeDocument/2006/relationships/tags" Target="../tags/tag686.xml"/><Relationship Id="rId31" Type="http://schemas.openxmlformats.org/officeDocument/2006/relationships/tags" Target="../tags/tag707.xml"/><Relationship Id="rId44" Type="http://schemas.openxmlformats.org/officeDocument/2006/relationships/tags" Target="../tags/tag720.xml"/><Relationship Id="rId52" Type="http://schemas.openxmlformats.org/officeDocument/2006/relationships/tags" Target="../tags/tag728.xml"/><Relationship Id="rId60" Type="http://schemas.openxmlformats.org/officeDocument/2006/relationships/tags" Target="../tags/tag736.xml"/><Relationship Id="rId65" Type="http://schemas.openxmlformats.org/officeDocument/2006/relationships/notesSlide" Target="../notesSlides/notesSlide9.xml"/><Relationship Id="rId4" Type="http://schemas.openxmlformats.org/officeDocument/2006/relationships/tags" Target="../tags/tag680.xml"/><Relationship Id="rId9" Type="http://schemas.openxmlformats.org/officeDocument/2006/relationships/tags" Target="../tags/tag685.xml"/><Relationship Id="rId13" Type="http://schemas.openxmlformats.org/officeDocument/2006/relationships/tags" Target="../tags/tag689.xml"/><Relationship Id="rId18" Type="http://schemas.openxmlformats.org/officeDocument/2006/relationships/tags" Target="../tags/tag694.xml"/><Relationship Id="rId39" Type="http://schemas.openxmlformats.org/officeDocument/2006/relationships/tags" Target="../tags/tag715.xml"/></Relationships>
</file>

<file path=ppt/slides/_rels/slide62.xml.rels><?xml version="1.0" encoding="UTF-8" standalone="yes"?>
<Relationships xmlns="http://schemas.openxmlformats.org/package/2006/relationships"><Relationship Id="rId26" Type="http://schemas.openxmlformats.org/officeDocument/2006/relationships/tags" Target="../tags/tag765.xml"/><Relationship Id="rId21" Type="http://schemas.openxmlformats.org/officeDocument/2006/relationships/tags" Target="../tags/tag760.xml"/><Relationship Id="rId42" Type="http://schemas.openxmlformats.org/officeDocument/2006/relationships/tags" Target="../tags/tag781.xml"/><Relationship Id="rId47" Type="http://schemas.openxmlformats.org/officeDocument/2006/relationships/tags" Target="../tags/tag786.xml"/><Relationship Id="rId63" Type="http://schemas.openxmlformats.org/officeDocument/2006/relationships/tags" Target="../tags/tag802.xml"/><Relationship Id="rId68" Type="http://schemas.openxmlformats.org/officeDocument/2006/relationships/tags" Target="../tags/tag807.xml"/><Relationship Id="rId7" Type="http://schemas.openxmlformats.org/officeDocument/2006/relationships/tags" Target="../tags/tag746.xml"/><Relationship Id="rId71" Type="http://schemas.openxmlformats.org/officeDocument/2006/relationships/slideLayout" Target="../slideLayouts/slideLayout2.xml"/><Relationship Id="rId2" Type="http://schemas.openxmlformats.org/officeDocument/2006/relationships/tags" Target="../tags/tag741.xml"/><Relationship Id="rId16" Type="http://schemas.openxmlformats.org/officeDocument/2006/relationships/tags" Target="../tags/tag755.xml"/><Relationship Id="rId29" Type="http://schemas.openxmlformats.org/officeDocument/2006/relationships/tags" Target="../tags/tag768.xml"/><Relationship Id="rId11" Type="http://schemas.openxmlformats.org/officeDocument/2006/relationships/tags" Target="../tags/tag750.xml"/><Relationship Id="rId24" Type="http://schemas.openxmlformats.org/officeDocument/2006/relationships/tags" Target="../tags/tag763.xml"/><Relationship Id="rId32" Type="http://schemas.openxmlformats.org/officeDocument/2006/relationships/tags" Target="../tags/tag771.xml"/><Relationship Id="rId37" Type="http://schemas.openxmlformats.org/officeDocument/2006/relationships/tags" Target="../tags/tag776.xml"/><Relationship Id="rId40" Type="http://schemas.openxmlformats.org/officeDocument/2006/relationships/tags" Target="../tags/tag779.xml"/><Relationship Id="rId45" Type="http://schemas.openxmlformats.org/officeDocument/2006/relationships/tags" Target="../tags/tag784.xml"/><Relationship Id="rId53" Type="http://schemas.openxmlformats.org/officeDocument/2006/relationships/tags" Target="../tags/tag792.xml"/><Relationship Id="rId58" Type="http://schemas.openxmlformats.org/officeDocument/2006/relationships/tags" Target="../tags/tag797.xml"/><Relationship Id="rId66" Type="http://schemas.openxmlformats.org/officeDocument/2006/relationships/tags" Target="../tags/tag805.xml"/><Relationship Id="rId5" Type="http://schemas.openxmlformats.org/officeDocument/2006/relationships/tags" Target="../tags/tag744.xml"/><Relationship Id="rId61" Type="http://schemas.openxmlformats.org/officeDocument/2006/relationships/tags" Target="../tags/tag800.xml"/><Relationship Id="rId19" Type="http://schemas.openxmlformats.org/officeDocument/2006/relationships/tags" Target="../tags/tag758.xml"/><Relationship Id="rId14" Type="http://schemas.openxmlformats.org/officeDocument/2006/relationships/tags" Target="../tags/tag753.xml"/><Relationship Id="rId22" Type="http://schemas.openxmlformats.org/officeDocument/2006/relationships/tags" Target="../tags/tag761.xml"/><Relationship Id="rId27" Type="http://schemas.openxmlformats.org/officeDocument/2006/relationships/tags" Target="../tags/tag766.xml"/><Relationship Id="rId30" Type="http://schemas.openxmlformats.org/officeDocument/2006/relationships/tags" Target="../tags/tag769.xml"/><Relationship Id="rId35" Type="http://schemas.openxmlformats.org/officeDocument/2006/relationships/tags" Target="../tags/tag774.xml"/><Relationship Id="rId43" Type="http://schemas.openxmlformats.org/officeDocument/2006/relationships/tags" Target="../tags/tag782.xml"/><Relationship Id="rId48" Type="http://schemas.openxmlformats.org/officeDocument/2006/relationships/tags" Target="../tags/tag787.xml"/><Relationship Id="rId56" Type="http://schemas.openxmlformats.org/officeDocument/2006/relationships/tags" Target="../tags/tag795.xml"/><Relationship Id="rId64" Type="http://schemas.openxmlformats.org/officeDocument/2006/relationships/tags" Target="../tags/tag803.xml"/><Relationship Id="rId69" Type="http://schemas.openxmlformats.org/officeDocument/2006/relationships/tags" Target="../tags/tag808.xml"/><Relationship Id="rId8" Type="http://schemas.openxmlformats.org/officeDocument/2006/relationships/tags" Target="../tags/tag747.xml"/><Relationship Id="rId51" Type="http://schemas.openxmlformats.org/officeDocument/2006/relationships/tags" Target="../tags/tag790.xml"/><Relationship Id="rId72" Type="http://schemas.openxmlformats.org/officeDocument/2006/relationships/notesSlide" Target="../notesSlides/notesSlide10.xml"/><Relationship Id="rId3" Type="http://schemas.openxmlformats.org/officeDocument/2006/relationships/tags" Target="../tags/tag742.xml"/><Relationship Id="rId12" Type="http://schemas.openxmlformats.org/officeDocument/2006/relationships/tags" Target="../tags/tag751.xml"/><Relationship Id="rId17" Type="http://schemas.openxmlformats.org/officeDocument/2006/relationships/tags" Target="../tags/tag756.xml"/><Relationship Id="rId25" Type="http://schemas.openxmlformats.org/officeDocument/2006/relationships/tags" Target="../tags/tag764.xml"/><Relationship Id="rId33" Type="http://schemas.openxmlformats.org/officeDocument/2006/relationships/tags" Target="../tags/tag772.xml"/><Relationship Id="rId38" Type="http://schemas.openxmlformats.org/officeDocument/2006/relationships/tags" Target="../tags/tag777.xml"/><Relationship Id="rId46" Type="http://schemas.openxmlformats.org/officeDocument/2006/relationships/tags" Target="../tags/tag785.xml"/><Relationship Id="rId59" Type="http://schemas.openxmlformats.org/officeDocument/2006/relationships/tags" Target="../tags/tag798.xml"/><Relationship Id="rId67" Type="http://schemas.openxmlformats.org/officeDocument/2006/relationships/tags" Target="../tags/tag806.xml"/><Relationship Id="rId20" Type="http://schemas.openxmlformats.org/officeDocument/2006/relationships/tags" Target="../tags/tag759.xml"/><Relationship Id="rId41" Type="http://schemas.openxmlformats.org/officeDocument/2006/relationships/tags" Target="../tags/tag780.xml"/><Relationship Id="rId54" Type="http://schemas.openxmlformats.org/officeDocument/2006/relationships/tags" Target="../tags/tag793.xml"/><Relationship Id="rId62" Type="http://schemas.openxmlformats.org/officeDocument/2006/relationships/tags" Target="../tags/tag801.xml"/><Relationship Id="rId70" Type="http://schemas.openxmlformats.org/officeDocument/2006/relationships/tags" Target="../tags/tag809.xml"/><Relationship Id="rId1" Type="http://schemas.openxmlformats.org/officeDocument/2006/relationships/tags" Target="../tags/tag740.xml"/><Relationship Id="rId6" Type="http://schemas.openxmlformats.org/officeDocument/2006/relationships/tags" Target="../tags/tag745.xml"/><Relationship Id="rId15" Type="http://schemas.openxmlformats.org/officeDocument/2006/relationships/tags" Target="../tags/tag754.xml"/><Relationship Id="rId23" Type="http://schemas.openxmlformats.org/officeDocument/2006/relationships/tags" Target="../tags/tag762.xml"/><Relationship Id="rId28" Type="http://schemas.openxmlformats.org/officeDocument/2006/relationships/tags" Target="../tags/tag767.xml"/><Relationship Id="rId36" Type="http://schemas.openxmlformats.org/officeDocument/2006/relationships/tags" Target="../tags/tag775.xml"/><Relationship Id="rId49" Type="http://schemas.openxmlformats.org/officeDocument/2006/relationships/tags" Target="../tags/tag788.xml"/><Relationship Id="rId57" Type="http://schemas.openxmlformats.org/officeDocument/2006/relationships/tags" Target="../tags/tag796.xml"/><Relationship Id="rId10" Type="http://schemas.openxmlformats.org/officeDocument/2006/relationships/tags" Target="../tags/tag749.xml"/><Relationship Id="rId31" Type="http://schemas.openxmlformats.org/officeDocument/2006/relationships/tags" Target="../tags/tag770.xml"/><Relationship Id="rId44" Type="http://schemas.openxmlformats.org/officeDocument/2006/relationships/tags" Target="../tags/tag783.xml"/><Relationship Id="rId52" Type="http://schemas.openxmlformats.org/officeDocument/2006/relationships/tags" Target="../tags/tag791.xml"/><Relationship Id="rId60" Type="http://schemas.openxmlformats.org/officeDocument/2006/relationships/tags" Target="../tags/tag799.xml"/><Relationship Id="rId65" Type="http://schemas.openxmlformats.org/officeDocument/2006/relationships/tags" Target="../tags/tag804.xml"/><Relationship Id="rId4" Type="http://schemas.openxmlformats.org/officeDocument/2006/relationships/tags" Target="../tags/tag743.xml"/><Relationship Id="rId9" Type="http://schemas.openxmlformats.org/officeDocument/2006/relationships/tags" Target="../tags/tag748.xml"/><Relationship Id="rId13" Type="http://schemas.openxmlformats.org/officeDocument/2006/relationships/tags" Target="../tags/tag752.xml"/><Relationship Id="rId18" Type="http://schemas.openxmlformats.org/officeDocument/2006/relationships/tags" Target="../tags/tag757.xml"/><Relationship Id="rId39" Type="http://schemas.openxmlformats.org/officeDocument/2006/relationships/tags" Target="../tags/tag778.xml"/><Relationship Id="rId34" Type="http://schemas.openxmlformats.org/officeDocument/2006/relationships/tags" Target="../tags/tag773.xml"/><Relationship Id="rId50" Type="http://schemas.openxmlformats.org/officeDocument/2006/relationships/tags" Target="../tags/tag789.xml"/><Relationship Id="rId55" Type="http://schemas.openxmlformats.org/officeDocument/2006/relationships/tags" Target="../tags/tag794.xml"/></Relationships>
</file>

<file path=ppt/slides/_rels/slide63.xml.rels><?xml version="1.0" encoding="UTF-8" standalone="yes"?>
<Relationships xmlns="http://schemas.openxmlformats.org/package/2006/relationships"><Relationship Id="rId26" Type="http://schemas.openxmlformats.org/officeDocument/2006/relationships/tags" Target="../tags/tag835.xml"/><Relationship Id="rId21" Type="http://schemas.openxmlformats.org/officeDocument/2006/relationships/tags" Target="../tags/tag830.xml"/><Relationship Id="rId42" Type="http://schemas.openxmlformats.org/officeDocument/2006/relationships/tags" Target="../tags/tag851.xml"/><Relationship Id="rId47" Type="http://schemas.openxmlformats.org/officeDocument/2006/relationships/tags" Target="../tags/tag856.xml"/><Relationship Id="rId63" Type="http://schemas.openxmlformats.org/officeDocument/2006/relationships/tags" Target="../tags/tag872.xml"/><Relationship Id="rId68" Type="http://schemas.openxmlformats.org/officeDocument/2006/relationships/tags" Target="../tags/tag877.xml"/><Relationship Id="rId7" Type="http://schemas.openxmlformats.org/officeDocument/2006/relationships/tags" Target="../tags/tag816.xml"/><Relationship Id="rId2" Type="http://schemas.openxmlformats.org/officeDocument/2006/relationships/tags" Target="../tags/tag811.xml"/><Relationship Id="rId16" Type="http://schemas.openxmlformats.org/officeDocument/2006/relationships/tags" Target="../tags/tag825.xml"/><Relationship Id="rId29" Type="http://schemas.openxmlformats.org/officeDocument/2006/relationships/tags" Target="../tags/tag838.xml"/><Relationship Id="rId11" Type="http://schemas.openxmlformats.org/officeDocument/2006/relationships/tags" Target="../tags/tag820.xml"/><Relationship Id="rId24" Type="http://schemas.openxmlformats.org/officeDocument/2006/relationships/tags" Target="../tags/tag833.xml"/><Relationship Id="rId32" Type="http://schemas.openxmlformats.org/officeDocument/2006/relationships/tags" Target="../tags/tag841.xml"/><Relationship Id="rId37" Type="http://schemas.openxmlformats.org/officeDocument/2006/relationships/tags" Target="../tags/tag846.xml"/><Relationship Id="rId40" Type="http://schemas.openxmlformats.org/officeDocument/2006/relationships/tags" Target="../tags/tag849.xml"/><Relationship Id="rId45" Type="http://schemas.openxmlformats.org/officeDocument/2006/relationships/tags" Target="../tags/tag854.xml"/><Relationship Id="rId53" Type="http://schemas.openxmlformats.org/officeDocument/2006/relationships/tags" Target="../tags/tag862.xml"/><Relationship Id="rId58" Type="http://schemas.openxmlformats.org/officeDocument/2006/relationships/tags" Target="../tags/tag867.xml"/><Relationship Id="rId66" Type="http://schemas.openxmlformats.org/officeDocument/2006/relationships/tags" Target="../tags/tag875.xml"/><Relationship Id="rId5" Type="http://schemas.openxmlformats.org/officeDocument/2006/relationships/tags" Target="../tags/tag814.xml"/><Relationship Id="rId61" Type="http://schemas.openxmlformats.org/officeDocument/2006/relationships/tags" Target="../tags/tag870.xml"/><Relationship Id="rId19" Type="http://schemas.openxmlformats.org/officeDocument/2006/relationships/tags" Target="../tags/tag828.xml"/><Relationship Id="rId14" Type="http://schemas.openxmlformats.org/officeDocument/2006/relationships/tags" Target="../tags/tag823.xml"/><Relationship Id="rId22" Type="http://schemas.openxmlformats.org/officeDocument/2006/relationships/tags" Target="../tags/tag831.xml"/><Relationship Id="rId27" Type="http://schemas.openxmlformats.org/officeDocument/2006/relationships/tags" Target="../tags/tag836.xml"/><Relationship Id="rId30" Type="http://schemas.openxmlformats.org/officeDocument/2006/relationships/tags" Target="../tags/tag839.xml"/><Relationship Id="rId35" Type="http://schemas.openxmlformats.org/officeDocument/2006/relationships/tags" Target="../tags/tag844.xml"/><Relationship Id="rId43" Type="http://schemas.openxmlformats.org/officeDocument/2006/relationships/tags" Target="../tags/tag852.xml"/><Relationship Id="rId48" Type="http://schemas.openxmlformats.org/officeDocument/2006/relationships/tags" Target="../tags/tag857.xml"/><Relationship Id="rId56" Type="http://schemas.openxmlformats.org/officeDocument/2006/relationships/tags" Target="../tags/tag865.xml"/><Relationship Id="rId64" Type="http://schemas.openxmlformats.org/officeDocument/2006/relationships/tags" Target="../tags/tag873.xml"/><Relationship Id="rId69" Type="http://schemas.openxmlformats.org/officeDocument/2006/relationships/slideLayout" Target="../slideLayouts/slideLayout2.xml"/><Relationship Id="rId8" Type="http://schemas.openxmlformats.org/officeDocument/2006/relationships/tags" Target="../tags/tag817.xml"/><Relationship Id="rId51" Type="http://schemas.openxmlformats.org/officeDocument/2006/relationships/tags" Target="../tags/tag860.xml"/><Relationship Id="rId3" Type="http://schemas.openxmlformats.org/officeDocument/2006/relationships/tags" Target="../tags/tag812.xml"/><Relationship Id="rId12" Type="http://schemas.openxmlformats.org/officeDocument/2006/relationships/tags" Target="../tags/tag821.xml"/><Relationship Id="rId17" Type="http://schemas.openxmlformats.org/officeDocument/2006/relationships/tags" Target="../tags/tag826.xml"/><Relationship Id="rId25" Type="http://schemas.openxmlformats.org/officeDocument/2006/relationships/tags" Target="../tags/tag834.xml"/><Relationship Id="rId33" Type="http://schemas.openxmlformats.org/officeDocument/2006/relationships/tags" Target="../tags/tag842.xml"/><Relationship Id="rId38" Type="http://schemas.openxmlformats.org/officeDocument/2006/relationships/tags" Target="../tags/tag847.xml"/><Relationship Id="rId46" Type="http://schemas.openxmlformats.org/officeDocument/2006/relationships/tags" Target="../tags/tag855.xml"/><Relationship Id="rId59" Type="http://schemas.openxmlformats.org/officeDocument/2006/relationships/tags" Target="../tags/tag868.xml"/><Relationship Id="rId67" Type="http://schemas.openxmlformats.org/officeDocument/2006/relationships/tags" Target="../tags/tag876.xml"/><Relationship Id="rId20" Type="http://schemas.openxmlformats.org/officeDocument/2006/relationships/tags" Target="../tags/tag829.xml"/><Relationship Id="rId41" Type="http://schemas.openxmlformats.org/officeDocument/2006/relationships/tags" Target="../tags/tag850.xml"/><Relationship Id="rId54" Type="http://schemas.openxmlformats.org/officeDocument/2006/relationships/tags" Target="../tags/tag863.xml"/><Relationship Id="rId62" Type="http://schemas.openxmlformats.org/officeDocument/2006/relationships/tags" Target="../tags/tag871.xml"/><Relationship Id="rId70" Type="http://schemas.openxmlformats.org/officeDocument/2006/relationships/notesSlide" Target="../notesSlides/notesSlide11.xml"/><Relationship Id="rId1" Type="http://schemas.openxmlformats.org/officeDocument/2006/relationships/tags" Target="../tags/tag810.xml"/><Relationship Id="rId6" Type="http://schemas.openxmlformats.org/officeDocument/2006/relationships/tags" Target="../tags/tag815.xml"/><Relationship Id="rId15" Type="http://schemas.openxmlformats.org/officeDocument/2006/relationships/tags" Target="../tags/tag824.xml"/><Relationship Id="rId23" Type="http://schemas.openxmlformats.org/officeDocument/2006/relationships/tags" Target="../tags/tag832.xml"/><Relationship Id="rId28" Type="http://schemas.openxmlformats.org/officeDocument/2006/relationships/tags" Target="../tags/tag837.xml"/><Relationship Id="rId36" Type="http://schemas.openxmlformats.org/officeDocument/2006/relationships/tags" Target="../tags/tag845.xml"/><Relationship Id="rId49" Type="http://schemas.openxmlformats.org/officeDocument/2006/relationships/tags" Target="../tags/tag858.xml"/><Relationship Id="rId57" Type="http://schemas.openxmlformats.org/officeDocument/2006/relationships/tags" Target="../tags/tag866.xml"/><Relationship Id="rId10" Type="http://schemas.openxmlformats.org/officeDocument/2006/relationships/tags" Target="../tags/tag819.xml"/><Relationship Id="rId31" Type="http://schemas.openxmlformats.org/officeDocument/2006/relationships/tags" Target="../tags/tag840.xml"/><Relationship Id="rId44" Type="http://schemas.openxmlformats.org/officeDocument/2006/relationships/tags" Target="../tags/tag853.xml"/><Relationship Id="rId52" Type="http://schemas.openxmlformats.org/officeDocument/2006/relationships/tags" Target="../tags/tag861.xml"/><Relationship Id="rId60" Type="http://schemas.openxmlformats.org/officeDocument/2006/relationships/tags" Target="../tags/tag869.xml"/><Relationship Id="rId65" Type="http://schemas.openxmlformats.org/officeDocument/2006/relationships/tags" Target="../tags/tag874.xml"/><Relationship Id="rId4" Type="http://schemas.openxmlformats.org/officeDocument/2006/relationships/tags" Target="../tags/tag813.xml"/><Relationship Id="rId9" Type="http://schemas.openxmlformats.org/officeDocument/2006/relationships/tags" Target="../tags/tag818.xml"/><Relationship Id="rId13" Type="http://schemas.openxmlformats.org/officeDocument/2006/relationships/tags" Target="../tags/tag822.xml"/><Relationship Id="rId18" Type="http://schemas.openxmlformats.org/officeDocument/2006/relationships/tags" Target="../tags/tag827.xml"/><Relationship Id="rId39" Type="http://schemas.openxmlformats.org/officeDocument/2006/relationships/tags" Target="../tags/tag848.xml"/><Relationship Id="rId34" Type="http://schemas.openxmlformats.org/officeDocument/2006/relationships/tags" Target="../tags/tag843.xml"/><Relationship Id="rId50" Type="http://schemas.openxmlformats.org/officeDocument/2006/relationships/tags" Target="../tags/tag859.xml"/><Relationship Id="rId55" Type="http://schemas.openxmlformats.org/officeDocument/2006/relationships/tags" Target="../tags/tag86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9.xml"/><Relationship Id="rId1" Type="http://schemas.openxmlformats.org/officeDocument/2006/relationships/tags" Target="../tags/tag878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887.xml"/><Relationship Id="rId13" Type="http://schemas.openxmlformats.org/officeDocument/2006/relationships/tags" Target="../tags/tag892.xml"/><Relationship Id="rId3" Type="http://schemas.openxmlformats.org/officeDocument/2006/relationships/tags" Target="../tags/tag882.xml"/><Relationship Id="rId7" Type="http://schemas.openxmlformats.org/officeDocument/2006/relationships/tags" Target="../tags/tag886.xml"/><Relationship Id="rId12" Type="http://schemas.openxmlformats.org/officeDocument/2006/relationships/tags" Target="../tags/tag891.xml"/><Relationship Id="rId2" Type="http://schemas.openxmlformats.org/officeDocument/2006/relationships/tags" Target="../tags/tag881.xml"/><Relationship Id="rId1" Type="http://schemas.openxmlformats.org/officeDocument/2006/relationships/tags" Target="../tags/tag880.xml"/><Relationship Id="rId6" Type="http://schemas.openxmlformats.org/officeDocument/2006/relationships/tags" Target="../tags/tag885.xml"/><Relationship Id="rId11" Type="http://schemas.openxmlformats.org/officeDocument/2006/relationships/tags" Target="../tags/tag890.xml"/><Relationship Id="rId5" Type="http://schemas.openxmlformats.org/officeDocument/2006/relationships/tags" Target="../tags/tag884.xml"/><Relationship Id="rId10" Type="http://schemas.openxmlformats.org/officeDocument/2006/relationships/tags" Target="../tags/tag889.xml"/><Relationship Id="rId4" Type="http://schemas.openxmlformats.org/officeDocument/2006/relationships/tags" Target="../tags/tag883.xml"/><Relationship Id="rId9" Type="http://schemas.openxmlformats.org/officeDocument/2006/relationships/tags" Target="../tags/tag888.xml"/><Relationship Id="rId14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894.xml"/><Relationship Id="rId7" Type="http://schemas.openxmlformats.org/officeDocument/2006/relationships/image" Target="../media/image3.emf"/><Relationship Id="rId2" Type="http://schemas.openxmlformats.org/officeDocument/2006/relationships/tags" Target="../tags/tag89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9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7.xml"/><Relationship Id="rId1" Type="http://schemas.openxmlformats.org/officeDocument/2006/relationships/tags" Target="../tags/tag896.xml"/></Relationships>
</file>

<file path=ppt/slides/_rels/slide68.xml.rels><?xml version="1.0" encoding="UTF-8" standalone="yes"?>
<Relationships xmlns="http://schemas.openxmlformats.org/package/2006/relationships"><Relationship Id="rId26" Type="http://schemas.openxmlformats.org/officeDocument/2006/relationships/tags" Target="../tags/tag923.xml"/><Relationship Id="rId21" Type="http://schemas.openxmlformats.org/officeDocument/2006/relationships/tags" Target="../tags/tag918.xml"/><Relationship Id="rId42" Type="http://schemas.openxmlformats.org/officeDocument/2006/relationships/tags" Target="../tags/tag939.xml"/><Relationship Id="rId47" Type="http://schemas.openxmlformats.org/officeDocument/2006/relationships/tags" Target="../tags/tag944.xml"/><Relationship Id="rId63" Type="http://schemas.openxmlformats.org/officeDocument/2006/relationships/tags" Target="../tags/tag960.xml"/><Relationship Id="rId68" Type="http://schemas.openxmlformats.org/officeDocument/2006/relationships/slideLayout" Target="../slideLayouts/slideLayout2.xml"/><Relationship Id="rId7" Type="http://schemas.openxmlformats.org/officeDocument/2006/relationships/tags" Target="../tags/tag904.xml"/><Relationship Id="rId2" Type="http://schemas.openxmlformats.org/officeDocument/2006/relationships/tags" Target="../tags/tag899.xml"/><Relationship Id="rId16" Type="http://schemas.openxmlformats.org/officeDocument/2006/relationships/tags" Target="../tags/tag913.xml"/><Relationship Id="rId29" Type="http://schemas.openxmlformats.org/officeDocument/2006/relationships/tags" Target="../tags/tag926.xml"/><Relationship Id="rId11" Type="http://schemas.openxmlformats.org/officeDocument/2006/relationships/tags" Target="../tags/tag908.xml"/><Relationship Id="rId24" Type="http://schemas.openxmlformats.org/officeDocument/2006/relationships/tags" Target="../tags/tag921.xml"/><Relationship Id="rId32" Type="http://schemas.openxmlformats.org/officeDocument/2006/relationships/tags" Target="../tags/tag929.xml"/><Relationship Id="rId37" Type="http://schemas.openxmlformats.org/officeDocument/2006/relationships/tags" Target="../tags/tag934.xml"/><Relationship Id="rId40" Type="http://schemas.openxmlformats.org/officeDocument/2006/relationships/tags" Target="../tags/tag937.xml"/><Relationship Id="rId45" Type="http://schemas.openxmlformats.org/officeDocument/2006/relationships/tags" Target="../tags/tag942.xml"/><Relationship Id="rId53" Type="http://schemas.openxmlformats.org/officeDocument/2006/relationships/tags" Target="../tags/tag950.xml"/><Relationship Id="rId58" Type="http://schemas.openxmlformats.org/officeDocument/2006/relationships/tags" Target="../tags/tag955.xml"/><Relationship Id="rId66" Type="http://schemas.openxmlformats.org/officeDocument/2006/relationships/tags" Target="../tags/tag963.xml"/><Relationship Id="rId5" Type="http://schemas.openxmlformats.org/officeDocument/2006/relationships/tags" Target="../tags/tag902.xml"/><Relationship Id="rId61" Type="http://schemas.openxmlformats.org/officeDocument/2006/relationships/tags" Target="../tags/tag958.xml"/><Relationship Id="rId19" Type="http://schemas.openxmlformats.org/officeDocument/2006/relationships/tags" Target="../tags/tag916.xml"/><Relationship Id="rId14" Type="http://schemas.openxmlformats.org/officeDocument/2006/relationships/tags" Target="../tags/tag911.xml"/><Relationship Id="rId22" Type="http://schemas.openxmlformats.org/officeDocument/2006/relationships/tags" Target="../tags/tag919.xml"/><Relationship Id="rId27" Type="http://schemas.openxmlformats.org/officeDocument/2006/relationships/tags" Target="../tags/tag924.xml"/><Relationship Id="rId30" Type="http://schemas.openxmlformats.org/officeDocument/2006/relationships/tags" Target="../tags/tag927.xml"/><Relationship Id="rId35" Type="http://schemas.openxmlformats.org/officeDocument/2006/relationships/tags" Target="../tags/tag932.xml"/><Relationship Id="rId43" Type="http://schemas.openxmlformats.org/officeDocument/2006/relationships/tags" Target="../tags/tag940.xml"/><Relationship Id="rId48" Type="http://schemas.openxmlformats.org/officeDocument/2006/relationships/tags" Target="../tags/tag945.xml"/><Relationship Id="rId56" Type="http://schemas.openxmlformats.org/officeDocument/2006/relationships/tags" Target="../tags/tag953.xml"/><Relationship Id="rId64" Type="http://schemas.openxmlformats.org/officeDocument/2006/relationships/tags" Target="../tags/tag961.xml"/><Relationship Id="rId69" Type="http://schemas.openxmlformats.org/officeDocument/2006/relationships/notesSlide" Target="../notesSlides/notesSlide12.xml"/><Relationship Id="rId8" Type="http://schemas.openxmlformats.org/officeDocument/2006/relationships/tags" Target="../tags/tag905.xml"/><Relationship Id="rId51" Type="http://schemas.openxmlformats.org/officeDocument/2006/relationships/tags" Target="../tags/tag948.xml"/><Relationship Id="rId3" Type="http://schemas.openxmlformats.org/officeDocument/2006/relationships/tags" Target="../tags/tag900.xml"/><Relationship Id="rId12" Type="http://schemas.openxmlformats.org/officeDocument/2006/relationships/tags" Target="../tags/tag909.xml"/><Relationship Id="rId17" Type="http://schemas.openxmlformats.org/officeDocument/2006/relationships/tags" Target="../tags/tag914.xml"/><Relationship Id="rId25" Type="http://schemas.openxmlformats.org/officeDocument/2006/relationships/tags" Target="../tags/tag922.xml"/><Relationship Id="rId33" Type="http://schemas.openxmlformats.org/officeDocument/2006/relationships/tags" Target="../tags/tag930.xml"/><Relationship Id="rId38" Type="http://schemas.openxmlformats.org/officeDocument/2006/relationships/tags" Target="../tags/tag935.xml"/><Relationship Id="rId46" Type="http://schemas.openxmlformats.org/officeDocument/2006/relationships/tags" Target="../tags/tag943.xml"/><Relationship Id="rId59" Type="http://schemas.openxmlformats.org/officeDocument/2006/relationships/tags" Target="../tags/tag956.xml"/><Relationship Id="rId67" Type="http://schemas.openxmlformats.org/officeDocument/2006/relationships/tags" Target="../tags/tag964.xml"/><Relationship Id="rId20" Type="http://schemas.openxmlformats.org/officeDocument/2006/relationships/tags" Target="../tags/tag917.xml"/><Relationship Id="rId41" Type="http://schemas.openxmlformats.org/officeDocument/2006/relationships/tags" Target="../tags/tag938.xml"/><Relationship Id="rId54" Type="http://schemas.openxmlformats.org/officeDocument/2006/relationships/tags" Target="../tags/tag951.xml"/><Relationship Id="rId62" Type="http://schemas.openxmlformats.org/officeDocument/2006/relationships/tags" Target="../tags/tag959.xml"/><Relationship Id="rId1" Type="http://schemas.openxmlformats.org/officeDocument/2006/relationships/tags" Target="../tags/tag898.xml"/><Relationship Id="rId6" Type="http://schemas.openxmlformats.org/officeDocument/2006/relationships/tags" Target="../tags/tag903.xml"/><Relationship Id="rId15" Type="http://schemas.openxmlformats.org/officeDocument/2006/relationships/tags" Target="../tags/tag912.xml"/><Relationship Id="rId23" Type="http://schemas.openxmlformats.org/officeDocument/2006/relationships/tags" Target="../tags/tag920.xml"/><Relationship Id="rId28" Type="http://schemas.openxmlformats.org/officeDocument/2006/relationships/tags" Target="../tags/tag925.xml"/><Relationship Id="rId36" Type="http://schemas.openxmlformats.org/officeDocument/2006/relationships/tags" Target="../tags/tag933.xml"/><Relationship Id="rId49" Type="http://schemas.openxmlformats.org/officeDocument/2006/relationships/tags" Target="../tags/tag946.xml"/><Relationship Id="rId57" Type="http://schemas.openxmlformats.org/officeDocument/2006/relationships/tags" Target="../tags/tag954.xml"/><Relationship Id="rId10" Type="http://schemas.openxmlformats.org/officeDocument/2006/relationships/tags" Target="../tags/tag907.xml"/><Relationship Id="rId31" Type="http://schemas.openxmlformats.org/officeDocument/2006/relationships/tags" Target="../tags/tag928.xml"/><Relationship Id="rId44" Type="http://schemas.openxmlformats.org/officeDocument/2006/relationships/tags" Target="../tags/tag941.xml"/><Relationship Id="rId52" Type="http://schemas.openxmlformats.org/officeDocument/2006/relationships/tags" Target="../tags/tag949.xml"/><Relationship Id="rId60" Type="http://schemas.openxmlformats.org/officeDocument/2006/relationships/tags" Target="../tags/tag957.xml"/><Relationship Id="rId65" Type="http://schemas.openxmlformats.org/officeDocument/2006/relationships/tags" Target="../tags/tag962.xml"/><Relationship Id="rId4" Type="http://schemas.openxmlformats.org/officeDocument/2006/relationships/tags" Target="../tags/tag901.xml"/><Relationship Id="rId9" Type="http://schemas.openxmlformats.org/officeDocument/2006/relationships/tags" Target="../tags/tag906.xml"/><Relationship Id="rId13" Type="http://schemas.openxmlformats.org/officeDocument/2006/relationships/tags" Target="../tags/tag910.xml"/><Relationship Id="rId18" Type="http://schemas.openxmlformats.org/officeDocument/2006/relationships/tags" Target="../tags/tag915.xml"/><Relationship Id="rId39" Type="http://schemas.openxmlformats.org/officeDocument/2006/relationships/tags" Target="../tags/tag936.xml"/><Relationship Id="rId34" Type="http://schemas.openxmlformats.org/officeDocument/2006/relationships/tags" Target="../tags/tag931.xml"/><Relationship Id="rId50" Type="http://schemas.openxmlformats.org/officeDocument/2006/relationships/tags" Target="../tags/tag947.xml"/><Relationship Id="rId55" Type="http://schemas.openxmlformats.org/officeDocument/2006/relationships/tags" Target="../tags/tag952.xml"/></Relationships>
</file>

<file path=ppt/slides/_rels/slide69.xml.rels><?xml version="1.0" encoding="UTF-8" standalone="yes"?>
<Relationships xmlns="http://schemas.openxmlformats.org/package/2006/relationships"><Relationship Id="rId26" Type="http://schemas.openxmlformats.org/officeDocument/2006/relationships/tags" Target="../tags/tag990.xml"/><Relationship Id="rId21" Type="http://schemas.openxmlformats.org/officeDocument/2006/relationships/tags" Target="../tags/tag985.xml"/><Relationship Id="rId42" Type="http://schemas.openxmlformats.org/officeDocument/2006/relationships/tags" Target="../tags/tag1006.xml"/><Relationship Id="rId47" Type="http://schemas.openxmlformats.org/officeDocument/2006/relationships/tags" Target="../tags/tag1011.xml"/><Relationship Id="rId63" Type="http://schemas.openxmlformats.org/officeDocument/2006/relationships/tags" Target="../tags/tag1027.xml"/><Relationship Id="rId68" Type="http://schemas.openxmlformats.org/officeDocument/2006/relationships/tags" Target="../tags/tag1032.xml"/><Relationship Id="rId16" Type="http://schemas.openxmlformats.org/officeDocument/2006/relationships/tags" Target="../tags/tag980.xml"/><Relationship Id="rId11" Type="http://schemas.openxmlformats.org/officeDocument/2006/relationships/tags" Target="../tags/tag975.xml"/><Relationship Id="rId32" Type="http://schemas.openxmlformats.org/officeDocument/2006/relationships/tags" Target="../tags/tag996.xml"/><Relationship Id="rId37" Type="http://schemas.openxmlformats.org/officeDocument/2006/relationships/tags" Target="../tags/tag1001.xml"/><Relationship Id="rId53" Type="http://schemas.openxmlformats.org/officeDocument/2006/relationships/tags" Target="../tags/tag1017.xml"/><Relationship Id="rId58" Type="http://schemas.openxmlformats.org/officeDocument/2006/relationships/tags" Target="../tags/tag1022.xml"/><Relationship Id="rId74" Type="http://schemas.openxmlformats.org/officeDocument/2006/relationships/tags" Target="../tags/tag1038.xml"/><Relationship Id="rId79" Type="http://schemas.openxmlformats.org/officeDocument/2006/relationships/tags" Target="../tags/tag1043.xml"/><Relationship Id="rId5" Type="http://schemas.openxmlformats.org/officeDocument/2006/relationships/tags" Target="../tags/tag969.xml"/><Relationship Id="rId61" Type="http://schemas.openxmlformats.org/officeDocument/2006/relationships/tags" Target="../tags/tag1025.xml"/><Relationship Id="rId19" Type="http://schemas.openxmlformats.org/officeDocument/2006/relationships/tags" Target="../tags/tag983.xml"/><Relationship Id="rId14" Type="http://schemas.openxmlformats.org/officeDocument/2006/relationships/tags" Target="../tags/tag978.xml"/><Relationship Id="rId22" Type="http://schemas.openxmlformats.org/officeDocument/2006/relationships/tags" Target="../tags/tag986.xml"/><Relationship Id="rId27" Type="http://schemas.openxmlformats.org/officeDocument/2006/relationships/tags" Target="../tags/tag991.xml"/><Relationship Id="rId30" Type="http://schemas.openxmlformats.org/officeDocument/2006/relationships/tags" Target="../tags/tag994.xml"/><Relationship Id="rId35" Type="http://schemas.openxmlformats.org/officeDocument/2006/relationships/tags" Target="../tags/tag999.xml"/><Relationship Id="rId43" Type="http://schemas.openxmlformats.org/officeDocument/2006/relationships/tags" Target="../tags/tag1007.xml"/><Relationship Id="rId48" Type="http://schemas.openxmlformats.org/officeDocument/2006/relationships/tags" Target="../tags/tag1012.xml"/><Relationship Id="rId56" Type="http://schemas.openxmlformats.org/officeDocument/2006/relationships/tags" Target="../tags/tag1020.xml"/><Relationship Id="rId64" Type="http://schemas.openxmlformats.org/officeDocument/2006/relationships/tags" Target="../tags/tag1028.xml"/><Relationship Id="rId69" Type="http://schemas.openxmlformats.org/officeDocument/2006/relationships/tags" Target="../tags/tag1033.xml"/><Relationship Id="rId77" Type="http://schemas.openxmlformats.org/officeDocument/2006/relationships/tags" Target="../tags/tag1041.xml"/><Relationship Id="rId8" Type="http://schemas.openxmlformats.org/officeDocument/2006/relationships/tags" Target="../tags/tag972.xml"/><Relationship Id="rId51" Type="http://schemas.openxmlformats.org/officeDocument/2006/relationships/tags" Target="../tags/tag1015.xml"/><Relationship Id="rId72" Type="http://schemas.openxmlformats.org/officeDocument/2006/relationships/tags" Target="../tags/tag1036.xml"/><Relationship Id="rId80" Type="http://schemas.openxmlformats.org/officeDocument/2006/relationships/slideLayout" Target="../slideLayouts/slideLayout2.xml"/><Relationship Id="rId3" Type="http://schemas.openxmlformats.org/officeDocument/2006/relationships/tags" Target="../tags/tag967.xml"/><Relationship Id="rId12" Type="http://schemas.openxmlformats.org/officeDocument/2006/relationships/tags" Target="../tags/tag976.xml"/><Relationship Id="rId17" Type="http://schemas.openxmlformats.org/officeDocument/2006/relationships/tags" Target="../tags/tag981.xml"/><Relationship Id="rId25" Type="http://schemas.openxmlformats.org/officeDocument/2006/relationships/tags" Target="../tags/tag989.xml"/><Relationship Id="rId33" Type="http://schemas.openxmlformats.org/officeDocument/2006/relationships/tags" Target="../tags/tag997.xml"/><Relationship Id="rId38" Type="http://schemas.openxmlformats.org/officeDocument/2006/relationships/tags" Target="../tags/tag1002.xml"/><Relationship Id="rId46" Type="http://schemas.openxmlformats.org/officeDocument/2006/relationships/tags" Target="../tags/tag1010.xml"/><Relationship Id="rId59" Type="http://schemas.openxmlformats.org/officeDocument/2006/relationships/tags" Target="../tags/tag1023.xml"/><Relationship Id="rId67" Type="http://schemas.openxmlformats.org/officeDocument/2006/relationships/tags" Target="../tags/tag1031.xml"/><Relationship Id="rId20" Type="http://schemas.openxmlformats.org/officeDocument/2006/relationships/tags" Target="../tags/tag984.xml"/><Relationship Id="rId41" Type="http://schemas.openxmlformats.org/officeDocument/2006/relationships/tags" Target="../tags/tag1005.xml"/><Relationship Id="rId54" Type="http://schemas.openxmlformats.org/officeDocument/2006/relationships/tags" Target="../tags/tag1018.xml"/><Relationship Id="rId62" Type="http://schemas.openxmlformats.org/officeDocument/2006/relationships/tags" Target="../tags/tag1026.xml"/><Relationship Id="rId70" Type="http://schemas.openxmlformats.org/officeDocument/2006/relationships/tags" Target="../tags/tag1034.xml"/><Relationship Id="rId75" Type="http://schemas.openxmlformats.org/officeDocument/2006/relationships/tags" Target="../tags/tag1039.xml"/><Relationship Id="rId1" Type="http://schemas.openxmlformats.org/officeDocument/2006/relationships/tags" Target="../tags/tag965.xml"/><Relationship Id="rId6" Type="http://schemas.openxmlformats.org/officeDocument/2006/relationships/tags" Target="../tags/tag970.xml"/><Relationship Id="rId15" Type="http://schemas.openxmlformats.org/officeDocument/2006/relationships/tags" Target="../tags/tag979.xml"/><Relationship Id="rId23" Type="http://schemas.openxmlformats.org/officeDocument/2006/relationships/tags" Target="../tags/tag987.xml"/><Relationship Id="rId28" Type="http://schemas.openxmlformats.org/officeDocument/2006/relationships/tags" Target="../tags/tag992.xml"/><Relationship Id="rId36" Type="http://schemas.openxmlformats.org/officeDocument/2006/relationships/tags" Target="../tags/tag1000.xml"/><Relationship Id="rId49" Type="http://schemas.openxmlformats.org/officeDocument/2006/relationships/tags" Target="../tags/tag1013.xml"/><Relationship Id="rId57" Type="http://schemas.openxmlformats.org/officeDocument/2006/relationships/tags" Target="../tags/tag1021.xml"/><Relationship Id="rId10" Type="http://schemas.openxmlformats.org/officeDocument/2006/relationships/tags" Target="../tags/tag974.xml"/><Relationship Id="rId31" Type="http://schemas.openxmlformats.org/officeDocument/2006/relationships/tags" Target="../tags/tag995.xml"/><Relationship Id="rId44" Type="http://schemas.openxmlformats.org/officeDocument/2006/relationships/tags" Target="../tags/tag1008.xml"/><Relationship Id="rId52" Type="http://schemas.openxmlformats.org/officeDocument/2006/relationships/tags" Target="../tags/tag1016.xml"/><Relationship Id="rId60" Type="http://schemas.openxmlformats.org/officeDocument/2006/relationships/tags" Target="../tags/tag1024.xml"/><Relationship Id="rId65" Type="http://schemas.openxmlformats.org/officeDocument/2006/relationships/tags" Target="../tags/tag1029.xml"/><Relationship Id="rId73" Type="http://schemas.openxmlformats.org/officeDocument/2006/relationships/tags" Target="../tags/tag1037.xml"/><Relationship Id="rId78" Type="http://schemas.openxmlformats.org/officeDocument/2006/relationships/tags" Target="../tags/tag1042.xml"/><Relationship Id="rId81" Type="http://schemas.openxmlformats.org/officeDocument/2006/relationships/notesSlide" Target="../notesSlides/notesSlide13.xml"/><Relationship Id="rId4" Type="http://schemas.openxmlformats.org/officeDocument/2006/relationships/tags" Target="../tags/tag968.xml"/><Relationship Id="rId9" Type="http://schemas.openxmlformats.org/officeDocument/2006/relationships/tags" Target="../tags/tag973.xml"/><Relationship Id="rId13" Type="http://schemas.openxmlformats.org/officeDocument/2006/relationships/tags" Target="../tags/tag977.xml"/><Relationship Id="rId18" Type="http://schemas.openxmlformats.org/officeDocument/2006/relationships/tags" Target="../tags/tag982.xml"/><Relationship Id="rId39" Type="http://schemas.openxmlformats.org/officeDocument/2006/relationships/tags" Target="../tags/tag1003.xml"/><Relationship Id="rId34" Type="http://schemas.openxmlformats.org/officeDocument/2006/relationships/tags" Target="../tags/tag998.xml"/><Relationship Id="rId50" Type="http://schemas.openxmlformats.org/officeDocument/2006/relationships/tags" Target="../tags/tag1014.xml"/><Relationship Id="rId55" Type="http://schemas.openxmlformats.org/officeDocument/2006/relationships/tags" Target="../tags/tag1019.xml"/><Relationship Id="rId76" Type="http://schemas.openxmlformats.org/officeDocument/2006/relationships/tags" Target="../tags/tag1040.xml"/><Relationship Id="rId7" Type="http://schemas.openxmlformats.org/officeDocument/2006/relationships/tags" Target="../tags/tag971.xml"/><Relationship Id="rId71" Type="http://schemas.openxmlformats.org/officeDocument/2006/relationships/tags" Target="../tags/tag1035.xml"/><Relationship Id="rId2" Type="http://schemas.openxmlformats.org/officeDocument/2006/relationships/tags" Target="../tags/tag966.xml"/><Relationship Id="rId29" Type="http://schemas.openxmlformats.org/officeDocument/2006/relationships/tags" Target="../tags/tag993.xml"/><Relationship Id="rId24" Type="http://schemas.openxmlformats.org/officeDocument/2006/relationships/tags" Target="../tags/tag988.xml"/><Relationship Id="rId40" Type="http://schemas.openxmlformats.org/officeDocument/2006/relationships/tags" Target="../tags/tag1004.xml"/><Relationship Id="rId45" Type="http://schemas.openxmlformats.org/officeDocument/2006/relationships/tags" Target="../tags/tag1009.xml"/><Relationship Id="rId66" Type="http://schemas.openxmlformats.org/officeDocument/2006/relationships/tags" Target="../tags/tag10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5.xml"/><Relationship Id="rId4" Type="http://schemas.openxmlformats.org/officeDocument/2006/relationships/image" Target="../media/image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9.xml"/><Relationship Id="rId1" Type="http://schemas.openxmlformats.org/officeDocument/2006/relationships/tags" Target="../tags/tag10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Remember Fibonacci numbers?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3F8D-093A-4D1A-B253-01C3DBA563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15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Recursive code:</a:t>
            </a:r>
            <a:br>
              <a:rPr lang="en-US" dirty="0"/>
            </a:br>
            <a:r>
              <a:rPr lang="en-US" dirty="0"/>
              <a:t>   long fib(</a:t>
            </a:r>
            <a:r>
              <a:rPr lang="en-US" dirty="0" err="1"/>
              <a:t>int</a:t>
            </a:r>
            <a:r>
              <a:rPr lang="en-US" dirty="0"/>
              <a:t> n) {</a:t>
            </a:r>
            <a:br>
              <a:rPr lang="en-US" dirty="0"/>
            </a:br>
            <a:r>
              <a:rPr lang="en-US" dirty="0"/>
              <a:t>       assert( &gt;= 0);</a:t>
            </a:r>
            <a:br>
              <a:rPr lang="en-US" dirty="0"/>
            </a:br>
            <a:r>
              <a:rPr lang="en-US" dirty="0"/>
              <a:t>       if ( n == 0 ) return 0;</a:t>
            </a:r>
            <a:br>
              <a:rPr lang="en-US" dirty="0"/>
            </a:br>
            <a:r>
              <a:rPr lang="en-US" dirty="0"/>
              <a:t>       if ( n == 1 ) return 1;</a:t>
            </a:r>
            <a:br>
              <a:rPr lang="en-US" dirty="0"/>
            </a:br>
            <a:r>
              <a:rPr lang="en-US" dirty="0"/>
              <a:t>       return fib(n-1) + fib(n-2);</a:t>
            </a:r>
            <a:br>
              <a:rPr lang="en-US" dirty="0"/>
            </a:br>
            <a:r>
              <a:rPr lang="en-US" dirty="0"/>
              <a:t>   }</a:t>
            </a:r>
          </a:p>
          <a:p>
            <a:pPr algn="l"/>
            <a:endParaRPr lang="en-US" dirty="0"/>
          </a:p>
          <a:p>
            <a:r>
              <a:rPr lang="en-US" dirty="0"/>
              <a:t>What’s the problem?</a:t>
            </a:r>
          </a:p>
          <a:p>
            <a:pPr lvl="1"/>
            <a:r>
              <a:rPr lang="en-US" dirty="0"/>
              <a:t>Repeatedly solves the same sub-problems</a:t>
            </a:r>
          </a:p>
          <a:p>
            <a:pPr lvl="1"/>
            <a:r>
              <a:rPr lang="en-US" dirty="0"/>
              <a:t>“Obscenely” exponential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Properties of a problem that can be solved with dynamic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6249-91D9-4C60-A6FD-CEA5F4808E87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Simple Subproblems</a:t>
            </a:r>
          </a:p>
          <a:p>
            <a:pPr lvl="1"/>
            <a:r>
              <a:rPr lang="en-US"/>
              <a:t>We should be able to break the original problem to smaller subproblems that have the same structure</a:t>
            </a:r>
          </a:p>
          <a:p>
            <a:r>
              <a:rPr lang="en-US"/>
              <a:t>Optimal Substructure of the problems</a:t>
            </a:r>
          </a:p>
          <a:p>
            <a:pPr lvl="1"/>
            <a:r>
              <a:rPr lang="en-US"/>
              <a:t>The solution to the problem must be a composition of subproblem solutions</a:t>
            </a:r>
          </a:p>
          <a:p>
            <a:r>
              <a:rPr lang="en-US"/>
              <a:t>Subproblem Overlap</a:t>
            </a:r>
          </a:p>
          <a:p>
            <a:pPr lvl="1"/>
            <a:r>
              <a:rPr lang="en-US"/>
              <a:t>Optimal subproblems to unrelated problems can contain subproblems in common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F632-C1F7-467A-B669-FADFCED8CD3C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programming is a useful technique of solving certain kind of problems</a:t>
            </a:r>
          </a:p>
          <a:p>
            <a:r>
              <a:rPr lang="en-US" dirty="0"/>
              <a:t>When the solution can be recursively described in terms of partial solutions, we can store these partial solutions and re-use them as necessary</a:t>
            </a:r>
          </a:p>
          <a:p>
            <a:r>
              <a:rPr lang="en-US" dirty="0"/>
              <a:t>Running time (Dynamic Programming algorithm vs. naïve algorithm):</a:t>
            </a:r>
          </a:p>
          <a:p>
            <a:pPr lvl="1"/>
            <a:r>
              <a:rPr lang="en-US" dirty="0"/>
              <a:t>LCS: </a:t>
            </a:r>
            <a:r>
              <a:rPr lang="en-US" b="1" dirty="0">
                <a:solidFill>
                  <a:schemeClr val="accent2"/>
                </a:solidFill>
              </a:rPr>
              <a:t>O(m*n)</a:t>
            </a:r>
            <a:r>
              <a:rPr lang="en-US" dirty="0"/>
              <a:t> vs. </a:t>
            </a:r>
            <a:r>
              <a:rPr lang="en-US" b="1" dirty="0">
                <a:solidFill>
                  <a:schemeClr val="accent2"/>
                </a:solidFill>
              </a:rPr>
              <a:t>O(n * 2</a:t>
            </a:r>
            <a:r>
              <a:rPr lang="en-US" b="1" baseline="30000" dirty="0">
                <a:solidFill>
                  <a:schemeClr val="accent2"/>
                </a:solidFill>
              </a:rPr>
              <a:t>m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  <a:endParaRPr lang="en-US" dirty="0"/>
          </a:p>
          <a:p>
            <a:pPr lvl="1"/>
            <a:r>
              <a:rPr lang="en-US" dirty="0"/>
              <a:t>0-1 Knapsack problem: </a:t>
            </a:r>
            <a:r>
              <a:rPr lang="en-US" b="1" dirty="0">
                <a:solidFill>
                  <a:schemeClr val="accent2"/>
                </a:solidFill>
              </a:rPr>
              <a:t>O(W*n)</a:t>
            </a:r>
            <a:r>
              <a:rPr lang="en-US" dirty="0"/>
              <a:t> vs. </a:t>
            </a:r>
            <a:r>
              <a:rPr lang="en-US" b="1" dirty="0">
                <a:solidFill>
                  <a:schemeClr val="accent2"/>
                </a:solidFill>
              </a:rPr>
              <a:t>O(2</a:t>
            </a:r>
            <a:r>
              <a:rPr lang="en-US" b="1" baseline="30000" dirty="0">
                <a:solidFill>
                  <a:schemeClr val="accent2"/>
                </a:solidFill>
              </a:rPr>
              <a:t>n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Memoization and Fibonacci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9A7F-6286-4CE9-9309-3BF04D06720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Before recursive code below called, must initialize results[] so all values are -1</a:t>
            </a:r>
            <a:br>
              <a:rPr lang="en-US" dirty="0"/>
            </a:br>
            <a:endParaRPr lang="en-US" dirty="0"/>
          </a:p>
          <a:p>
            <a:pPr algn="l">
              <a:buNone/>
            </a:pPr>
            <a:r>
              <a:rPr lang="en-US" dirty="0"/>
              <a:t>   long </a:t>
            </a:r>
            <a:r>
              <a:rPr lang="en-US" dirty="0" err="1"/>
              <a:t>fib_mem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n, long results[]) {</a:t>
            </a:r>
            <a:br>
              <a:rPr lang="en-US" dirty="0"/>
            </a:br>
            <a:r>
              <a:rPr lang="en-US" dirty="0"/>
              <a:t>       if ( results[n] != -1 )</a:t>
            </a:r>
            <a:br>
              <a:rPr lang="en-US" dirty="0"/>
            </a:br>
            <a:r>
              <a:rPr lang="en-US" dirty="0"/>
              <a:t>           return results[n];  // return stored value </a:t>
            </a:r>
            <a:r>
              <a:rPr lang="en-US" dirty="0" err="1"/>
              <a:t>longval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if ( n == 0 || n ==1 ) 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/>
              <a:t>val</a:t>
            </a:r>
            <a:r>
              <a:rPr lang="en-US" dirty="0"/>
              <a:t> = n; // odd but right</a:t>
            </a:r>
            <a:br>
              <a:rPr lang="en-US" dirty="0"/>
            </a:br>
            <a:r>
              <a:rPr lang="en-US" dirty="0"/>
              <a:t>       else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fib_mem</a:t>
            </a:r>
            <a:r>
              <a:rPr lang="en-US" dirty="0"/>
              <a:t>(n-1, results)</a:t>
            </a:r>
            <a:br>
              <a:rPr lang="en-US" dirty="0"/>
            </a:br>
            <a:r>
              <a:rPr lang="en-US" dirty="0"/>
              <a:t>                 + </a:t>
            </a:r>
            <a:r>
              <a:rPr lang="en-US" dirty="0" err="1"/>
              <a:t>fib_mem</a:t>
            </a:r>
            <a:r>
              <a:rPr lang="en-US" dirty="0"/>
              <a:t>(n-2, results);</a:t>
            </a:r>
            <a:br>
              <a:rPr lang="en-US" dirty="0"/>
            </a:br>
            <a:r>
              <a:rPr lang="en-US" dirty="0"/>
              <a:t>       results[n] = </a:t>
            </a:r>
            <a:r>
              <a:rPr lang="en-US" dirty="0" err="1"/>
              <a:t>val</a:t>
            </a:r>
            <a:r>
              <a:rPr lang="en-US" dirty="0"/>
              <a:t>; // store calculated value </a:t>
            </a:r>
            <a:br>
              <a:rPr lang="en-US" dirty="0"/>
            </a:br>
            <a:r>
              <a:rPr lang="en-US" dirty="0"/>
              <a:t>       return </a:t>
            </a:r>
            <a:r>
              <a:rPr lang="en-US" dirty="0" err="1"/>
              <a:t>val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Observations on fib_mem()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CD13-118C-4C4E-941E-37E6C75C068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Same elegant top-down, recursive approach based on definition</a:t>
            </a:r>
          </a:p>
          <a:p>
            <a:pPr lvl="1"/>
            <a:r>
              <a:rPr lang="en-US" dirty="0"/>
              <a:t>Without repeated </a:t>
            </a:r>
            <a:r>
              <a:rPr lang="en-US" dirty="0" err="1"/>
              <a:t>subproblems</a:t>
            </a:r>
            <a:endParaRPr lang="en-US" dirty="0"/>
          </a:p>
          <a:p>
            <a:endParaRPr lang="en-US" dirty="0"/>
          </a:p>
          <a:p>
            <a:r>
              <a:rPr lang="en-US" dirty="0"/>
              <a:t>Memory function: a function that remembers</a:t>
            </a:r>
          </a:p>
          <a:p>
            <a:pPr lvl="1"/>
            <a:r>
              <a:rPr lang="en-US" dirty="0"/>
              <a:t>Save time by using extra space</a:t>
            </a:r>
          </a:p>
          <a:p>
            <a:endParaRPr lang="en-US" dirty="0"/>
          </a:p>
          <a:p>
            <a:r>
              <a:rPr lang="en-US" dirty="0"/>
              <a:t>Can show this runs in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(n)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Dyn. Prog. vs. Divide and Conquer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9B69-9305-46B6-AACA-96503268E6A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Remember divide and conquer?</a:t>
            </a:r>
          </a:p>
          <a:p>
            <a:pPr lvl="1"/>
            <a:r>
              <a:rPr lang="en-US" dirty="0"/>
              <a:t>Divide into sub-problems.  Solve each. Combine.</a:t>
            </a:r>
          </a:p>
          <a:p>
            <a:endParaRPr lang="en-US" dirty="0"/>
          </a:p>
          <a:p>
            <a:r>
              <a:rPr lang="en-US" dirty="0"/>
              <a:t>Good when sub-problems do not overlap, when they’re independent</a:t>
            </a:r>
          </a:p>
          <a:p>
            <a:pPr lvl="1"/>
            <a:r>
              <a:rPr lang="en-US" dirty="0"/>
              <a:t>No need to repeat them</a:t>
            </a:r>
          </a:p>
          <a:p>
            <a:endParaRPr lang="en-US" dirty="0"/>
          </a:p>
          <a:p>
            <a:r>
              <a:rPr lang="en-US" dirty="0"/>
              <a:t>Divide and conquer: top-down</a:t>
            </a:r>
          </a:p>
          <a:p>
            <a:endParaRPr lang="en-US" dirty="0"/>
          </a:p>
          <a:p>
            <a:r>
              <a:rPr lang="en-US" dirty="0"/>
              <a:t>Dynamic programming: bottom-up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Dynamic Programming!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  Define the sub-problems</a:t>
            </a:r>
          </a:p>
          <a:p>
            <a:endParaRPr lang="en-US" dirty="0"/>
          </a:p>
          <a:p>
            <a:r>
              <a:rPr lang="en-US" dirty="0"/>
              <a:t>2. Recursively define the solution to a generic sub-problem as a function of smaller sub-problems</a:t>
            </a:r>
          </a:p>
          <a:p>
            <a:endParaRPr lang="en-US" dirty="0"/>
          </a:p>
          <a:p>
            <a:r>
              <a:rPr lang="en-US" dirty="0"/>
              <a:t>3.  Formulate a data structure (usually an array) that can lookup solution to any sub-problem in constant time.</a:t>
            </a:r>
          </a:p>
          <a:p>
            <a:endParaRPr lang="en-US" dirty="0"/>
          </a:p>
          <a:p>
            <a:r>
              <a:rPr lang="en-US" dirty="0"/>
              <a:t>4.  Develop algorithm that loops through data structure solving each sub-problem one at a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Dynamic Programming!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  Define the sub-problems</a:t>
            </a:r>
          </a:p>
          <a:p>
            <a:pPr lvl="1"/>
            <a:r>
              <a:rPr lang="en-US" dirty="0"/>
              <a:t>Fib[n] is the nth Fibonacci number</a:t>
            </a:r>
          </a:p>
          <a:p>
            <a:r>
              <a:rPr lang="en-US" dirty="0"/>
              <a:t>2. Recursively define the solution to a generic sub-problem as a function of smaller sub-problems</a:t>
            </a:r>
          </a:p>
          <a:p>
            <a:pPr lvl="1"/>
            <a:r>
              <a:rPr lang="en-US" dirty="0"/>
              <a:t>Fib(n) = Fib(n-1) + Fib(n-2)	Fib(0)=0, Fib(1)=1</a:t>
            </a:r>
          </a:p>
          <a:p>
            <a:r>
              <a:rPr lang="en-US" dirty="0"/>
              <a:t>3.  Formulate a data structure (usually an array) that can lookup solution to any sub-problem in constant time.</a:t>
            </a:r>
          </a:p>
          <a:p>
            <a:pPr lvl="1"/>
            <a:r>
              <a:rPr lang="en-US" dirty="0"/>
              <a:t>Array Fib[n] pulls the nth Fibonacci number in O(1) time</a:t>
            </a:r>
          </a:p>
          <a:p>
            <a:r>
              <a:rPr lang="en-US" dirty="0"/>
              <a:t>4.  Develop algorithm that loops through data structure solving each sub-problem one at a time.</a:t>
            </a:r>
          </a:p>
          <a:p>
            <a:pPr lvl="1"/>
            <a:r>
              <a:rPr lang="en-US" dirty="0"/>
              <a:t>Loop through the table; Fib[n] = Fib[n-1] + Fib[n-2]</a:t>
            </a:r>
          </a:p>
        </p:txBody>
      </p:sp>
    </p:spTree>
    <p:extLst>
      <p:ext uri="{BB962C8B-B14F-4D97-AF65-F5344CB8AC3E}">
        <p14:creationId xmlns:p14="http://schemas.microsoft.com/office/powerpoint/2010/main" val="115226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0/1 Knapsack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Knapsack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E3D-1597-46C5-8C28-5E04D40B97A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Recall the Knapsack problem</a:t>
            </a:r>
          </a:p>
          <a:p>
            <a:pPr lvl="1"/>
            <a:r>
              <a:rPr lang="en-US" dirty="0"/>
              <a:t>You are given a number of items, each with a weight and a value</a:t>
            </a:r>
          </a:p>
          <a:p>
            <a:pPr lvl="1"/>
            <a:r>
              <a:rPr lang="en-US" dirty="0"/>
              <a:t>And a container (knapsack) that has a maximum capacity</a:t>
            </a:r>
          </a:p>
          <a:p>
            <a:endParaRPr lang="en-US" dirty="0"/>
          </a:p>
          <a:p>
            <a:r>
              <a:rPr lang="en-US" dirty="0"/>
              <a:t>How can you best pick the items to put in the knapsack?</a:t>
            </a:r>
          </a:p>
          <a:p>
            <a:endParaRPr lang="en-US" dirty="0"/>
          </a:p>
          <a:p>
            <a:r>
              <a:rPr lang="en-US" dirty="0"/>
              <a:t>There are two variations:</a:t>
            </a:r>
          </a:p>
          <a:p>
            <a:pPr lvl="1"/>
            <a:r>
              <a:rPr lang="en-US" dirty="0"/>
              <a:t>Continuous knapsack: you can pick parts of each item</a:t>
            </a:r>
          </a:p>
          <a:p>
            <a:pPr lvl="1"/>
            <a:r>
              <a:rPr lang="en-US" dirty="0"/>
              <a:t>0/1 knapsack: you must choose all or none of each item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Continuous knapsack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Greedy solution:</a:t>
            </a:r>
          </a:p>
          <a:p>
            <a:pPr lvl="1"/>
            <a:r>
              <a:rPr lang="en-US" dirty="0"/>
              <a:t>Starting at the item with the highest ratio of value to weight, pick as much of that item as you can</a:t>
            </a:r>
          </a:p>
          <a:p>
            <a:pPr lvl="1"/>
            <a:r>
              <a:rPr lang="en-US" dirty="0"/>
              <a:t>Continue until the knapsack is filled</a:t>
            </a:r>
          </a:p>
          <a:p>
            <a:r>
              <a:rPr lang="en-US" dirty="0"/>
              <a:t>Consider a knapsack with capacity 4 and the items in the table shown</a:t>
            </a:r>
          </a:p>
          <a:p>
            <a:pPr lvl="1"/>
            <a:r>
              <a:rPr lang="en-US" dirty="0"/>
              <a:t>Greedy solution: pick all of item 1 (ratio 3), then all of item 2 (ratio 2.5), then as much of item 3 as will fit (1/3)</a:t>
            </a:r>
          </a:p>
          <a:p>
            <a:pPr lvl="1"/>
            <a:r>
              <a:rPr lang="en-US" dirty="0"/>
              <a:t>Total value is 10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0" y="4648200"/>
          <a:ext cx="36575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0/1 knapsack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Using the greedy solution with the 0/1 version</a:t>
            </a:r>
          </a:p>
          <a:p>
            <a:pPr lvl="1"/>
            <a:r>
              <a:rPr lang="en-US" dirty="0"/>
              <a:t>Capacity is still 4</a:t>
            </a:r>
          </a:p>
          <a:p>
            <a:r>
              <a:rPr lang="en-US" dirty="0"/>
              <a:t>Greedy solution: pick all of item 1 (ratio 3), then all of item 2 (ratio 2.5), and then no (complete) more items will fit</a:t>
            </a:r>
          </a:p>
          <a:p>
            <a:pPr lvl="1"/>
            <a:r>
              <a:rPr lang="en-US" dirty="0"/>
              <a:t>Total value is 8</a:t>
            </a:r>
          </a:p>
          <a:p>
            <a:pPr lvl="1" algn="l"/>
            <a:r>
              <a:rPr lang="en-US" dirty="0"/>
              <a:t>But picking items 1 and </a:t>
            </a:r>
            <a:br>
              <a:rPr lang="en-US" dirty="0"/>
            </a:br>
            <a:r>
              <a:rPr lang="en-US" dirty="0"/>
              <a:t>3 will fit, and will give a </a:t>
            </a:r>
            <a:br>
              <a:rPr lang="en-US" dirty="0"/>
            </a:br>
            <a:r>
              <a:rPr lang="en-US" dirty="0"/>
              <a:t>total value of 9</a:t>
            </a:r>
          </a:p>
          <a:p>
            <a:pPr lvl="1"/>
            <a:r>
              <a:rPr lang="en-US" dirty="0"/>
              <a:t>Thus, the greedy solution does not produce an optimal solution to the 0/1 knapsack algorithm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76800" y="3200400"/>
          <a:ext cx="35645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 solution to 0/1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dynamic programming solution can be designed that produces the optimal answer. To do this, we must: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Identify a recursive definition of how a larger solution is built from optimal results for smaller sub-problems.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Create a table that we can build bottom-up to calculate results for sub-problems and eventually solve the entire problem.</a:t>
            </a:r>
          </a:p>
          <a:p>
            <a:r>
              <a:rPr lang="en-US" dirty="0"/>
              <a:t>How can we break an entire problem down into sub-problems in a way that uses optimal results of sub-problems? </a:t>
            </a:r>
          </a:p>
          <a:p>
            <a:r>
              <a:rPr lang="en-US" dirty="0"/>
              <a:t>First we need to make sure we have a clear idea of what a sub-problem solution might look like.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assumptions and observations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set S of the objects and a capacity W</a:t>
            </a:r>
          </a:p>
          <a:p>
            <a:pPr lvl="1"/>
            <a:r>
              <a:rPr lang="en-US" dirty="0"/>
              <a:t>We assume the optimal solution is O, a subset of S</a:t>
            </a:r>
          </a:p>
          <a:p>
            <a:pPr lvl="1"/>
            <a:r>
              <a:rPr lang="en-US" dirty="0"/>
              <a:t>For example, the items in O could be the bolded ones: S = { </a:t>
            </a:r>
            <a:r>
              <a:rPr lang="en-US" b="1" dirty="0"/>
              <a:t>s</a:t>
            </a:r>
            <a:r>
              <a:rPr lang="en-US" b="1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b="1" dirty="0"/>
              <a:t>s</a:t>
            </a:r>
            <a:r>
              <a:rPr lang="en-US" b="1" baseline="-25000" dirty="0"/>
              <a:t>3</a:t>
            </a:r>
            <a:r>
              <a:rPr lang="en-US" dirty="0"/>
              <a:t>, …, s</a:t>
            </a:r>
            <a:r>
              <a:rPr lang="en-US" baseline="-25000" dirty="0"/>
              <a:t>k-1</a:t>
            </a:r>
            <a:r>
              <a:rPr lang="en-US" dirty="0"/>
              <a:t>, </a:t>
            </a:r>
            <a:r>
              <a:rPr lang="en-US" b="1" dirty="0" err="1"/>
              <a:t>s</a:t>
            </a:r>
            <a:r>
              <a:rPr lang="en-US" b="1" baseline="-25000" dirty="0" err="1"/>
              <a:t>k</a:t>
            </a:r>
            <a:r>
              <a:rPr lang="en-US" dirty="0"/>
              <a:t>, …, 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 }</a:t>
            </a:r>
          </a:p>
          <a:p>
            <a:pPr lvl="1"/>
            <a:endParaRPr lang="en-US" dirty="0"/>
          </a:p>
          <a:p>
            <a:r>
              <a:rPr lang="en-US" dirty="0"/>
              <a:t>Note that O – {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} is an optimal solution for S</a:t>
            </a:r>
            <a:r>
              <a:rPr lang="en-US" baseline="-25000" dirty="0"/>
              <a:t>k-1</a:t>
            </a:r>
            <a:r>
              <a:rPr lang="en-US" dirty="0"/>
              <a:t> = { s</a:t>
            </a:r>
            <a:r>
              <a:rPr lang="en-US" baseline="-25000" dirty="0"/>
              <a:t>1</a:t>
            </a:r>
            <a:r>
              <a:rPr lang="en-US" dirty="0"/>
              <a:t>, …, s</a:t>
            </a:r>
            <a:r>
              <a:rPr lang="en-US" baseline="-25000" dirty="0"/>
              <a:t>k-1</a:t>
            </a:r>
            <a:r>
              <a:rPr lang="en-US" dirty="0"/>
              <a:t> } and knapsack capacity W-w</a:t>
            </a:r>
            <a:r>
              <a:rPr lang="en-US" baseline="-25000" dirty="0"/>
              <a:t>k</a:t>
            </a:r>
            <a:endParaRPr lang="en-US" dirty="0"/>
          </a:p>
          <a:p>
            <a:pPr lvl="1"/>
            <a:r>
              <a:rPr lang="en-US" dirty="0"/>
              <a:t>Or the value calculated for S</a:t>
            </a:r>
            <a:r>
              <a:rPr lang="en-US" baseline="-25000" dirty="0"/>
              <a:t>k-1</a:t>
            </a:r>
            <a:r>
              <a:rPr lang="en-US" dirty="0"/>
              <a:t> plus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endParaRPr lang="en-US" baseline="-25000" dirty="0"/>
          </a:p>
          <a:p>
            <a:pPr lvl="1"/>
            <a:r>
              <a:rPr lang="en-US" dirty="0"/>
              <a:t>Why? Left as an exercise</a:t>
            </a:r>
          </a:p>
          <a:p>
            <a:pPr lvl="1"/>
            <a:endParaRPr lang="en-US" dirty="0"/>
          </a:p>
          <a:p>
            <a:r>
              <a:rPr lang="en-US" dirty="0"/>
              <a:t>We assume W and all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are integer values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Define the sub-problems</a:t>
            </a:r>
          </a:p>
          <a:p>
            <a:r>
              <a:rPr lang="en-US" dirty="0"/>
              <a:t>What are the variables that can grow?</a:t>
            </a:r>
          </a:p>
          <a:p>
            <a:pPr lvl="1"/>
            <a:r>
              <a:rPr lang="en-US" dirty="0"/>
              <a:t>Probably W (capacity) and k (number of items to steal)</a:t>
            </a:r>
          </a:p>
          <a:p>
            <a:pPr lvl="1"/>
            <a:endParaRPr lang="en-US" dirty="0"/>
          </a:p>
          <a:p>
            <a:r>
              <a:rPr lang="en-US" dirty="0"/>
              <a:t>Think of the base case</a:t>
            </a:r>
          </a:p>
          <a:p>
            <a:pPr lvl="1"/>
            <a:r>
              <a:rPr lang="en-US" dirty="0"/>
              <a:t>No knapsack (W=0) and nothing to steal (k=0) is easy to solve</a:t>
            </a:r>
          </a:p>
          <a:p>
            <a:pPr lvl="1"/>
            <a:endParaRPr lang="en-US" dirty="0"/>
          </a:p>
          <a:p>
            <a:r>
              <a:rPr lang="en-US" dirty="0"/>
              <a:t>So…sub-problems are:</a:t>
            </a:r>
          </a:p>
          <a:p>
            <a:pPr lvl="1"/>
            <a:r>
              <a:rPr lang="en-US" dirty="0"/>
              <a:t>Knap(</a:t>
            </a:r>
            <a:r>
              <a:rPr lang="en-US" dirty="0" err="1"/>
              <a:t>k,w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Where k is the number of the items I’m allowed to steal</a:t>
            </a:r>
          </a:p>
          <a:p>
            <a:pPr lvl="1"/>
            <a:r>
              <a:rPr lang="en-US" dirty="0"/>
              <a:t>And w is the capacity of my knapsack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71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Recursively define solutions to sub-problems</a:t>
            </a:r>
          </a:p>
          <a:p>
            <a:endParaRPr lang="en-US" dirty="0"/>
          </a:p>
          <a:p>
            <a:r>
              <a:rPr lang="en-US" dirty="0"/>
              <a:t>Base Case</a:t>
            </a:r>
          </a:p>
          <a:p>
            <a:pPr lvl="1"/>
            <a:r>
              <a:rPr lang="en-US" dirty="0"/>
              <a:t>Knap(k,0) = 0</a:t>
            </a:r>
          </a:p>
          <a:p>
            <a:pPr lvl="1"/>
            <a:r>
              <a:rPr lang="en-US" dirty="0"/>
              <a:t>Knap(0,w) = 0</a:t>
            </a:r>
          </a:p>
          <a:p>
            <a:pPr lvl="1"/>
            <a:endParaRPr lang="en-US" dirty="0"/>
          </a:p>
          <a:p>
            <a:r>
              <a:rPr lang="en-US" dirty="0"/>
              <a:t>Recursive Case</a:t>
            </a:r>
          </a:p>
          <a:p>
            <a:pPr lvl="1"/>
            <a:r>
              <a:rPr lang="en-US" dirty="0"/>
              <a:t>Knap(</a:t>
            </a:r>
            <a:r>
              <a:rPr lang="en-US" dirty="0" err="1"/>
              <a:t>k,w</a:t>
            </a:r>
            <a:r>
              <a:rPr lang="en-US" dirty="0"/>
              <a:t>) = ?</a:t>
            </a:r>
          </a:p>
        </p:txBody>
      </p:sp>
    </p:spTree>
    <p:extLst>
      <p:ext uri="{BB962C8B-B14F-4D97-AF65-F5344CB8AC3E}">
        <p14:creationId xmlns:p14="http://schemas.microsoft.com/office/powerpoint/2010/main" val="3272054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cases to calculate Knap[</a:t>
            </a:r>
            <a:r>
              <a:rPr lang="en-US" dirty="0" err="1"/>
              <a:t>k,w</a:t>
            </a:r>
            <a:r>
              <a:rPr lang="en-US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Three cases for calculating Knap[</a:t>
            </a:r>
            <a:r>
              <a:rPr lang="en-US" dirty="0" err="1"/>
              <a:t>k,w</a:t>
            </a:r>
            <a:r>
              <a:rPr lang="en-US" dirty="0"/>
              <a:t>]: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There is 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knapsack, and that creates an optimal solution for k items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There is 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to the knapsack, and that does </a:t>
            </a:r>
            <a:r>
              <a:rPr lang="en-US" b="1" dirty="0"/>
              <a:t>NOT</a:t>
            </a:r>
            <a:r>
              <a:rPr lang="en-US" dirty="0"/>
              <a:t> creates an optimal solution for k items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There is insufficient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to the knapsack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Case 3 is easy to determine; we’ll have to compute whether 1 or 2 is optimal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1: sufficient capacity, optimal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is 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to the knapsack, and that creates an optimal solution for k items</a:t>
            </a:r>
          </a:p>
          <a:p>
            <a:endParaRPr lang="en-US" dirty="0"/>
          </a:p>
          <a:p>
            <a:r>
              <a:rPr lang="en-US" dirty="0"/>
              <a:t>Thus, our solution for the first k items is when we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solution for the first k-1 items</a:t>
            </a:r>
          </a:p>
          <a:p>
            <a:endParaRPr lang="en-US" dirty="0"/>
          </a:p>
          <a:p>
            <a:r>
              <a:rPr lang="en-US" dirty="0"/>
              <a:t>But by adding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knapsack, we have less weight</a:t>
            </a:r>
          </a:p>
          <a:p>
            <a:pPr lvl="1"/>
            <a:r>
              <a:rPr lang="en-US" dirty="0"/>
              <a:t>In particular, w-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So the value for Knap[</a:t>
            </a:r>
            <a:r>
              <a:rPr lang="en-US" dirty="0" err="1"/>
              <a:t>k,w</a:t>
            </a:r>
            <a:r>
              <a:rPr lang="en-US" dirty="0"/>
              <a:t>] =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 + Knap[k-1</a:t>
            </a:r>
            <a:r>
              <a:rPr lang="en-US"/>
              <a:t>, w-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2: sufficient capacity, non-optimal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There is 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to the knapsack, and that does </a:t>
            </a:r>
            <a:r>
              <a:rPr lang="en-US" b="1" dirty="0"/>
              <a:t>NOT</a:t>
            </a:r>
            <a:r>
              <a:rPr lang="en-US" dirty="0"/>
              <a:t> creates an optimal solution for k items</a:t>
            </a:r>
          </a:p>
          <a:p>
            <a:pPr lvl="1"/>
            <a:endParaRPr lang="en-US" dirty="0"/>
          </a:p>
          <a:p>
            <a:r>
              <a:rPr lang="en-US" dirty="0"/>
              <a:t>Thus, our solution for the first k items is when we do NOT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solution for the first k-1 items</a:t>
            </a:r>
          </a:p>
          <a:p>
            <a:pPr lvl="1"/>
            <a:r>
              <a:rPr lang="en-US" dirty="0"/>
              <a:t>Since we are not adding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knapsack, the solution is the same as the first k-1 items with the same weight</a:t>
            </a:r>
          </a:p>
          <a:p>
            <a:pPr lvl="1"/>
            <a:r>
              <a:rPr lang="en-US" dirty="0"/>
              <a:t>So Knap[</a:t>
            </a:r>
            <a:r>
              <a:rPr lang="en-US" dirty="0" err="1"/>
              <a:t>k,w</a:t>
            </a:r>
            <a:r>
              <a:rPr lang="en-US" dirty="0"/>
              <a:t>] = Knap[k-1,w]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3: insufficient capacity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is insufficient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</a:t>
            </a:r>
          </a:p>
          <a:p>
            <a:pPr lvl="1"/>
            <a:r>
              <a:rPr lang="en-US" dirty="0"/>
              <a:t>This is because w-w</a:t>
            </a:r>
            <a:r>
              <a:rPr lang="en-US" baseline="-25000" dirty="0"/>
              <a:t>k</a:t>
            </a:r>
            <a:r>
              <a:rPr lang="en-US" dirty="0"/>
              <a:t> &lt; 0 (i.e. w &lt;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Then Knap[</a:t>
            </a:r>
            <a:r>
              <a:rPr lang="en-US" dirty="0" err="1"/>
              <a:t>k,w</a:t>
            </a:r>
            <a:r>
              <a:rPr lang="en-US" dirty="0"/>
              <a:t>] = Knap[k-1,w]</a:t>
            </a:r>
          </a:p>
          <a:p>
            <a:pPr lvl="1"/>
            <a:r>
              <a:rPr lang="en-US" dirty="0"/>
              <a:t>Since we can’t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knapsack, the solution is the same as the first k-1 items with the same weight</a:t>
            </a:r>
          </a:p>
          <a:p>
            <a:pPr lvl="1"/>
            <a:r>
              <a:rPr lang="en-US" dirty="0"/>
              <a:t>Note that this is the same as case 2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Step 2!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Recursively define solutions to sub-problems</a:t>
            </a:r>
          </a:p>
          <a:p>
            <a:endParaRPr lang="en-US" dirty="0"/>
          </a:p>
          <a:p>
            <a:r>
              <a:rPr lang="en-US" dirty="0"/>
              <a:t>Base Case</a:t>
            </a:r>
          </a:p>
          <a:p>
            <a:pPr lvl="1"/>
            <a:r>
              <a:rPr lang="en-US" dirty="0"/>
              <a:t>Knap(k,0) = 0</a:t>
            </a:r>
          </a:p>
          <a:p>
            <a:pPr lvl="1"/>
            <a:r>
              <a:rPr lang="en-US" dirty="0"/>
              <a:t>Knap(0,w) = 0</a:t>
            </a:r>
          </a:p>
          <a:p>
            <a:pPr lvl="1"/>
            <a:endParaRPr lang="en-US" dirty="0"/>
          </a:p>
          <a:p>
            <a:r>
              <a:rPr lang="en-US" dirty="0"/>
              <a:t>Recursive Case</a:t>
            </a:r>
          </a:p>
          <a:p>
            <a:pPr lvl="1"/>
            <a:r>
              <a:rPr lang="en-US" dirty="0"/>
              <a:t>Knap(</a:t>
            </a:r>
            <a:r>
              <a:rPr lang="en-US" dirty="0" err="1"/>
              <a:t>k,w</a:t>
            </a:r>
            <a:r>
              <a:rPr lang="en-US" dirty="0"/>
              <a:t>) = Max( Knap(k-1,w),  Knap(k-1, w-w</a:t>
            </a:r>
            <a:r>
              <a:rPr lang="en-US" baseline="-25000" dirty="0"/>
              <a:t>k</a:t>
            </a:r>
            <a:r>
              <a:rPr lang="en-US" dirty="0"/>
              <a:t>) +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 )</a:t>
            </a:r>
          </a:p>
          <a:p>
            <a:pPr lvl="1"/>
            <a:r>
              <a:rPr lang="en-US" sz="1400" dirty="0" err="1"/>
              <a:t>s</a:t>
            </a:r>
            <a:r>
              <a:rPr lang="en-US" sz="1400" baseline="-25000" dirty="0" err="1"/>
              <a:t>k</a:t>
            </a:r>
            <a:r>
              <a:rPr lang="en-US" sz="1400" baseline="-25000" dirty="0"/>
              <a:t> </a:t>
            </a:r>
            <a:r>
              <a:rPr lang="en-US" sz="1400" dirty="0"/>
              <a:t>doesn’t fit or isn’t an optimal choice ^^		     ^^ </a:t>
            </a:r>
            <a:r>
              <a:rPr lang="en-US" sz="1400" dirty="0" err="1"/>
              <a:t>s</a:t>
            </a:r>
            <a:r>
              <a:rPr lang="en-US" sz="1400" baseline="-25000" dirty="0" err="1"/>
              <a:t>k</a:t>
            </a:r>
            <a:r>
              <a:rPr lang="en-US" sz="1400" baseline="-25000" dirty="0"/>
              <a:t> </a:t>
            </a:r>
            <a:r>
              <a:rPr lang="en-US" sz="1400" dirty="0"/>
              <a:t>is an optimal choice</a:t>
            </a:r>
          </a:p>
        </p:txBody>
      </p:sp>
    </p:spTree>
    <p:extLst>
      <p:ext uri="{BB962C8B-B14F-4D97-AF65-F5344CB8AC3E}">
        <p14:creationId xmlns:p14="http://schemas.microsoft.com/office/powerpoint/2010/main" val="2876371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Define a data-structure that allows us to lookup a sub-problem value in O(1) time</a:t>
            </a:r>
          </a:p>
          <a:p>
            <a:endParaRPr lang="en-US" dirty="0"/>
          </a:p>
          <a:p>
            <a:r>
              <a:rPr lang="en-US" dirty="0"/>
              <a:t>Knap(</a:t>
            </a:r>
            <a:r>
              <a:rPr lang="en-US" dirty="0" err="1"/>
              <a:t>k,w</a:t>
            </a:r>
            <a:r>
              <a:rPr lang="en-US" dirty="0"/>
              <a:t>) has two parameters, so two-dimensional array needed.</a:t>
            </a:r>
          </a:p>
          <a:p>
            <a:endParaRPr lang="en-US" dirty="0"/>
          </a:p>
          <a:p>
            <a:r>
              <a:rPr lang="en-US" dirty="0"/>
              <a:t>Make an array called V[</a:t>
            </a:r>
            <a:r>
              <a:rPr lang="en-US" dirty="0" err="1"/>
              <a:t>k,w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Store solution to Knap(</a:t>
            </a:r>
            <a:r>
              <a:rPr lang="en-US" dirty="0" err="1"/>
              <a:t>k,w</a:t>
            </a:r>
            <a:r>
              <a:rPr lang="en-US" dirty="0"/>
              <a:t>) at position V[</a:t>
            </a:r>
            <a:r>
              <a:rPr lang="en-US" dirty="0" err="1"/>
              <a:t>k,w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2045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35743-C90A-4A0A-9264-862BA3348DB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Old “bad” name (see Wikipedia or textbook)</a:t>
            </a:r>
          </a:p>
          <a:p>
            <a:endParaRPr lang="en-US" dirty="0"/>
          </a:p>
          <a:p>
            <a:r>
              <a:rPr lang="en-US" dirty="0"/>
              <a:t>It is used, when the solution can be recursively described in terms of solutions to sub-problems (</a:t>
            </a:r>
            <a:r>
              <a:rPr lang="en-US" i="1" dirty="0"/>
              <a:t>optimal substructure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Algorithm finds solutions to sub-problems and stores them in memory for later use</a:t>
            </a:r>
          </a:p>
          <a:p>
            <a:endParaRPr lang="en-US" dirty="0"/>
          </a:p>
          <a:p>
            <a:r>
              <a:rPr lang="en-US" dirty="0"/>
              <a:t>More efficient than “</a:t>
            </a:r>
            <a:r>
              <a:rPr lang="en-US" i="1" dirty="0"/>
              <a:t>brute-force methods</a:t>
            </a:r>
            <a:r>
              <a:rPr lang="en-US" dirty="0"/>
              <a:t>”, which solve the same sub-problems over and over again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Our table will contain the optimal solutions of the sub-problems of the first k items with capacity w</a:t>
            </a:r>
          </a:p>
          <a:p>
            <a:pPr lvl="1"/>
            <a:r>
              <a:rPr lang="en-US" sz="2400" dirty="0"/>
              <a:t>In other words, we are computing Knap[</a:t>
            </a:r>
            <a:r>
              <a:rPr lang="en-US" sz="2400" dirty="0" err="1"/>
              <a:t>k,w</a:t>
            </a:r>
            <a:r>
              <a:rPr lang="en-US" sz="2400" dirty="0"/>
              <a:t>]</a:t>
            </a:r>
          </a:p>
          <a:p>
            <a:pPr lvl="1"/>
            <a:r>
              <a:rPr lang="en-US" sz="2400" dirty="0"/>
              <a:t>k ranges from 0 to n (total # of items to steal)</a:t>
            </a:r>
          </a:p>
          <a:p>
            <a:pPr lvl="1"/>
            <a:r>
              <a:rPr lang="en-US" sz="2400" dirty="0"/>
              <a:t>w ranges from 0 to W</a:t>
            </a:r>
          </a:p>
          <a:p>
            <a:endParaRPr lang="en-US" sz="280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5127753"/>
              </p:ext>
            </p:extLst>
          </p:nvPr>
        </p:nvGraphicFramePr>
        <p:xfrm>
          <a:off x="1447800" y="4343400"/>
          <a:ext cx="5562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V[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k,w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n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If k = 0 (i.e. there are no items to place in the backpack), then the value of the (zero) items in the knapsack is 0</a:t>
            </a:r>
          </a:p>
          <a:p>
            <a:r>
              <a:rPr lang="en-US"/>
              <a:t>If w = 0 (i.e. there is zero backpack capacity), then we can’t place any items inside, and the value of the items in the knapsack is 0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1447800" y="4343400"/>
          <a:ext cx="5562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V[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k,w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n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determine between cases 1 and 2</a:t>
            </a:r>
          </a:p>
          <a:p>
            <a:pPr lvl="1"/>
            <a:r>
              <a:rPr lang="en-US" dirty="0"/>
              <a:t>Simply compute both values, and take the higher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if (w-w</a:t>
            </a:r>
            <a:r>
              <a:rPr lang="en-US" baseline="-25000" dirty="0"/>
              <a:t>k</a:t>
            </a:r>
            <a:r>
              <a:rPr lang="en-US" dirty="0"/>
              <a:t>&lt; 0) </a:t>
            </a:r>
            <a:r>
              <a:rPr lang="en-US" dirty="0">
                <a:solidFill>
                  <a:srgbClr val="0070C0"/>
                </a:solidFill>
              </a:rPr>
              <a:t>// not room for item k</a:t>
            </a:r>
          </a:p>
          <a:p>
            <a:pPr>
              <a:buNone/>
            </a:pPr>
            <a:r>
              <a:rPr lang="en-US" dirty="0"/>
              <a:t>		V[</a:t>
            </a:r>
            <a:r>
              <a:rPr lang="en-US" dirty="0" err="1"/>
              <a:t>k,w</a:t>
            </a:r>
            <a:r>
              <a:rPr lang="en-US" dirty="0"/>
              <a:t>] = V[k-1,w] </a:t>
            </a:r>
            <a:r>
              <a:rPr lang="en-US" dirty="0">
                <a:solidFill>
                  <a:srgbClr val="0070C0"/>
                </a:solidFill>
              </a:rPr>
              <a:t>// best result for k-1 items</a:t>
            </a:r>
          </a:p>
          <a:p>
            <a:pPr>
              <a:buNone/>
            </a:pPr>
            <a:r>
              <a:rPr lang="en-US" dirty="0"/>
              <a:t>	else {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val_with_kth</a:t>
            </a:r>
            <a:r>
              <a:rPr lang="en-US" dirty="0"/>
              <a:t> =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 + V[k-1, w-w</a:t>
            </a:r>
            <a:r>
              <a:rPr lang="en-US" baseline="-25000" dirty="0"/>
              <a:t>k</a:t>
            </a:r>
            <a:r>
              <a:rPr lang="en-US" dirty="0"/>
              <a:t>] </a:t>
            </a:r>
            <a:r>
              <a:rPr lang="en-US" dirty="0">
                <a:solidFill>
                  <a:srgbClr val="0070C0"/>
                </a:solidFill>
              </a:rPr>
              <a:t>// Case 1 above</a:t>
            </a:r>
          </a:p>
          <a:p>
            <a:pPr>
              <a:buNone/>
            </a:pPr>
            <a:r>
              <a:rPr lang="en-US" dirty="0"/>
              <a:t>		val_for_k-1 = V[k-1,w] </a:t>
            </a:r>
            <a:r>
              <a:rPr lang="en-US" dirty="0">
                <a:solidFill>
                  <a:srgbClr val="0070C0"/>
                </a:solidFill>
              </a:rPr>
              <a:t>// Case 2 above</a:t>
            </a:r>
          </a:p>
          <a:p>
            <a:pPr>
              <a:buNone/>
            </a:pPr>
            <a:r>
              <a:rPr lang="en-US" dirty="0"/>
              <a:t>		V[</a:t>
            </a:r>
            <a:r>
              <a:rPr lang="en-US" dirty="0" err="1"/>
              <a:t>k,w</a:t>
            </a:r>
            <a:r>
              <a:rPr lang="en-US" dirty="0"/>
              <a:t>] = max( </a:t>
            </a:r>
            <a:r>
              <a:rPr lang="en-US" dirty="0" err="1"/>
              <a:t>val_with_kth</a:t>
            </a:r>
            <a:r>
              <a:rPr lang="en-US" dirty="0"/>
              <a:t>, val_for_k-1 )</a:t>
            </a:r>
          </a:p>
          <a:p>
            <a:pPr>
              <a:buNone/>
            </a:pPr>
            <a:r>
              <a:rPr lang="en-US" dirty="0"/>
              <a:t>	}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 loop that fills in the table one cell at a time</a:t>
            </a:r>
          </a:p>
          <a:p>
            <a:endParaRPr lang="en-US" dirty="0"/>
          </a:p>
          <a:p>
            <a:r>
              <a:rPr lang="en-US" dirty="0"/>
              <a:t>The table fills in one row at a time, moving rightwards and downwards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1447800" y="4343400"/>
          <a:ext cx="5562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V[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k,w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n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Pseudo-code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229600" cy="5867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dirty="0"/>
              <a:t>Knapsack(v, w, W) 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for (w = 0 to W) V[0,w] = 0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for (k = 0 to n) V[k,0] = 0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for (k =  1to n) 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      for (w = 1 to W) 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              if (w-wk&lt; 0) </a:t>
            </a:r>
            <a:r>
              <a:rPr lang="en-US" sz="2400" dirty="0">
                <a:solidFill>
                  <a:srgbClr val="0070C0"/>
                </a:solidFill>
              </a:rPr>
              <a:t>// not room for item k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		V[</a:t>
            </a:r>
            <a:r>
              <a:rPr lang="en-US" sz="2400" dirty="0" err="1"/>
              <a:t>k,w</a:t>
            </a:r>
            <a:r>
              <a:rPr lang="en-US" sz="2400" dirty="0"/>
              <a:t>] = V[k-1,w] </a:t>
            </a:r>
            <a:r>
              <a:rPr lang="en-US" sz="2400" dirty="0">
                <a:solidFill>
                  <a:srgbClr val="0070C0"/>
                </a:solidFill>
              </a:rPr>
              <a:t>// best result for k-1 items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              else 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		</a:t>
            </a:r>
            <a:r>
              <a:rPr lang="en-US" sz="2400" dirty="0" err="1"/>
              <a:t>val_with_kth</a:t>
            </a:r>
            <a:r>
              <a:rPr lang="en-US" sz="2400" dirty="0"/>
              <a:t> = </a:t>
            </a:r>
            <a:r>
              <a:rPr lang="en-US" sz="2400" dirty="0" err="1"/>
              <a:t>vk</a:t>
            </a:r>
            <a:r>
              <a:rPr lang="en-US" sz="2400" dirty="0"/>
              <a:t> + V[k-1, w-wk] </a:t>
            </a:r>
            <a:r>
              <a:rPr lang="en-US" sz="2400" dirty="0">
                <a:solidFill>
                  <a:srgbClr val="0070C0"/>
                </a:solidFill>
              </a:rPr>
              <a:t>// Case 1 above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		val_for_k-1 = V[k-1,w] </a:t>
            </a:r>
            <a:r>
              <a:rPr lang="en-US" sz="2400" dirty="0">
                <a:solidFill>
                  <a:srgbClr val="0070C0"/>
                </a:solidFill>
              </a:rPr>
              <a:t>//best result for k-1 items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		V[</a:t>
            </a:r>
            <a:r>
              <a:rPr lang="en-US" sz="2400" dirty="0" err="1"/>
              <a:t>k,w</a:t>
            </a:r>
            <a:r>
              <a:rPr lang="en-US" sz="2400" dirty="0"/>
              <a:t>] = max( </a:t>
            </a:r>
            <a:r>
              <a:rPr lang="en-US" sz="2400" dirty="0" err="1"/>
              <a:t>val_with_kth</a:t>
            </a:r>
            <a:r>
              <a:rPr lang="en-US" sz="2400" dirty="0"/>
              <a:t>, val_for_k-1 )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              }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        }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return V[</a:t>
            </a:r>
            <a:r>
              <a:rPr lang="en-US" sz="2400" dirty="0" err="1"/>
              <a:t>n,W</a:t>
            </a:r>
            <a:r>
              <a:rPr lang="en-US" sz="2400" dirty="0"/>
              <a:t>]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  <a:p>
            <a:pPr>
              <a:spcBef>
                <a:spcPts val="0"/>
              </a:spcBef>
            </a:pPr>
            <a:endParaRPr 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our solution is only the value!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don’t know the items in the knapsack</a:t>
            </a:r>
          </a:p>
          <a:p>
            <a:endParaRPr lang="en-US" dirty="0"/>
          </a:p>
          <a:p>
            <a:r>
              <a:rPr lang="en-US" dirty="0"/>
              <a:t>To figure this out, we have to trace backward through the table</a:t>
            </a:r>
          </a:p>
          <a:p>
            <a:pPr lvl="1"/>
            <a:r>
              <a:rPr lang="en-US" dirty="0"/>
              <a:t>If V[</a:t>
            </a:r>
            <a:r>
              <a:rPr lang="en-US" dirty="0" err="1"/>
              <a:t>k,w</a:t>
            </a:r>
            <a:r>
              <a:rPr lang="en-US" dirty="0"/>
              <a:t>] = V[k-1,w], then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is not an item in the knapsack (this was from cases 2 and 3)</a:t>
            </a:r>
          </a:p>
          <a:p>
            <a:pPr lvl="1"/>
            <a:r>
              <a:rPr lang="en-US" dirty="0"/>
              <a:t>Otherwise,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is an item in the knapsack, and we look at </a:t>
            </a:r>
            <a:br>
              <a:rPr lang="en-US" dirty="0"/>
            </a:br>
            <a:r>
              <a:rPr lang="en-US" dirty="0"/>
              <a:t>V[k-1,w-w</a:t>
            </a:r>
            <a:r>
              <a:rPr lang="en-US" baseline="-25000" dirty="0"/>
              <a:t>k</a:t>
            </a:r>
            <a:r>
              <a:rPr lang="en-US" dirty="0"/>
              <a:t>] next (this was from case 1)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DNA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F4E3D-1597-46C5-8C28-5E04D40B97A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DNA sequence is a series of nucleotides (ACGT)</a:t>
            </a:r>
          </a:p>
          <a:p>
            <a:r>
              <a:rPr lang="en-US" dirty="0"/>
              <a:t>One compares DNA for:</a:t>
            </a:r>
          </a:p>
          <a:p>
            <a:pPr lvl="1"/>
            <a:r>
              <a:rPr lang="en-US" dirty="0"/>
              <a:t>Maternity/paternity testing</a:t>
            </a:r>
          </a:p>
          <a:p>
            <a:pPr lvl="1"/>
            <a:r>
              <a:rPr lang="en-US" dirty="0"/>
              <a:t>Finding how similar a newly found gene is to existing known genes</a:t>
            </a:r>
          </a:p>
          <a:p>
            <a:pPr lvl="1"/>
            <a:r>
              <a:rPr lang="en-US" dirty="0"/>
              <a:t>Find what breeds are in your dog through DNA testing</a:t>
            </a:r>
          </a:p>
          <a:p>
            <a:r>
              <a:rPr lang="en-US" dirty="0"/>
              <a:t>One way to do this is by finding the longest common set of nucleotides</a:t>
            </a:r>
          </a:p>
          <a:p>
            <a:r>
              <a:rPr lang="en-US" dirty="0"/>
              <a:t>And that algorithm better be efficient, since there are a lot of DNA nucleotides…</a:t>
            </a:r>
          </a:p>
        </p:txBody>
      </p:sp>
      <p:pic>
        <p:nvPicPr>
          <p:cNvPr id="19" name="Content Placeholder 18" descr="dna_500-rot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048647" y="1216025"/>
            <a:ext cx="3209131" cy="4937125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Longest Common Subsequence (LCS)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9906-1479-44B1-B103-EABE762BE71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dirty="0">
                <a:latin typeface="Times New Roman" charset="0"/>
              </a:rPr>
              <a:t>Application: comparison of two DNA strings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charset="2"/>
              <a:buNone/>
            </a:pPr>
            <a:r>
              <a:rPr lang="en-US" dirty="0">
                <a:latin typeface="Times New Roman" charset="0"/>
              </a:rPr>
              <a:t>Ex: X= {A B C B D A B }, Y= {B D C A B A}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charset="2"/>
              <a:buNone/>
            </a:pPr>
            <a:r>
              <a:rPr lang="en-US" dirty="0">
                <a:latin typeface="Times New Roman" charset="0"/>
              </a:rPr>
              <a:t>Longest Common Subsequence: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charset="2"/>
              <a:buNone/>
            </a:pPr>
            <a:r>
              <a:rPr lang="en-US" dirty="0">
                <a:latin typeface="Times New Roman" charset="0"/>
              </a:rPr>
              <a:t>X =  A </a:t>
            </a:r>
            <a:r>
              <a:rPr lang="en-US" b="1" dirty="0">
                <a:solidFill>
                  <a:srgbClr val="33CC33"/>
                </a:solidFill>
                <a:latin typeface="Times New Roman" charset="0"/>
              </a:rPr>
              <a:t>B</a:t>
            </a:r>
            <a:r>
              <a:rPr lang="en-US" dirty="0">
                <a:latin typeface="Times New Roman" charset="0"/>
              </a:rPr>
              <a:t>     </a:t>
            </a:r>
            <a:r>
              <a:rPr lang="en-US" b="1" dirty="0">
                <a:solidFill>
                  <a:srgbClr val="33CC33"/>
                </a:solidFill>
                <a:latin typeface="Times New Roman" charset="0"/>
              </a:rPr>
              <a:t>C</a:t>
            </a:r>
            <a:r>
              <a:rPr lang="en-US" dirty="0">
                <a:latin typeface="Times New Roman" charset="0"/>
              </a:rPr>
              <a:t>     </a:t>
            </a:r>
            <a:r>
              <a:rPr lang="en-US" b="1" dirty="0">
                <a:solidFill>
                  <a:srgbClr val="33CC33"/>
                </a:solidFill>
                <a:latin typeface="Times New Roman" charset="0"/>
              </a:rPr>
              <a:t>B</a:t>
            </a:r>
            <a:r>
              <a:rPr lang="en-US" dirty="0">
                <a:latin typeface="Times New Roman" charset="0"/>
              </a:rPr>
              <a:t> D </a:t>
            </a:r>
            <a:r>
              <a:rPr lang="en-US" b="1" dirty="0">
                <a:solidFill>
                  <a:srgbClr val="33CC33"/>
                </a:solidFill>
                <a:latin typeface="Times New Roman" charset="0"/>
              </a:rPr>
              <a:t>A</a:t>
            </a:r>
            <a:r>
              <a:rPr lang="en-US" dirty="0">
                <a:latin typeface="Times New Roman" charset="0"/>
              </a:rPr>
              <a:t> B</a:t>
            </a:r>
          </a:p>
          <a:p>
            <a:pPr>
              <a:buFont typeface="Monotype Sorts" charset="2"/>
              <a:buNone/>
            </a:pPr>
            <a:r>
              <a:rPr lang="en-US" dirty="0">
                <a:latin typeface="Times New Roman" charset="0"/>
              </a:rPr>
              <a:t>Y =      </a:t>
            </a:r>
            <a:r>
              <a:rPr lang="en-US" b="1" dirty="0">
                <a:solidFill>
                  <a:srgbClr val="33CC33"/>
                </a:solidFill>
                <a:latin typeface="Times New Roman" charset="0"/>
              </a:rPr>
              <a:t>B</a:t>
            </a:r>
            <a:r>
              <a:rPr lang="en-US" dirty="0">
                <a:latin typeface="Times New Roman" charset="0"/>
              </a:rPr>
              <a:t> D </a:t>
            </a:r>
            <a:r>
              <a:rPr lang="en-US" b="1" dirty="0">
                <a:solidFill>
                  <a:srgbClr val="33CC33"/>
                </a:solidFill>
                <a:latin typeface="Times New Roman" charset="0"/>
              </a:rPr>
              <a:t>C</a:t>
            </a:r>
            <a:r>
              <a:rPr lang="en-US" dirty="0">
                <a:latin typeface="Times New Roman" charset="0"/>
              </a:rPr>
              <a:t> A </a:t>
            </a:r>
            <a:r>
              <a:rPr lang="en-US" b="1" dirty="0">
                <a:solidFill>
                  <a:srgbClr val="33CC33"/>
                </a:solidFill>
                <a:latin typeface="Times New Roman" charset="0"/>
              </a:rPr>
              <a:t>B</a:t>
            </a:r>
            <a:r>
              <a:rPr lang="en-US" dirty="0">
                <a:latin typeface="Times New Roman" charset="0"/>
              </a:rPr>
              <a:t>     </a:t>
            </a:r>
            <a:r>
              <a:rPr lang="en-US" b="1" dirty="0">
                <a:solidFill>
                  <a:srgbClr val="33CC33"/>
                </a:solidFill>
                <a:latin typeface="Times New Roman" charset="0"/>
              </a:rPr>
              <a:t>A</a:t>
            </a:r>
          </a:p>
          <a:p>
            <a:pPr>
              <a:buFont typeface="Monotype Sorts" charset="2"/>
              <a:buNone/>
            </a:pPr>
            <a:r>
              <a:rPr lang="en-US" dirty="0">
                <a:latin typeface="Times New Roman" charset="0"/>
              </a:rPr>
              <a:t>Brute force algorithm would compare each subsequence of X with the symbols in Y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LCS Algorithm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8DA1-6F10-4FA1-85E6-9CEB3ED5364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if |X| = m, |Y| = n, then there are 2</a:t>
            </a:r>
            <a:r>
              <a:rPr lang="en-US" baseline="30000" dirty="0"/>
              <a:t>m</a:t>
            </a:r>
            <a:r>
              <a:rPr lang="en-US" dirty="0"/>
              <a:t> subsequences of X; we must compare each with Y (n comparisons)</a:t>
            </a:r>
          </a:p>
          <a:p>
            <a:r>
              <a:rPr lang="en-US" dirty="0"/>
              <a:t>So the running time of the brute-force algorithm is </a:t>
            </a:r>
            <a:br>
              <a:rPr lang="en-US" dirty="0"/>
            </a:br>
            <a:r>
              <a:rPr lang="en-US" dirty="0"/>
              <a:t>O(n 2</a:t>
            </a:r>
            <a:r>
              <a:rPr lang="en-US" baseline="30000" dirty="0"/>
              <a:t>m</a:t>
            </a:r>
            <a:r>
              <a:rPr lang="en-US" dirty="0"/>
              <a:t>)</a:t>
            </a:r>
          </a:p>
          <a:p>
            <a:r>
              <a:rPr lang="en-US" dirty="0"/>
              <a:t>Notice that the LCS problem has </a:t>
            </a:r>
            <a:r>
              <a:rPr lang="en-US" i="1" dirty="0"/>
              <a:t>optimal substructure</a:t>
            </a:r>
            <a:r>
              <a:rPr lang="en-US" dirty="0"/>
              <a:t>: solutions of sub-problems are parts of the final solution.</a:t>
            </a:r>
          </a:p>
          <a:p>
            <a:r>
              <a:rPr lang="en-US" dirty="0"/>
              <a:t>Sub-problems: “find LCS of pairs of </a:t>
            </a:r>
            <a:r>
              <a:rPr lang="en-US" i="1" dirty="0"/>
              <a:t>prefixes</a:t>
            </a:r>
            <a:r>
              <a:rPr lang="en-US" dirty="0"/>
              <a:t> of X and Y”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Optimal Substructure Property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D551-DEB3-4766-B5DD-9CD738239E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If S is an optimal solution to a problem, then the components of S are optimal solutions to </a:t>
            </a:r>
            <a:r>
              <a:rPr lang="en-US" dirty="0" err="1"/>
              <a:t>subproblems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True for knapsack</a:t>
            </a:r>
          </a:p>
          <a:p>
            <a:pPr lvl="1"/>
            <a:r>
              <a:rPr lang="en-US" dirty="0"/>
              <a:t>True for coin-changing</a:t>
            </a:r>
          </a:p>
          <a:p>
            <a:pPr lvl="1"/>
            <a:r>
              <a:rPr lang="en-US" dirty="0"/>
              <a:t>True for single-source shortest path</a:t>
            </a:r>
          </a:p>
          <a:p>
            <a:pPr lvl="1"/>
            <a:r>
              <a:rPr lang="en-US" dirty="0"/>
              <a:t>Not true for longest-simple-path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 the sub-problems!</a:t>
            </a:r>
          </a:p>
          <a:p>
            <a:pPr lvl="1"/>
            <a:r>
              <a:rPr lang="en-US" dirty="0"/>
              <a:t>Tricky this time. How should we do this?</a:t>
            </a:r>
          </a:p>
          <a:p>
            <a:pPr lvl="1"/>
            <a:endParaRPr lang="en-US" dirty="0"/>
          </a:p>
          <a:p>
            <a:r>
              <a:rPr lang="en-US" dirty="0"/>
              <a:t>Try thinking of a base case:</a:t>
            </a:r>
          </a:p>
          <a:p>
            <a:pPr lvl="1"/>
            <a:r>
              <a:rPr lang="en-US" dirty="0"/>
              <a:t>If one (or both) of strings are “”, then solution is clearly 0</a:t>
            </a:r>
          </a:p>
          <a:p>
            <a:pPr lvl="1"/>
            <a:endParaRPr lang="en-US" dirty="0"/>
          </a:p>
          <a:p>
            <a:r>
              <a:rPr lang="en-US" dirty="0"/>
              <a:t>Perhaps a sub-problem is simply when we truncate the strings</a:t>
            </a:r>
          </a:p>
          <a:p>
            <a:endParaRPr lang="en-US" dirty="0"/>
          </a:p>
          <a:p>
            <a:r>
              <a:rPr lang="en-US" dirty="0"/>
              <a:t>Let LCS (X</a:t>
            </a:r>
            <a:r>
              <a:rPr lang="en-US" sz="3600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sz="3200" baseline="-25000" dirty="0" err="1"/>
              <a:t>j</a:t>
            </a:r>
            <a:r>
              <a:rPr lang="en-US" dirty="0"/>
              <a:t>) be the LCS of two strings where:</a:t>
            </a:r>
          </a:p>
          <a:p>
            <a:pPr lvl="1"/>
            <a:r>
              <a:rPr lang="en-US" dirty="0"/>
              <a:t>X</a:t>
            </a:r>
            <a:r>
              <a:rPr lang="en-US" sz="3200" baseline="-25000" dirty="0"/>
              <a:t>i</a:t>
            </a:r>
            <a:r>
              <a:rPr lang="en-US" dirty="0"/>
              <a:t> is the first </a:t>
            </a:r>
            <a:r>
              <a:rPr lang="en-US" dirty="0" err="1"/>
              <a:t>i</a:t>
            </a:r>
            <a:r>
              <a:rPr lang="en-US" dirty="0"/>
              <a:t> characters of string X</a:t>
            </a:r>
          </a:p>
          <a:p>
            <a:pPr lvl="1"/>
            <a:r>
              <a:rPr lang="en-US" dirty="0" err="1"/>
              <a:t>Y</a:t>
            </a:r>
            <a:r>
              <a:rPr lang="en-US" sz="2800" baseline="-25000" dirty="0" err="1"/>
              <a:t>j</a:t>
            </a:r>
            <a:r>
              <a:rPr lang="en-US" dirty="0"/>
              <a:t> is the first j character of string Y</a:t>
            </a:r>
          </a:p>
        </p:txBody>
      </p:sp>
    </p:spTree>
    <p:extLst>
      <p:ext uri="{BB962C8B-B14F-4D97-AF65-F5344CB8AC3E}">
        <p14:creationId xmlns:p14="http://schemas.microsoft.com/office/powerpoint/2010/main" val="3030710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Step 2!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F8ED-4000-43A9-BA8B-130037599AC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Define solution to problem as a function of sub-problems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Key observation: if last two characters match, then we can use LCS of sub-problem and simply add the last two matching characters to it.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</a:t>
            </a: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== </a:t>
            </a:r>
            <a:r>
              <a:rPr lang="en-US" dirty="0"/>
              <a:t>Y[j]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LCS(</a:t>
            </a:r>
            <a:r>
              <a:rPr lang="en-US" dirty="0"/>
              <a:t>X</a:t>
            </a:r>
            <a:r>
              <a:rPr lang="en-US" sz="2800" baseline="-25000" dirty="0"/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sz="2800" baseline="-25000" dirty="0" err="1"/>
              <a:t>j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= LCS(</a:t>
            </a:r>
            <a:r>
              <a:rPr lang="en-US" dirty="0"/>
              <a:t>X</a:t>
            </a:r>
            <a:r>
              <a:rPr lang="en-US" sz="2800" baseline="-25000" dirty="0"/>
              <a:t>i-1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/>
              <a:t>Y</a:t>
            </a:r>
            <a:r>
              <a:rPr lang="en-US" sz="2800" baseline="-25000" dirty="0"/>
              <a:t>j-1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+ 1</a:t>
            </a:r>
          </a:p>
          <a:p>
            <a:pPr lvl="1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But what if last characters don’t match?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LCS(</a:t>
            </a:r>
            <a:r>
              <a:rPr lang="en-US" dirty="0"/>
              <a:t>X</a:t>
            </a:r>
            <a:r>
              <a:rPr lang="en-US" sz="2800" baseline="-25000" dirty="0"/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/>
              <a:t>Y</a:t>
            </a:r>
            <a:r>
              <a:rPr lang="en-US" sz="2800" baseline="-25000" dirty="0" err="1"/>
              <a:t>j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= Max( LCS(</a:t>
            </a:r>
            <a:r>
              <a:rPr lang="en-US" dirty="0"/>
              <a:t>X</a:t>
            </a:r>
            <a:r>
              <a:rPr lang="en-US" sz="2800" baseline="-25000" dirty="0"/>
              <a:t>i-1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sz="2800" baseline="-25000" dirty="0" err="1"/>
              <a:t>j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 LCS(</a:t>
            </a:r>
            <a:r>
              <a:rPr lang="en-US" dirty="0"/>
              <a:t>X</a:t>
            </a:r>
            <a:r>
              <a:rPr lang="en-US" sz="2800" baseline="-25000" dirty="0"/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/>
              <a:t>Y</a:t>
            </a:r>
            <a:r>
              <a:rPr lang="en-US" sz="2800" baseline="-25000" dirty="0"/>
              <a:t>j-1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Step 3!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F8ED-4000-43A9-BA8B-130037599AC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a data structure for constant sub-problem lookups.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Two variables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j)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Let c[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j] be a two-dimensional array.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c[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j] stores the solution to LCS(</a:t>
            </a:r>
            <a:r>
              <a:rPr lang="en-US" dirty="0"/>
              <a:t>X</a:t>
            </a:r>
            <a:r>
              <a:rPr lang="en-US" sz="3200" baseline="-25000" dirty="0"/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/>
              <a:t>Y</a:t>
            </a:r>
            <a:r>
              <a:rPr lang="en-US" sz="2800" baseline="-25000" dirty="0" err="1"/>
              <a:t>j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39957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Step 3!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F8ED-4000-43A9-BA8B-130037599AC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Combining steps two and three, we have a recursive definition of our solution in terms of our data structure.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45110852"/>
              </p:ext>
            </p:extLst>
          </p:nvPr>
        </p:nvGraphicFramePr>
        <p:xfrm>
          <a:off x="1036638" y="3141663"/>
          <a:ext cx="707231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0" name="Equation" r:id="rId6" imgW="3035300" imgH="469900" progId="Equation.3">
                  <p:embed/>
                </p:oleObj>
              </mc:Choice>
              <mc:Fallback>
                <p:oleObj name="Equation" r:id="rId6" imgW="3035300" imgH="4699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3141663"/>
                        <a:ext cx="7072312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1940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Step 4: Write the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0C02-2647-48F5-AE95-E76C88990E7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We start with </a:t>
            </a:r>
            <a:r>
              <a:rPr lang="en-US" i="1" dirty="0" err="1"/>
              <a:t>i</a:t>
            </a:r>
            <a:r>
              <a:rPr lang="en-US" i="1" dirty="0"/>
              <a:t> = j = 0</a:t>
            </a:r>
            <a:r>
              <a:rPr lang="en-US" dirty="0"/>
              <a:t> (empty substrings of x and y)</a:t>
            </a:r>
          </a:p>
          <a:p>
            <a:pPr>
              <a:lnSpc>
                <a:spcPct val="130000"/>
              </a:lnSpc>
            </a:pPr>
            <a:r>
              <a:rPr lang="en-US" dirty="0"/>
              <a:t>Since X</a:t>
            </a:r>
            <a:r>
              <a:rPr lang="en-US" i="1" baseline="-25000" dirty="0"/>
              <a:t>0</a:t>
            </a:r>
            <a:r>
              <a:rPr lang="en-US" dirty="0"/>
              <a:t> and Y</a:t>
            </a:r>
            <a:r>
              <a:rPr lang="en-US" i="1" baseline="-25000" dirty="0"/>
              <a:t>0</a:t>
            </a:r>
            <a:r>
              <a:rPr lang="en-US" dirty="0"/>
              <a:t> are empty strings, their LCS is always empty (i.e. </a:t>
            </a:r>
            <a:r>
              <a:rPr lang="en-US" i="1" dirty="0"/>
              <a:t>c[0,0] = 0</a:t>
            </a:r>
            <a:r>
              <a:rPr lang="en-US" dirty="0"/>
              <a:t>)</a:t>
            </a:r>
          </a:p>
          <a:p>
            <a:pPr>
              <a:lnSpc>
                <a:spcPct val="130000"/>
              </a:lnSpc>
            </a:pPr>
            <a:r>
              <a:rPr lang="en-US" dirty="0"/>
              <a:t>LCS of empty string and any other string is empty, so for every </a:t>
            </a:r>
            <a:r>
              <a:rPr lang="en-US" dirty="0" err="1"/>
              <a:t>i</a:t>
            </a:r>
            <a:r>
              <a:rPr lang="en-US" dirty="0"/>
              <a:t> and j: </a:t>
            </a:r>
            <a:r>
              <a:rPr lang="en-US" i="1" dirty="0"/>
              <a:t>c[0, j] = c[i,0] = 0</a:t>
            </a:r>
            <a:endParaRPr lang="en-US" sz="4000" dirty="0"/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29465649"/>
              </p:ext>
            </p:extLst>
          </p:nvPr>
        </p:nvGraphicFramePr>
        <p:xfrm>
          <a:off x="838200" y="1828800"/>
          <a:ext cx="707231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6" imgW="3035300" imgH="469900" progId="Equation.3">
                  <p:embed/>
                </p:oleObj>
              </mc:Choice>
              <mc:Fallback>
                <p:oleObj name="Equation" r:id="rId6" imgW="3035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28800"/>
                        <a:ext cx="7072312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LCS recursive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C28F-2F83-49F0-A003-3171D7F9D52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076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When we calculate </a:t>
            </a:r>
            <a:r>
              <a:rPr lang="en-US" i="1" dirty="0"/>
              <a:t>c[</a:t>
            </a:r>
            <a:r>
              <a:rPr lang="en-US" i="1" dirty="0" err="1"/>
              <a:t>i,j</a:t>
            </a:r>
            <a:r>
              <a:rPr lang="en-US" i="1" dirty="0"/>
              <a:t>],</a:t>
            </a:r>
            <a:r>
              <a:rPr lang="en-US" dirty="0"/>
              <a:t> we consider two cases:</a:t>
            </a:r>
          </a:p>
          <a:p>
            <a:pPr>
              <a:lnSpc>
                <a:spcPct val="130000"/>
              </a:lnSpc>
            </a:pPr>
            <a:endParaRPr lang="en-US" b="1" dirty="0"/>
          </a:p>
          <a:p>
            <a:pPr>
              <a:lnSpc>
                <a:spcPct val="130000"/>
              </a:lnSpc>
            </a:pPr>
            <a:r>
              <a:rPr lang="en-US" b="1" dirty="0"/>
              <a:t>First case:</a:t>
            </a:r>
            <a:r>
              <a:rPr lang="en-US" dirty="0"/>
              <a:t> </a:t>
            </a:r>
            <a:r>
              <a:rPr lang="en-US" i="1" dirty="0"/>
              <a:t>X[</a:t>
            </a:r>
            <a:r>
              <a:rPr lang="en-US" i="1" dirty="0" err="1"/>
              <a:t>i</a:t>
            </a:r>
            <a:r>
              <a:rPr lang="en-US" i="1" dirty="0"/>
              <a:t>]=Y[j]</a:t>
            </a:r>
            <a:r>
              <a:rPr lang="en-US" dirty="0"/>
              <a:t>: one more symbol in strings X and Y matches, so the length of LCS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Y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equals to the length of LCS of smaller strings X</a:t>
            </a:r>
            <a:r>
              <a:rPr lang="en-US" i="1" baseline="-25000" dirty="0"/>
              <a:t>i-1</a:t>
            </a:r>
            <a:r>
              <a:rPr lang="en-US" dirty="0"/>
              <a:t> and Y</a:t>
            </a:r>
            <a:r>
              <a:rPr lang="en-US" i="1" baseline="-25000" dirty="0"/>
              <a:t>j-1</a:t>
            </a:r>
            <a:r>
              <a:rPr lang="en-US" dirty="0"/>
              <a:t> , plus 1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465619085"/>
              </p:ext>
            </p:extLst>
          </p:nvPr>
        </p:nvGraphicFramePr>
        <p:xfrm>
          <a:off x="838200" y="1600200"/>
          <a:ext cx="707231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6" imgW="3035300" imgH="469900" progId="Equation.3">
                  <p:embed/>
                </p:oleObj>
              </mc:Choice>
              <mc:Fallback>
                <p:oleObj name="Equation" r:id="rId6" imgW="3035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7072312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LCS recursive solution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4E4D-929C-4243-B2D1-4621DCB08E9A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100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en-US" b="1" dirty="0"/>
          </a:p>
          <a:p>
            <a:pPr>
              <a:lnSpc>
                <a:spcPct val="130000"/>
              </a:lnSpc>
            </a:pPr>
            <a:endParaRPr lang="en-US" b="1" dirty="0"/>
          </a:p>
          <a:p>
            <a:pPr>
              <a:lnSpc>
                <a:spcPct val="130000"/>
              </a:lnSpc>
            </a:pPr>
            <a:endParaRPr lang="en-US" b="1" dirty="0"/>
          </a:p>
          <a:p>
            <a:pPr>
              <a:lnSpc>
                <a:spcPct val="130000"/>
              </a:lnSpc>
            </a:pPr>
            <a:r>
              <a:rPr lang="en-US" b="1" dirty="0"/>
              <a:t>Second case:</a:t>
            </a:r>
            <a:r>
              <a:rPr lang="en-US" dirty="0"/>
              <a:t> </a:t>
            </a:r>
            <a:r>
              <a:rPr lang="en-US" i="1" dirty="0"/>
              <a:t>X[</a:t>
            </a:r>
            <a:r>
              <a:rPr lang="en-US" i="1" dirty="0" err="1"/>
              <a:t>i</a:t>
            </a:r>
            <a:r>
              <a:rPr lang="en-US" i="1" dirty="0"/>
              <a:t>] != Y[j]</a:t>
            </a:r>
          </a:p>
          <a:p>
            <a:pPr>
              <a:lnSpc>
                <a:spcPct val="130000"/>
              </a:lnSpc>
            </a:pPr>
            <a:r>
              <a:rPr lang="en-US" dirty="0"/>
              <a:t>As symbols don’t match, our solution is not improved, and the length of LCS(X</a:t>
            </a:r>
            <a:r>
              <a:rPr lang="en-US" baseline="-25000" dirty="0"/>
              <a:t>i</a:t>
            </a:r>
            <a:r>
              <a:rPr lang="en-US" dirty="0"/>
              <a:t> , </a:t>
            </a:r>
            <a:r>
              <a:rPr lang="en-US" dirty="0" err="1"/>
              <a:t>Y</a:t>
            </a:r>
            <a:r>
              <a:rPr lang="en-US" baseline="-25000" dirty="0" err="1"/>
              <a:t>j</a:t>
            </a:r>
            <a:r>
              <a:rPr lang="en-US" dirty="0"/>
              <a:t>) is the same as before (i.e. maximum of LCS(X</a:t>
            </a:r>
            <a:r>
              <a:rPr lang="en-US" baseline="-25000" dirty="0"/>
              <a:t>i</a:t>
            </a:r>
            <a:r>
              <a:rPr lang="en-US" dirty="0"/>
              <a:t>, Y</a:t>
            </a:r>
            <a:r>
              <a:rPr lang="en-US" baseline="-25000" dirty="0"/>
              <a:t>j-1</a:t>
            </a:r>
            <a:r>
              <a:rPr lang="en-US" dirty="0"/>
              <a:t>) and LCS(X</a:t>
            </a:r>
            <a:r>
              <a:rPr lang="en-US" baseline="-25000" dirty="0"/>
              <a:t>i-1</a:t>
            </a:r>
            <a:r>
              <a:rPr lang="en-US" dirty="0"/>
              <a:t>,Y</a:t>
            </a:r>
            <a:r>
              <a:rPr lang="en-US" baseline="-25000" dirty="0"/>
              <a:t>j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en-US" dirty="0">
                <a:solidFill>
                  <a:srgbClr val="333399"/>
                </a:solidFill>
              </a:rPr>
              <a:t>Why not just take the length of LCS(X</a:t>
            </a:r>
            <a:r>
              <a:rPr lang="en-US" baseline="-25000" dirty="0">
                <a:solidFill>
                  <a:srgbClr val="333399"/>
                </a:solidFill>
              </a:rPr>
              <a:t>i-1</a:t>
            </a:r>
            <a:r>
              <a:rPr lang="en-US" dirty="0">
                <a:solidFill>
                  <a:srgbClr val="333399"/>
                </a:solidFill>
              </a:rPr>
              <a:t>, Y</a:t>
            </a:r>
            <a:r>
              <a:rPr lang="en-US" baseline="-25000" dirty="0">
                <a:solidFill>
                  <a:srgbClr val="333399"/>
                </a:solidFill>
              </a:rPr>
              <a:t>j-1</a:t>
            </a:r>
            <a:r>
              <a:rPr lang="en-US" dirty="0">
                <a:solidFill>
                  <a:srgbClr val="333399"/>
                </a:solidFill>
              </a:rPr>
              <a:t>) ?</a:t>
            </a:r>
          </a:p>
          <a:p>
            <a:pPr>
              <a:lnSpc>
                <a:spcPct val="130000"/>
              </a:lnSpc>
            </a:pP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31158142"/>
              </p:ext>
            </p:extLst>
          </p:nvPr>
        </p:nvGraphicFramePr>
        <p:xfrm>
          <a:off x="838200" y="1676400"/>
          <a:ext cx="707231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6" imgW="3035300" imgH="469900" progId="Equation.3">
                  <p:embed/>
                </p:oleObj>
              </mc:Choice>
              <mc:Fallback>
                <p:oleObj name="Equation" r:id="rId6" imgW="3035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7072312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r"/>
            <a:r>
              <a:rPr lang="en-US" dirty="0"/>
              <a:t>LCS Length Algorithm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0D0FC-09D6-45F9-B45B-10CB3FA8B8C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LCS-Length(X, Y)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	m = length(X)  </a:t>
            </a:r>
            <a:r>
              <a:rPr lang="en-US" dirty="0">
                <a:solidFill>
                  <a:srgbClr val="33CC33"/>
                </a:solidFill>
              </a:rPr>
              <a:t>// get the # of symbols in X</a:t>
            </a:r>
            <a:endParaRPr 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	n  = length(Y) </a:t>
            </a:r>
            <a:r>
              <a:rPr lang="en-US" dirty="0">
                <a:solidFill>
                  <a:srgbClr val="33CC33"/>
                </a:solidFill>
              </a:rPr>
              <a:t>// get the # of symbols in Y</a:t>
            </a:r>
            <a:endParaRPr 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1 to m 	c[i,0] = 0 	</a:t>
            </a:r>
            <a:r>
              <a:rPr lang="en-US" dirty="0">
                <a:solidFill>
                  <a:srgbClr val="33CC33"/>
                </a:solidFill>
              </a:rPr>
              <a:t>// special case: Y</a:t>
            </a:r>
            <a:r>
              <a:rPr lang="en-US" baseline="-25000" dirty="0">
                <a:solidFill>
                  <a:srgbClr val="33CC33"/>
                </a:solidFill>
              </a:rPr>
              <a:t>0</a:t>
            </a:r>
            <a:endParaRPr 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	for j = 1 to n  	c[0,j] = 0 	</a:t>
            </a:r>
            <a:r>
              <a:rPr lang="en-US" dirty="0">
                <a:solidFill>
                  <a:srgbClr val="33CC33"/>
                </a:solidFill>
              </a:rPr>
              <a:t>// special case: X</a:t>
            </a:r>
            <a:r>
              <a:rPr lang="en-US" baseline="-25000" dirty="0">
                <a:solidFill>
                  <a:srgbClr val="33CC33"/>
                </a:solidFill>
              </a:rPr>
              <a:t>0</a:t>
            </a:r>
            <a:endParaRPr 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1 to m 			</a:t>
            </a:r>
            <a:r>
              <a:rPr lang="en-US" dirty="0">
                <a:solidFill>
                  <a:srgbClr val="33CC33"/>
                </a:solidFill>
              </a:rPr>
              <a:t>// for all X</a:t>
            </a:r>
            <a:r>
              <a:rPr lang="en-US" baseline="-25000" dirty="0">
                <a:solidFill>
                  <a:srgbClr val="33CC33"/>
                </a:solidFill>
              </a:rPr>
              <a:t>i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		for j = 1 to n  			</a:t>
            </a:r>
            <a:r>
              <a:rPr lang="en-US" dirty="0">
                <a:solidFill>
                  <a:srgbClr val="33CC33"/>
                </a:solidFill>
              </a:rPr>
              <a:t>// for all Y</a:t>
            </a:r>
            <a:r>
              <a:rPr lang="en-US" baseline="-25000" dirty="0">
                <a:solidFill>
                  <a:srgbClr val="33CC33"/>
                </a:solidFill>
              </a:rPr>
              <a:t>J</a:t>
            </a:r>
            <a:endParaRPr 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			if ( X[</a:t>
            </a:r>
            <a:r>
              <a:rPr lang="en-US" dirty="0" err="1"/>
              <a:t>i</a:t>
            </a:r>
            <a:r>
              <a:rPr lang="en-US" dirty="0"/>
              <a:t>] == Y[j] )		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				c[</a:t>
            </a:r>
            <a:r>
              <a:rPr lang="en-US" dirty="0" err="1"/>
              <a:t>i,j</a:t>
            </a:r>
            <a:r>
              <a:rPr lang="en-US" dirty="0"/>
              <a:t>] = c[i-1,j-1] + 1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			else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				c[</a:t>
            </a:r>
            <a:r>
              <a:rPr lang="en-US" dirty="0" err="1"/>
              <a:t>i,j</a:t>
            </a:r>
            <a:r>
              <a:rPr lang="en-US" dirty="0"/>
              <a:t>] = max( c[i-1,j], c[i,j-1] 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	return c[</a:t>
            </a:r>
            <a:r>
              <a:rPr lang="en-US" dirty="0" err="1"/>
              <a:t>m,n</a:t>
            </a:r>
            <a:r>
              <a:rPr lang="en-US" dirty="0"/>
              <a:t>]   </a:t>
            </a:r>
            <a:r>
              <a:rPr lang="en-US" dirty="0">
                <a:solidFill>
                  <a:srgbClr val="33CC33"/>
                </a:solidFill>
              </a:rPr>
              <a:t>// return LCS length for X and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LCS Example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540-9175-46F9-984F-729553D09B21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We’ll see how LCS algorithm works on the following example:</a:t>
            </a:r>
          </a:p>
          <a:p>
            <a:pPr lvl="1"/>
            <a:r>
              <a:rPr lang="en-US" dirty="0"/>
              <a:t>X = ABCB</a:t>
            </a:r>
          </a:p>
          <a:p>
            <a:pPr lvl="1"/>
            <a:r>
              <a:rPr lang="en-US" dirty="0"/>
              <a:t>Y = BDCAB</a:t>
            </a:r>
          </a:p>
          <a:p>
            <a:endParaRPr lang="en-US" dirty="0"/>
          </a:p>
          <a:p>
            <a:r>
              <a:rPr lang="en-US" dirty="0"/>
              <a:t>What is the Longest Common Subsequence of X and Y?</a:t>
            </a:r>
          </a:p>
          <a:p>
            <a:endParaRPr lang="en-US" dirty="0"/>
          </a:p>
          <a:p>
            <a:r>
              <a:rPr lang="en-US" dirty="0"/>
              <a:t>LCS(X, Y) = BCB</a:t>
            </a:r>
          </a:p>
          <a:p>
            <a:pPr lvl="1"/>
            <a:r>
              <a:rPr lang="en-US" dirty="0"/>
              <a:t>X = A </a:t>
            </a:r>
            <a:r>
              <a:rPr lang="en-US" b="1" dirty="0"/>
              <a:t>B</a:t>
            </a:r>
            <a:r>
              <a:rPr lang="en-US" dirty="0"/>
              <a:t>     </a:t>
            </a:r>
            <a:r>
              <a:rPr lang="en-US" b="1" dirty="0"/>
              <a:t>C</a:t>
            </a:r>
            <a:r>
              <a:rPr lang="en-US" dirty="0"/>
              <a:t>    </a:t>
            </a:r>
            <a:r>
              <a:rPr lang="en-US" b="1" dirty="0"/>
              <a:t>B</a:t>
            </a:r>
          </a:p>
          <a:p>
            <a:pPr lvl="1"/>
            <a:r>
              <a:rPr lang="en-US" dirty="0"/>
              <a:t>Y</a:t>
            </a:r>
            <a:r>
              <a:rPr lang="en-US" sz="1200" dirty="0"/>
              <a:t> </a:t>
            </a:r>
            <a:r>
              <a:rPr lang="en-US" dirty="0"/>
              <a:t> =    </a:t>
            </a:r>
            <a:r>
              <a:rPr lang="en-US" b="1" dirty="0"/>
              <a:t>B</a:t>
            </a:r>
            <a:r>
              <a:rPr lang="en-US" dirty="0"/>
              <a:t> D </a:t>
            </a:r>
            <a:r>
              <a:rPr lang="en-US" b="1" dirty="0"/>
              <a:t>C</a:t>
            </a:r>
            <a:r>
              <a:rPr lang="en-US" dirty="0"/>
              <a:t> A </a:t>
            </a:r>
            <a:r>
              <a:rPr lang="en-US" b="1" dirty="0"/>
              <a:t>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LCS Example (0)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4CB45A-30C3-4C69-B9FA-2485116DEA5C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27652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27666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7667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7668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7669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7670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7671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27672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27673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7674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7675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7676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7677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27678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7679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7680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7681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7682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27683" name="Text Box 4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1371600" y="5059363"/>
            <a:ext cx="384175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X = ABCB;   m = |X| = 4</a:t>
            </a:r>
          </a:p>
          <a:p>
            <a:pPr>
              <a:lnSpc>
                <a:spcPct val="90000"/>
              </a:lnSpc>
            </a:pPr>
            <a:r>
              <a:rPr lang="en-US" sz="2800"/>
              <a:t>Y = BDCAB; n = |Y| = 5</a:t>
            </a:r>
          </a:p>
          <a:p>
            <a:pPr>
              <a:lnSpc>
                <a:spcPct val="90000"/>
              </a:lnSpc>
            </a:pPr>
            <a:r>
              <a:rPr lang="en-US" sz="2800"/>
              <a:t>Allocate array c[5,4]	</a:t>
            </a:r>
            <a:endParaRPr lang="en-US" sz="2800" baseline="-25000">
              <a:solidFill>
                <a:srgbClr val="33CC33"/>
              </a:solidFill>
            </a:endParaRPr>
          </a:p>
        </p:txBody>
      </p:sp>
      <p:sp>
        <p:nvSpPr>
          <p:cNvPr id="27684" name="Text Box 4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ABCB</a:t>
            </a:r>
          </a:p>
          <a:p>
            <a:r>
              <a:rPr lang="en-US" sz="3200"/>
              <a:t>BDCAB</a:t>
            </a: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601C-40A5-4EBE-89A3-D9D1DE14628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Works “bottom-up”</a:t>
            </a:r>
          </a:p>
          <a:p>
            <a:pPr lvl="1"/>
            <a:r>
              <a:rPr lang="en-US" dirty="0"/>
              <a:t>Finds solutions to small sub-problems first</a:t>
            </a:r>
          </a:p>
          <a:p>
            <a:pPr lvl="1"/>
            <a:r>
              <a:rPr lang="en-US" dirty="0"/>
              <a:t>Stores them</a:t>
            </a:r>
          </a:p>
          <a:p>
            <a:pPr lvl="1"/>
            <a:r>
              <a:rPr lang="en-US" dirty="0"/>
              <a:t>Combines them somehow to find a solution to a slightly larger sub-problem</a:t>
            </a:r>
          </a:p>
          <a:p>
            <a:pPr lvl="1"/>
            <a:endParaRPr lang="en-US" dirty="0"/>
          </a:p>
          <a:p>
            <a:r>
              <a:rPr lang="en-US" dirty="0"/>
              <a:t>Compare to greedy approach</a:t>
            </a:r>
          </a:p>
          <a:p>
            <a:pPr lvl="1"/>
            <a:r>
              <a:rPr lang="en-US" dirty="0"/>
              <a:t>Also requires optimal substructure</a:t>
            </a:r>
          </a:p>
          <a:p>
            <a:pPr lvl="1"/>
            <a:r>
              <a:rPr lang="en-US" dirty="0"/>
              <a:t>But greedy makes choice first, then solves</a:t>
            </a:r>
          </a:p>
          <a:p>
            <a:pPr lvl="1"/>
            <a:r>
              <a:rPr lang="en-US" dirty="0"/>
              <a:t>Greedy looks only at the current situation, not at a past ‘history’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LCS Example (1)</a:t>
            </a:r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5D92C-863B-4EA6-8B99-A24BC3EF09A8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28676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1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1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1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1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2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2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2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2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25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2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29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Text Box 3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28690" name="Text Box 3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8691" name="Text Box 3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8692" name="Text Box 3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8693" name="Text Box 4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8694" name="Text Box 4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8695" name="Text Box 46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28696" name="Text Box 47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28697" name="Text Box 50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8698" name="Text Box 5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8699" name="Text Box 55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8700" name="Text Box 56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8701" name="Text Box 57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28702" name="Text Box 5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8703" name="Text Box 6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8704" name="Text Box 63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8705" name="Text Box 65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8706" name="Text Box 67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11332" name="Text Box 68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3" name="Text Box 69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5" name="Text Box 71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6" name="Text Box 72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7" name="Text Box 73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8" name="Text Box 74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9" name="Text Box 75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42" name="Text Box 78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43" name="Text Box 79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44" name="Text Box 80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8717" name="Text Box 8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47561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sz="2800"/>
              <a:t>for i = 1 to m 	c[i,0] = 0 	</a:t>
            </a:r>
          </a:p>
          <a:p>
            <a:pPr>
              <a:lnSpc>
                <a:spcPct val="90000"/>
              </a:lnSpc>
            </a:pPr>
            <a:r>
              <a:rPr lang="en-US" sz="2800"/>
              <a:t>for j = 1 to n  	c[0,j] = 0	</a:t>
            </a:r>
            <a:endParaRPr lang="en-US" sz="2800" baseline="-25000">
              <a:solidFill>
                <a:srgbClr val="33CC33"/>
              </a:solidFill>
            </a:endParaRPr>
          </a:p>
        </p:txBody>
      </p:sp>
      <p:sp>
        <p:nvSpPr>
          <p:cNvPr id="28718" name="Text Box 8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543800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ABCB</a:t>
            </a:r>
          </a:p>
          <a:p>
            <a:r>
              <a:rPr lang="en-US" sz="3200"/>
              <a:t>BDCAB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2" grpId="0" autoUpdateAnimBg="0"/>
      <p:bldP spid="11333" grpId="0" autoUpdateAnimBg="0"/>
      <p:bldP spid="11335" grpId="0" autoUpdateAnimBg="0"/>
      <p:bldP spid="11336" grpId="0" autoUpdateAnimBg="0"/>
      <p:bldP spid="11337" grpId="0" autoUpdateAnimBg="0"/>
      <p:bldP spid="11338" grpId="0" autoUpdateAnimBg="0"/>
      <p:bldP spid="11339" grpId="0" autoUpdateAnimBg="0"/>
      <p:bldP spid="11342" grpId="0" autoUpdateAnimBg="0"/>
      <p:bldP spid="11343" grpId="0" autoUpdateAnimBg="0"/>
      <p:bldP spid="11344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LCS Example (2)</a:t>
            </a: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0CA46-F8B1-4B24-98BA-0E0B7D3258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29700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</a:t>
            </a:r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en-US"/>
              <a:t>          2         3        4         5 </a:t>
            </a:r>
          </a:p>
        </p:txBody>
      </p:sp>
      <p:sp>
        <p:nvSpPr>
          <p:cNvPr id="29714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9715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29716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9717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9718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9719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29720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29721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9722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9723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9724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9725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29726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9727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9728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9729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9730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29731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9732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9733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9734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9735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9736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9737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9738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9739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9740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9741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238306" cy="135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 		if ( X[</a:t>
            </a:r>
            <a:r>
              <a:rPr lang="en-US" dirty="0" err="1"/>
              <a:t>i</a:t>
            </a:r>
            <a:r>
              <a:rPr lang="en-US" dirty="0"/>
              <a:t>] == Y[j])		</a:t>
            </a:r>
          </a:p>
          <a:p>
            <a:pPr>
              <a:lnSpc>
                <a:spcPct val="90000"/>
              </a:lnSpc>
            </a:pPr>
            <a:r>
              <a:rPr lang="en-US" dirty="0"/>
              <a:t> 			c[</a:t>
            </a:r>
            <a:r>
              <a:rPr lang="en-US" dirty="0" err="1"/>
              <a:t>i,j</a:t>
            </a:r>
            <a:r>
              <a:rPr lang="en-US" dirty="0"/>
              <a:t>] = c[i-1,j-1] + 1</a:t>
            </a:r>
          </a:p>
          <a:p>
            <a:pPr>
              <a:lnSpc>
                <a:spcPct val="90000"/>
              </a:lnSpc>
            </a:pPr>
            <a:r>
              <a:rPr lang="en-US" dirty="0"/>
              <a:t> 		</a:t>
            </a:r>
            <a:r>
              <a:rPr lang="en-US" dirty="0">
                <a:solidFill>
                  <a:srgbClr val="008000"/>
                </a:solidFill>
              </a:rPr>
              <a:t>else c[</a:t>
            </a:r>
            <a:r>
              <a:rPr lang="en-US" dirty="0" err="1">
                <a:solidFill>
                  <a:srgbClr val="008000"/>
                </a:solidFill>
              </a:rPr>
              <a:t>i,j</a:t>
            </a:r>
            <a:r>
              <a:rPr lang="en-US" dirty="0">
                <a:solidFill>
                  <a:srgbClr val="008000"/>
                </a:solidFill>
              </a:rPr>
              <a:t>] = max( c[i-1,j], c[i,j-1]</a:t>
            </a:r>
            <a:r>
              <a:rPr lang="en-US" dirty="0">
                <a:solidFill>
                  <a:srgbClr val="33CC33"/>
                </a:solidFill>
              </a:rPr>
              <a:t> )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2800" baseline="-25000" dirty="0">
              <a:solidFill>
                <a:srgbClr val="33CC33"/>
              </a:solidFill>
            </a:endParaRPr>
          </a:p>
        </p:txBody>
      </p:sp>
      <p:sp>
        <p:nvSpPr>
          <p:cNvPr id="46125" name="Oval 45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2362200" y="2209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6" name="Oval 46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3886200" y="11430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7" name="Line 47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39624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8" name="Line 48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3581400" y="2438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Text Box 50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</a:t>
            </a:r>
            <a:endParaRPr lang="en-US"/>
          </a:p>
        </p:txBody>
      </p:sp>
      <p:sp>
        <p:nvSpPr>
          <p:cNvPr id="29747" name="Text Box 52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DCAB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25" grpId="0" animBg="1"/>
      <p:bldP spid="46126" grpId="0" animBg="1"/>
      <p:bldP spid="46127" grpId="0" animBg="1"/>
      <p:bldP spid="46128" grpId="0" animBg="1"/>
      <p:bldP spid="4613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LCS Example (3)</a:t>
            </a:r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9E2FC7-40B5-48FE-9BD8-BEE717753F40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30724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30738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0739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0740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0741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0742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0743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0744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30745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0746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0747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0748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0749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30750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0751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0752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0753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0754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30755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0756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0757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0758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0759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0760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0761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0762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0763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0764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0765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238306" cy="109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 		if ( X[</a:t>
            </a:r>
            <a:r>
              <a:rPr lang="en-US" dirty="0" err="1"/>
              <a:t>i</a:t>
            </a:r>
            <a:r>
              <a:rPr lang="en-US" dirty="0"/>
              <a:t>] == Y[j])		</a:t>
            </a:r>
          </a:p>
          <a:p>
            <a:pPr>
              <a:lnSpc>
                <a:spcPct val="90000"/>
              </a:lnSpc>
            </a:pPr>
            <a:r>
              <a:rPr lang="en-US" dirty="0"/>
              <a:t> 			c[</a:t>
            </a:r>
            <a:r>
              <a:rPr lang="en-US" dirty="0" err="1"/>
              <a:t>i,j</a:t>
            </a:r>
            <a:r>
              <a:rPr lang="en-US" dirty="0"/>
              <a:t>] = c[i-1,j-1] + 1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else c[</a:t>
            </a:r>
            <a:r>
              <a:rPr lang="en-US" dirty="0" err="1">
                <a:solidFill>
                  <a:srgbClr val="008000"/>
                </a:solidFill>
              </a:rPr>
              <a:t>i,j</a:t>
            </a:r>
            <a:r>
              <a:rPr lang="en-US" dirty="0">
                <a:solidFill>
                  <a:srgbClr val="008000"/>
                </a:solidFill>
              </a:rPr>
              <a:t>] = max( c[i-1,j], c[i,j-1] )</a:t>
            </a:r>
            <a:endParaRPr lang="en-US" dirty="0">
              <a:solidFill>
                <a:srgbClr val="33CC33"/>
              </a:solidFill>
            </a:endParaRPr>
          </a:p>
        </p:txBody>
      </p:sp>
      <p:sp>
        <p:nvSpPr>
          <p:cNvPr id="30766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74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</a:t>
            </a:r>
            <a:endParaRPr lang="en-US"/>
          </a:p>
        </p:txBody>
      </p:sp>
      <p:sp>
        <p:nvSpPr>
          <p:cNvPr id="48175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</a:t>
            </a:r>
            <a:endParaRPr lang="en-US"/>
          </a:p>
        </p:txBody>
      </p:sp>
      <p:sp>
        <p:nvSpPr>
          <p:cNvPr id="30769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7543800" y="0"/>
            <a:ext cx="15986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008000"/>
                </a:solidFill>
              </a:rPr>
              <a:t>B</a:t>
            </a:r>
            <a:r>
              <a:rPr lang="en-US" sz="3200">
                <a:solidFill>
                  <a:srgbClr val="FF0000"/>
                </a:solidFill>
              </a:rPr>
              <a:t>DC</a:t>
            </a:r>
            <a:r>
              <a:rPr lang="en-US" sz="3200"/>
              <a:t>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4" grpId="0" autoUpdateAnimBg="0"/>
      <p:bldP spid="48175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LCS Example (4)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C99D4-0FB0-46A4-8B1B-4826C3958BC6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31748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</a:t>
            </a:r>
            <a:r>
              <a:rPr lang="en-US" b="1">
                <a:solidFill>
                  <a:srgbClr val="FF0000"/>
                </a:solidFill>
              </a:rPr>
              <a:t>4</a:t>
            </a:r>
            <a:r>
              <a:rPr lang="en-US"/>
              <a:t>         5 </a:t>
            </a:r>
          </a:p>
        </p:txBody>
      </p:sp>
      <p:sp>
        <p:nvSpPr>
          <p:cNvPr id="31762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1763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31764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1765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1766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1767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1768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31769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1770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1771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1772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1773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31774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1775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1776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1777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1778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31779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0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1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2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3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4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5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6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7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8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9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238306" cy="109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if ( X[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] == Y[j])		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	c[</a:t>
            </a:r>
            <a:r>
              <a:rPr lang="en-US" dirty="0" err="1">
                <a:solidFill>
                  <a:srgbClr val="008000"/>
                </a:solidFill>
              </a:rPr>
              <a:t>i,j</a:t>
            </a:r>
            <a:r>
              <a:rPr lang="en-US" dirty="0">
                <a:solidFill>
                  <a:srgbClr val="008000"/>
                </a:solidFill>
              </a:rPr>
              <a:t>] = c[i-1,j-1] + 1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		else c[</a:t>
            </a:r>
            <a:r>
              <a:rPr lang="en-US" dirty="0" err="1"/>
              <a:t>i,j</a:t>
            </a:r>
            <a:r>
              <a:rPr lang="en-US" dirty="0"/>
              <a:t>] = max( c[i-1,j], c[i,j-1] )</a:t>
            </a:r>
          </a:p>
        </p:txBody>
      </p:sp>
      <p:sp>
        <p:nvSpPr>
          <p:cNvPr id="31790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91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92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96" name="Oval 48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2362200" y="21336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97" name="Oval 49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63246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98" name="Line 50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6019800" y="2057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99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31797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008000"/>
                </a:solidFill>
              </a:rPr>
              <a:t>BDC</a:t>
            </a:r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96" grpId="0" animBg="1"/>
      <p:bldP spid="53297" grpId="0" animBg="1"/>
      <p:bldP spid="53298" grpId="0" animBg="1"/>
      <p:bldP spid="5329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LCS Example (5)</a:t>
            </a:r>
          </a:p>
        </p:txBody>
      </p:sp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9921E3-211D-4C62-9EDD-64F0D894C2E3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32772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32786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2787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2788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2789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2790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2791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2792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32793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2794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2795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2796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2797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32798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2799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2800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2801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2802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32803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04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05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06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07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08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09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10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11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12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13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238306" cy="109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 		if ( X[</a:t>
            </a:r>
            <a:r>
              <a:rPr lang="en-US" dirty="0" err="1"/>
              <a:t>i</a:t>
            </a:r>
            <a:r>
              <a:rPr lang="en-US" dirty="0"/>
              <a:t>] == Y[j])		</a:t>
            </a:r>
          </a:p>
          <a:p>
            <a:pPr>
              <a:lnSpc>
                <a:spcPct val="90000"/>
              </a:lnSpc>
            </a:pPr>
            <a:r>
              <a:rPr lang="en-US" dirty="0"/>
              <a:t> 			c[</a:t>
            </a:r>
            <a:r>
              <a:rPr lang="en-US" dirty="0" err="1"/>
              <a:t>i,j</a:t>
            </a:r>
            <a:r>
              <a:rPr lang="en-US" dirty="0"/>
              <a:t>] = c[i-1,j-1] + 1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else c[</a:t>
            </a:r>
            <a:r>
              <a:rPr lang="en-US" dirty="0" err="1">
                <a:solidFill>
                  <a:srgbClr val="008000"/>
                </a:solidFill>
              </a:rPr>
              <a:t>i,j</a:t>
            </a:r>
            <a:r>
              <a:rPr lang="en-US" dirty="0">
                <a:solidFill>
                  <a:srgbClr val="008000"/>
                </a:solidFill>
              </a:rPr>
              <a:t>] = max( c[i-1,j], c[i,j-1] )</a:t>
            </a:r>
          </a:p>
        </p:txBody>
      </p:sp>
      <p:sp>
        <p:nvSpPr>
          <p:cNvPr id="32814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15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16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17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9201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49202" name="Line 50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6858000" y="2590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203" name="Oval 51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2362200" y="2209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9204" name="Oval 52"/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162800" y="1066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822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008000"/>
                </a:solidFill>
              </a:rPr>
              <a:t>BDCA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01" grpId="0" autoUpdateAnimBg="0"/>
      <p:bldP spid="49202" grpId="0" animBg="1"/>
      <p:bldP spid="49203" grpId="0" animBg="1" autoUpdateAnimBg="0"/>
      <p:bldP spid="49204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LCS Example (6)</a:t>
            </a: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4E059-D703-432F-A5FE-515C5DC0D4BF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33796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</a:t>
            </a:r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en-US"/>
              <a:t>          2         3        4         5 </a:t>
            </a:r>
          </a:p>
        </p:txBody>
      </p:sp>
      <p:sp>
        <p:nvSpPr>
          <p:cNvPr id="33810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3811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3812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33813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3814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3815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3816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33817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3818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3819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3820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3821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33822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3823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3824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3825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3826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33827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28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29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30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31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32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33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34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35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36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37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238306" cy="109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if ( X[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] == Y[j])		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	c[</a:t>
            </a:r>
            <a:r>
              <a:rPr lang="en-US" dirty="0" err="1">
                <a:solidFill>
                  <a:srgbClr val="008000"/>
                </a:solidFill>
              </a:rPr>
              <a:t>i,j</a:t>
            </a:r>
            <a:r>
              <a:rPr lang="en-US" dirty="0">
                <a:solidFill>
                  <a:srgbClr val="008000"/>
                </a:solidFill>
              </a:rPr>
              <a:t>] = c[i-1,j-1] + 1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		else c[</a:t>
            </a:r>
            <a:r>
              <a:rPr lang="en-US" dirty="0" err="1"/>
              <a:t>i,j</a:t>
            </a:r>
            <a:r>
              <a:rPr lang="en-US" dirty="0"/>
              <a:t>] = max( c[i-1,j], c[i,j-1] )</a:t>
            </a:r>
          </a:p>
        </p:txBody>
      </p:sp>
      <p:sp>
        <p:nvSpPr>
          <p:cNvPr id="33838" name="Text Box 46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39" name="Text Box 47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40" name="Text Box 48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3841" name="Text Box 49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42" name="Text Box 50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50227" name="Oval 51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8862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28" name="Oval 52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29" name="Line 53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3581400" y="27432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31" name="Text Box 55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33847" name="Text Box 56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</a:t>
            </a:r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CB</a:t>
            </a:r>
          </a:p>
          <a:p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DCAB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27" grpId="0" animBg="1"/>
      <p:bldP spid="50228" grpId="0" animBg="1"/>
      <p:bldP spid="50229" grpId="0" animBg="1"/>
      <p:bldP spid="50231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LCS Example (7)</a:t>
            </a:r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F7B84D-4019-4F30-BE96-24000E2D64D2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34820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3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</a:t>
            </a:r>
            <a:r>
              <a:rPr lang="en-US">
                <a:solidFill>
                  <a:srgbClr val="FF0000"/>
                </a:solidFill>
              </a:rPr>
              <a:t>2         3        4</a:t>
            </a:r>
            <a:r>
              <a:rPr lang="en-US"/>
              <a:t>         5 </a:t>
            </a:r>
          </a:p>
        </p:txBody>
      </p:sp>
      <p:sp>
        <p:nvSpPr>
          <p:cNvPr id="34834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4835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4836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34837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4838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4839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4840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34841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4842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4843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4844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4845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34846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4847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4848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4849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4850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34851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52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53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54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55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56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57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58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59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60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61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238306" cy="109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 		if ( X[</a:t>
            </a:r>
            <a:r>
              <a:rPr lang="en-US" dirty="0" err="1"/>
              <a:t>i</a:t>
            </a:r>
            <a:r>
              <a:rPr lang="en-US" dirty="0"/>
              <a:t>] == Y[j])		</a:t>
            </a:r>
          </a:p>
          <a:p>
            <a:pPr>
              <a:lnSpc>
                <a:spcPct val="90000"/>
              </a:lnSpc>
            </a:pPr>
            <a:r>
              <a:rPr lang="en-US" dirty="0"/>
              <a:t> 			c[</a:t>
            </a:r>
            <a:r>
              <a:rPr lang="en-US" dirty="0" err="1"/>
              <a:t>i,j</a:t>
            </a:r>
            <a:r>
              <a:rPr lang="en-US" dirty="0"/>
              <a:t>] = c[i-1,j-1] + 1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else c[</a:t>
            </a:r>
            <a:r>
              <a:rPr lang="en-US" dirty="0" err="1">
                <a:solidFill>
                  <a:srgbClr val="008000"/>
                </a:solidFill>
              </a:rPr>
              <a:t>i,j</a:t>
            </a:r>
            <a:r>
              <a:rPr lang="en-US" dirty="0">
                <a:solidFill>
                  <a:srgbClr val="008000"/>
                </a:solidFill>
              </a:rPr>
              <a:t>] = max( c[i-1,j], c[i,j-1] )</a:t>
            </a:r>
          </a:p>
        </p:txBody>
      </p:sp>
      <p:sp>
        <p:nvSpPr>
          <p:cNvPr id="34862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4863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64" name="Text Box 48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65" name="Text Box 49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66" name="Text Box 50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4867" name="Text Box 51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54324" name="Text Box 52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4325" name="Text Box 53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4326" name="Text Box 54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34871" name="Oval 55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72" name="Oval 56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572000" y="1066800"/>
            <a:ext cx="2590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329" name="Line 57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>
            <a:off x="43434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30" name="Line 58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5181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31" name="Line 59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6400800" y="2667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36" name="Line 64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60198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77" name="Text Box 65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</a:t>
            </a:r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CB</a:t>
            </a:r>
          </a:p>
          <a:p>
            <a:r>
              <a:rPr lang="en-US" sz="3200">
                <a:solidFill>
                  <a:srgbClr val="008000"/>
                </a:solidFill>
              </a:rPr>
              <a:t>B</a:t>
            </a:r>
            <a:r>
              <a:rPr lang="en-US" sz="3200">
                <a:solidFill>
                  <a:srgbClr val="FF0000"/>
                </a:solidFill>
              </a:rPr>
              <a:t>DCA</a:t>
            </a:r>
            <a:r>
              <a:rPr lang="en-US" sz="3200"/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24" grpId="0" autoUpdateAnimBg="0"/>
      <p:bldP spid="54325" grpId="0" autoUpdateAnimBg="0"/>
      <p:bldP spid="54326" grpId="0" autoUpdateAnimBg="0"/>
      <p:bldP spid="54329" grpId="0" animBg="1"/>
      <p:bldP spid="54330" grpId="0" animBg="1"/>
      <p:bldP spid="54331" grpId="0" animBg="1"/>
      <p:bldP spid="5433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LCS Example (8)</a:t>
            </a:r>
          </a:p>
        </p:txBody>
      </p:sp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24831-11BE-49BD-94DA-7D421743BFAC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35844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</a:t>
            </a:r>
            <a:r>
              <a:rPr lang="en-US" b="1">
                <a:solidFill>
                  <a:srgbClr val="FF0000"/>
                </a:solidFill>
              </a:rPr>
              <a:t>5</a:t>
            </a:r>
            <a:r>
              <a:rPr lang="en-US"/>
              <a:t> </a:t>
            </a:r>
          </a:p>
        </p:txBody>
      </p:sp>
      <p:sp>
        <p:nvSpPr>
          <p:cNvPr id="35858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5859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5860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35861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862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5863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5864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35865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5866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5867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5868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5869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35870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5871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5872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5873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5874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35875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76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77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78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79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80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81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82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83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84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85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238306" cy="109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if ( X[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] == Y[j])		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	c[</a:t>
            </a:r>
            <a:r>
              <a:rPr lang="en-US" dirty="0" err="1">
                <a:solidFill>
                  <a:srgbClr val="008000"/>
                </a:solidFill>
              </a:rPr>
              <a:t>i,j</a:t>
            </a:r>
            <a:r>
              <a:rPr lang="en-US" dirty="0">
                <a:solidFill>
                  <a:srgbClr val="008000"/>
                </a:solidFill>
              </a:rPr>
              <a:t>] = c[i-1,j-1] + 1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		else c[</a:t>
            </a:r>
            <a:r>
              <a:rPr lang="en-US" dirty="0" err="1"/>
              <a:t>i,j</a:t>
            </a:r>
            <a:r>
              <a:rPr lang="en-US" dirty="0"/>
              <a:t>] = max( c[i-1,j], c[i,j-1] )</a:t>
            </a:r>
          </a:p>
        </p:txBody>
      </p:sp>
      <p:sp>
        <p:nvSpPr>
          <p:cNvPr id="35886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5887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88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89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90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5891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5892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5893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5894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0470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60471" name="Oval 55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72" name="Oval 56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162800" y="10668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73" name="Line 57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6934200" y="26670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99" name="Text Box 58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</a:t>
            </a:r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CB</a:t>
            </a:r>
          </a:p>
          <a:p>
            <a:r>
              <a:rPr lang="en-US" sz="3200">
                <a:solidFill>
                  <a:srgbClr val="008000"/>
                </a:solidFill>
              </a:rPr>
              <a:t>BDCA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70" grpId="0" autoUpdateAnimBg="0"/>
      <p:bldP spid="60471" grpId="0" animBg="1"/>
      <p:bldP spid="60472" grpId="0" animBg="1"/>
      <p:bldP spid="6047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LCS Example (10)</a:t>
            </a:r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41B884-EF49-4CC5-AAAF-99CF24A958EB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36868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</a:t>
            </a:r>
            <a:r>
              <a:rPr lang="en-US" b="1">
                <a:solidFill>
                  <a:srgbClr val="FF0000"/>
                </a:solidFill>
              </a:rPr>
              <a:t>1          2</a:t>
            </a:r>
            <a:r>
              <a:rPr lang="en-US"/>
              <a:t>         3        4         5 </a:t>
            </a:r>
          </a:p>
        </p:txBody>
      </p:sp>
      <p:sp>
        <p:nvSpPr>
          <p:cNvPr id="36882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6883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6885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  <a:endParaRPr lang="en-US"/>
          </a:p>
        </p:txBody>
      </p:sp>
      <p:sp>
        <p:nvSpPr>
          <p:cNvPr id="36886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6887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36889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6891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6892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6893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36894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6895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6896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6897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6898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36899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00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01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02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03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04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05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06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07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08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09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238306" cy="135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		if ( X[</a:t>
            </a:r>
            <a:r>
              <a:rPr lang="en-US" dirty="0" err="1"/>
              <a:t>i</a:t>
            </a:r>
            <a:r>
              <a:rPr lang="en-US" dirty="0"/>
              <a:t>] == Y[j])		</a:t>
            </a:r>
          </a:p>
          <a:p>
            <a:pPr>
              <a:lnSpc>
                <a:spcPct val="90000"/>
              </a:lnSpc>
            </a:pPr>
            <a:r>
              <a:rPr lang="en-US" dirty="0"/>
              <a:t>			c[</a:t>
            </a:r>
            <a:r>
              <a:rPr lang="en-US" dirty="0" err="1"/>
              <a:t>i,j</a:t>
            </a:r>
            <a:r>
              <a:rPr lang="en-US" dirty="0"/>
              <a:t>] = c[i-1,j-1] + 1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		else c[</a:t>
            </a:r>
            <a:r>
              <a:rPr lang="en-US" dirty="0" err="1">
                <a:solidFill>
                  <a:srgbClr val="008000"/>
                </a:solidFill>
              </a:rPr>
              <a:t>i,j</a:t>
            </a:r>
            <a:r>
              <a:rPr lang="en-US" dirty="0">
                <a:solidFill>
                  <a:srgbClr val="008000"/>
                </a:solidFill>
              </a:rPr>
              <a:t>] = max( c[i-1,j], c[i,j-1] )</a:t>
            </a:r>
          </a:p>
          <a:p>
            <a:pPr>
              <a:lnSpc>
                <a:spcPct val="90000"/>
              </a:lnSpc>
            </a:pPr>
            <a:endParaRPr lang="en-US" sz="2800" baseline="-25000" dirty="0">
              <a:solidFill>
                <a:srgbClr val="33CC33"/>
              </a:solidFill>
            </a:endParaRPr>
          </a:p>
        </p:txBody>
      </p:sp>
      <p:sp>
        <p:nvSpPr>
          <p:cNvPr id="36910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6911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12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13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14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6915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36916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6917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6918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6919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6920" name="Oval 55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2362200" y="3505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921" name="Oval 56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3810000" y="1066800"/>
            <a:ext cx="15240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2521" name="Text Box 5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522" name="Text Box 58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62523" name="Line 59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38862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25" name="Line 61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47244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26" name="Line 62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4343400" y="3810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7" name="Text Box 63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B</a:t>
            </a:r>
          </a:p>
          <a:p>
            <a:r>
              <a:rPr lang="en-US" sz="3200">
                <a:solidFill>
                  <a:srgbClr val="FF0000"/>
                </a:solidFill>
              </a:rPr>
              <a:t>BD</a:t>
            </a:r>
            <a:r>
              <a:rPr lang="en-US" sz="3200"/>
              <a:t>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21" grpId="0" autoUpdateAnimBg="0"/>
      <p:bldP spid="62522" grpId="0" autoUpdateAnimBg="0"/>
      <p:bldP spid="62523" grpId="0" animBg="1"/>
      <p:bldP spid="62525" grpId="0" animBg="1"/>
      <p:bldP spid="6252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LCS Example (11)</a:t>
            </a:r>
          </a:p>
        </p:txBody>
      </p:sp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706550-9000-42E7-B146-C2909F697D3F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37892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</a:t>
            </a:r>
            <a:r>
              <a:rPr lang="en-US" b="1">
                <a:solidFill>
                  <a:srgbClr val="FF0000"/>
                </a:solidFill>
              </a:rPr>
              <a:t>3</a:t>
            </a:r>
            <a:r>
              <a:rPr lang="en-US"/>
              <a:t>        4         5 </a:t>
            </a:r>
          </a:p>
        </p:txBody>
      </p:sp>
      <p:sp>
        <p:nvSpPr>
          <p:cNvPr id="37906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7907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7908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7909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  <a:endParaRPr lang="en-US"/>
          </a:p>
        </p:txBody>
      </p:sp>
      <p:sp>
        <p:nvSpPr>
          <p:cNvPr id="37910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7911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37913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7914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7915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7916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7917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37918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7919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7920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7921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7922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37923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24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25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26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27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28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29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30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31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32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33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238306" cy="109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if ( X[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] == Y[j])		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	c[</a:t>
            </a:r>
            <a:r>
              <a:rPr lang="en-US" dirty="0" err="1">
                <a:solidFill>
                  <a:srgbClr val="008000"/>
                </a:solidFill>
              </a:rPr>
              <a:t>i,j</a:t>
            </a:r>
            <a:r>
              <a:rPr lang="en-US" dirty="0">
                <a:solidFill>
                  <a:srgbClr val="008000"/>
                </a:solidFill>
              </a:rPr>
              <a:t>] = c[i-1,j-1] + 1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		else c[</a:t>
            </a:r>
            <a:r>
              <a:rPr lang="en-US" dirty="0" err="1"/>
              <a:t>i,j</a:t>
            </a:r>
            <a:r>
              <a:rPr lang="en-US" dirty="0"/>
              <a:t>] = max( c[i-1,j], c[i,j-1] )</a:t>
            </a:r>
          </a:p>
        </p:txBody>
      </p:sp>
      <p:sp>
        <p:nvSpPr>
          <p:cNvPr id="37934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7935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36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37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38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7939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7940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37941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7942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7943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7944" name="Text Box 55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7945" name="Text Box 5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4575" name="Text Box 63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4576" name="Line 64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5181600" y="33528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8" name="Oval 65"/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2362200" y="35052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9" name="Oval 66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486400" y="1066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950" name="Text Box 67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B</a:t>
            </a:r>
          </a:p>
          <a:p>
            <a:r>
              <a:rPr lang="en-US" sz="3200">
                <a:solidFill>
                  <a:srgbClr val="008000"/>
                </a:solidFill>
              </a:rPr>
              <a:t>BD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75" grpId="0" autoUpdateAnimBg="0"/>
      <p:bldP spid="645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 Solved with Dyn. Prog.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8F13-1787-4E0C-A286-F9FD3A55C76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Coin changing with non-easy coin selection</a:t>
            </a:r>
          </a:p>
          <a:p>
            <a:r>
              <a:rPr lang="en-US" dirty="0"/>
              <a:t>Longest common subsequence</a:t>
            </a:r>
          </a:p>
          <a:p>
            <a:r>
              <a:rPr lang="en-US" dirty="0"/>
              <a:t>All-pairs shortest paths (Floyd’s algorithm)</a:t>
            </a:r>
          </a:p>
          <a:p>
            <a:r>
              <a:rPr lang="en-US" dirty="0"/>
              <a:t>Knapsack problem (we’ll do 0/1)</a:t>
            </a:r>
          </a:p>
          <a:p>
            <a:r>
              <a:rPr lang="en-US" dirty="0"/>
              <a:t>And ones we might not get to:</a:t>
            </a:r>
          </a:p>
          <a:p>
            <a:pPr lvl="1"/>
            <a:r>
              <a:rPr lang="en-US" dirty="0"/>
              <a:t>Constructing optimal binary search trees</a:t>
            </a:r>
          </a:p>
          <a:p>
            <a:pPr lvl="1"/>
            <a:r>
              <a:rPr lang="en-US" dirty="0"/>
              <a:t>Multiplying a sequence of matrices</a:t>
            </a:r>
          </a:p>
          <a:p>
            <a:pPr lvl="2"/>
            <a:r>
              <a:rPr lang="en-US" dirty="0"/>
              <a:t>Can do in various orders: (AB)C vs. A(BC)</a:t>
            </a:r>
          </a:p>
          <a:p>
            <a:pPr lvl="2"/>
            <a:r>
              <a:rPr lang="en-US" dirty="0"/>
              <a:t>Pick order that does fewest number of scalar multiplications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LCS Example (12)</a:t>
            </a:r>
          </a:p>
        </p:txBody>
      </p:sp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6A850A-5993-430A-B0BD-12F678E1E1E2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38916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38930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8931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8932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8933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8934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8935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8936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38937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8938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8939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8940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8941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38942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8943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8944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8945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8946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38947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48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49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50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51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52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53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54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55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56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57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238306" cy="109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		if ( X[</a:t>
            </a:r>
            <a:r>
              <a:rPr lang="en-US" dirty="0" err="1"/>
              <a:t>i</a:t>
            </a:r>
            <a:r>
              <a:rPr lang="en-US" dirty="0"/>
              <a:t>] == Y[j])		</a:t>
            </a:r>
          </a:p>
          <a:p>
            <a:pPr>
              <a:lnSpc>
                <a:spcPct val="90000"/>
              </a:lnSpc>
            </a:pPr>
            <a:r>
              <a:rPr lang="en-US" dirty="0"/>
              <a:t>			c[</a:t>
            </a:r>
            <a:r>
              <a:rPr lang="en-US" dirty="0" err="1"/>
              <a:t>i,j</a:t>
            </a:r>
            <a:r>
              <a:rPr lang="en-US" dirty="0"/>
              <a:t>] = c[i-1,j-1] + 1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		else c[</a:t>
            </a:r>
            <a:r>
              <a:rPr lang="en-US" dirty="0" err="1">
                <a:solidFill>
                  <a:srgbClr val="008000"/>
                </a:solidFill>
              </a:rPr>
              <a:t>i,j</a:t>
            </a:r>
            <a:r>
              <a:rPr lang="en-US" dirty="0">
                <a:solidFill>
                  <a:srgbClr val="008000"/>
                </a:solidFill>
              </a:rPr>
              <a:t>] = max( c[i-1,j], c[i,j-1] )</a:t>
            </a:r>
          </a:p>
        </p:txBody>
      </p:sp>
      <p:sp>
        <p:nvSpPr>
          <p:cNvPr id="38958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8959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60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61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62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8963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8964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38965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8966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8967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8968" name="Text Box 55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8969" name="Text Box 5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8970" name="Text Box 5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6619" name="Text Box 59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6620" name="Text Box 60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6621" name="Line 61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6019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22" name="Line 62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6781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23" name="Line 63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>
            <a:off x="72390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6" name="Oval 64"/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6172200" y="1066800"/>
            <a:ext cx="17526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7" name="Oval 65"/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2286000" y="35052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8" name="Text Box 66"/>
          <p:cNvSpPr txBox="1"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B</a:t>
            </a:r>
          </a:p>
          <a:p>
            <a:r>
              <a:rPr lang="en-US" sz="3200">
                <a:solidFill>
                  <a:srgbClr val="008000"/>
                </a:solidFill>
              </a:rPr>
              <a:t>BDC</a:t>
            </a:r>
            <a:r>
              <a:rPr lang="en-US" sz="3200"/>
              <a:t>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19" grpId="0" autoUpdateAnimBg="0"/>
      <p:bldP spid="66620" grpId="0" autoUpdateAnimBg="0"/>
      <p:bldP spid="66621" grpId="0" animBg="1"/>
      <p:bldP spid="66622" grpId="0" animBg="1"/>
      <p:bldP spid="6662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LCS Example (13)</a:t>
            </a:r>
          </a:p>
        </p:txBody>
      </p:sp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66D929-16E4-4C0D-9551-D60D6C011DC0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39940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</a:t>
            </a:r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en-US"/>
              <a:t>          2         3        4         5 </a:t>
            </a:r>
          </a:p>
        </p:txBody>
      </p:sp>
      <p:sp>
        <p:nvSpPr>
          <p:cNvPr id="39954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9955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9956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9957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9958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  <a:endParaRPr lang="en-US"/>
          </a:p>
        </p:txBody>
      </p:sp>
      <p:sp>
        <p:nvSpPr>
          <p:cNvPr id="39959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9960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39961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9962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9963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9964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9965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39966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9967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9968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9969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9970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39971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72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73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74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75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76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77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78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79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80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81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238306" cy="109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if ( X[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] == Y[j])		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	c[</a:t>
            </a:r>
            <a:r>
              <a:rPr lang="en-US" dirty="0" err="1">
                <a:solidFill>
                  <a:srgbClr val="008000"/>
                </a:solidFill>
              </a:rPr>
              <a:t>i,j</a:t>
            </a:r>
            <a:r>
              <a:rPr lang="en-US" dirty="0">
                <a:solidFill>
                  <a:srgbClr val="008000"/>
                </a:solidFill>
              </a:rPr>
              <a:t>] = c[i-1,j-1] + 1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		else c[</a:t>
            </a:r>
            <a:r>
              <a:rPr lang="en-US" dirty="0" err="1"/>
              <a:t>i,j</a:t>
            </a:r>
            <a:r>
              <a:rPr lang="en-US" dirty="0"/>
              <a:t>] = max( c[i-1,j], c[i,j-1] )</a:t>
            </a:r>
          </a:p>
        </p:txBody>
      </p:sp>
      <p:sp>
        <p:nvSpPr>
          <p:cNvPr id="39982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9983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84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85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86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9987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9988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39989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9990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9991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9992" name="Text Box 55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9993" name="Text Box 5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9994" name="Text Box 5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9995" name="Text Box 58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9996" name="Text Box 59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9997" name="Oval 66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2362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98" name="Oval 67"/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38862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6" name="Line 68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>
            <a:off x="3581400" y="3962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7" name="Text Box 69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40001" name="Text Box 70"/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ABC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3200"/>
          </a:p>
          <a:p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DCAB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76" grpId="0" animBg="1"/>
      <p:bldP spid="68677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LCS Example (14)</a:t>
            </a:r>
          </a:p>
        </p:txBody>
      </p:sp>
      <p:sp>
        <p:nvSpPr>
          <p:cNvPr id="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A01A5-F6E0-4099-A958-868DB2D63FA5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40964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</a:t>
            </a:r>
            <a:r>
              <a:rPr lang="en-US" b="1">
                <a:solidFill>
                  <a:srgbClr val="FF0000"/>
                </a:solidFill>
              </a:rPr>
              <a:t>2         3</a:t>
            </a:r>
            <a:r>
              <a:rPr lang="en-US"/>
              <a:t>        </a:t>
            </a:r>
            <a:r>
              <a:rPr lang="en-US" b="1">
                <a:solidFill>
                  <a:srgbClr val="FF0000"/>
                </a:solidFill>
              </a:rPr>
              <a:t>4</a:t>
            </a:r>
            <a:r>
              <a:rPr lang="en-US"/>
              <a:t>         5 </a:t>
            </a:r>
          </a:p>
        </p:txBody>
      </p:sp>
      <p:sp>
        <p:nvSpPr>
          <p:cNvPr id="40978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0979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0981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0982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  <a:endParaRPr lang="en-US"/>
          </a:p>
        </p:txBody>
      </p:sp>
      <p:sp>
        <p:nvSpPr>
          <p:cNvPr id="40983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40984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40985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0986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0987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0988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0989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40990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0991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0992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0993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0994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40995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0996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0997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0998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0999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1000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1001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1002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1003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1004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1005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238306" cy="109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		if ( X[</a:t>
            </a:r>
            <a:r>
              <a:rPr lang="en-US" dirty="0" err="1"/>
              <a:t>i</a:t>
            </a:r>
            <a:r>
              <a:rPr lang="en-US" dirty="0"/>
              <a:t>] == Y[j])		</a:t>
            </a:r>
          </a:p>
          <a:p>
            <a:pPr>
              <a:lnSpc>
                <a:spcPct val="90000"/>
              </a:lnSpc>
            </a:pPr>
            <a:r>
              <a:rPr lang="en-US" dirty="0"/>
              <a:t>			c[</a:t>
            </a:r>
            <a:r>
              <a:rPr lang="en-US" dirty="0" err="1"/>
              <a:t>i,j</a:t>
            </a:r>
            <a:r>
              <a:rPr lang="en-US" dirty="0"/>
              <a:t>] = c[i-1,j-1] + 1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		else c[</a:t>
            </a:r>
            <a:r>
              <a:rPr lang="en-US" dirty="0" err="1">
                <a:solidFill>
                  <a:srgbClr val="008000"/>
                </a:solidFill>
              </a:rPr>
              <a:t>i,j</a:t>
            </a:r>
            <a:r>
              <a:rPr lang="en-US" dirty="0">
                <a:solidFill>
                  <a:srgbClr val="008000"/>
                </a:solidFill>
              </a:rPr>
              <a:t>] = max( c[i-1,j], c[i,j-1] )</a:t>
            </a:r>
          </a:p>
        </p:txBody>
      </p:sp>
      <p:sp>
        <p:nvSpPr>
          <p:cNvPr id="41006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1007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1008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1009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1010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1011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1012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41013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1014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1015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1016" name="Text Box 55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1017" name="Text Box 5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1018" name="Text Box 5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1019" name="Text Box 58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1020" name="Text Box 59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1021" name="Text Box 60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0717" name="Text Box 61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0718" name="Text Box 62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19" name="Line 63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43434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720" name="Line 64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>
            <a:off x="5562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721" name="Line 65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>
            <a:off x="47244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7" name="Oval 66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2286000" y="41148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8" name="Oval 67"/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4572000" y="1066800"/>
            <a:ext cx="2590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724" name="Text Box 68"/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25" name="Line 69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6324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726" name="Line 70"/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>
            <a:off x="60198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2" name="Text Box 71"/>
          <p:cNvSpPr txBox="1"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ABC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3200"/>
          </a:p>
          <a:p>
            <a:r>
              <a:rPr lang="en-US" sz="3200">
                <a:solidFill>
                  <a:srgbClr val="008000"/>
                </a:solidFill>
              </a:rPr>
              <a:t>B</a:t>
            </a:r>
            <a:r>
              <a:rPr lang="en-US" sz="3200">
                <a:solidFill>
                  <a:srgbClr val="FF0000"/>
                </a:solidFill>
              </a:rPr>
              <a:t>DCA</a:t>
            </a:r>
            <a:r>
              <a:rPr lang="en-US" sz="3200"/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17" grpId="0" autoUpdateAnimBg="0"/>
      <p:bldP spid="70718" grpId="0" autoUpdateAnimBg="0"/>
      <p:bldP spid="70719" grpId="0" animBg="1"/>
      <p:bldP spid="70720" grpId="0" animBg="1"/>
      <p:bldP spid="70721" grpId="0" animBg="1"/>
      <p:bldP spid="70724" grpId="0" autoUpdateAnimBg="0"/>
      <p:bldP spid="70725" grpId="0" animBg="1"/>
      <p:bldP spid="7072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LCS Example (15)</a:t>
            </a:r>
          </a:p>
        </p:txBody>
      </p:sp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0A2F0-87FA-47C9-B194-67DA0002B41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41988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</a:t>
            </a:r>
            <a:r>
              <a:rPr lang="en-US" b="1">
                <a:solidFill>
                  <a:srgbClr val="FF0000"/>
                </a:solidFill>
              </a:rPr>
              <a:t>5</a:t>
            </a:r>
            <a:r>
              <a:rPr lang="en-US"/>
              <a:t> </a:t>
            </a:r>
          </a:p>
        </p:txBody>
      </p:sp>
      <p:sp>
        <p:nvSpPr>
          <p:cNvPr id="42002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2003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2004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2005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2006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  <a:endParaRPr lang="en-US"/>
          </a:p>
        </p:txBody>
      </p:sp>
      <p:sp>
        <p:nvSpPr>
          <p:cNvPr id="42007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42008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42009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2010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2011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2012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2013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42014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2015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2016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2017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2018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42019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20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21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22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23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24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25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26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27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28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29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238306" cy="109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if ( X[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] == Y[j])		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	c[</a:t>
            </a:r>
            <a:r>
              <a:rPr lang="en-US" dirty="0" err="1">
                <a:solidFill>
                  <a:srgbClr val="008000"/>
                </a:solidFill>
              </a:rPr>
              <a:t>i,j</a:t>
            </a:r>
            <a:r>
              <a:rPr lang="en-US" dirty="0">
                <a:solidFill>
                  <a:srgbClr val="008000"/>
                </a:solidFill>
              </a:rPr>
              <a:t>] = c[i-1,j-1] + 1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		else c[</a:t>
            </a:r>
            <a:r>
              <a:rPr lang="en-US" dirty="0" err="1"/>
              <a:t>i,j</a:t>
            </a:r>
            <a:r>
              <a:rPr lang="en-US" dirty="0"/>
              <a:t>] = max( c[i-1,j], c[i,j-1] )</a:t>
            </a:r>
          </a:p>
        </p:txBody>
      </p:sp>
      <p:sp>
        <p:nvSpPr>
          <p:cNvPr id="42030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2031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32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33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34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2035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2036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42037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2038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2039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2040" name="Text Box 55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2041" name="Text Box 5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2042" name="Text Box 5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2043" name="Text Box 58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2044" name="Text Box 59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2045" name="Text Box 60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2046" name="Text Box 61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2047" name="Text Box 62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2048" name="Text Box 63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8" name="Text Box 64"/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33CC33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9" name="Oval 65"/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2362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70" name="Oval 66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71628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71" name="Line 67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6858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72" name="Oval 68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7086600" y="4114800"/>
            <a:ext cx="685800" cy="685800"/>
          </a:xfrm>
          <a:prstGeom prst="ellipse">
            <a:avLst/>
          </a:prstGeom>
          <a:noFill/>
          <a:ln w="1111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33CC33"/>
              </a:solidFill>
            </a:endParaRPr>
          </a:p>
        </p:txBody>
      </p:sp>
      <p:sp>
        <p:nvSpPr>
          <p:cNvPr id="42054" name="Text Box 69"/>
          <p:cNvSpPr txBox="1"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ABC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3200"/>
          </a:p>
          <a:p>
            <a:r>
              <a:rPr lang="en-US" sz="3200">
                <a:solidFill>
                  <a:srgbClr val="008000"/>
                </a:solidFill>
              </a:rPr>
              <a:t>BDCA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68" grpId="0" autoUpdateAnimBg="0"/>
      <p:bldP spid="72769" grpId="0" animBg="1"/>
      <p:bldP spid="72770" grpId="0" animBg="1"/>
      <p:bldP spid="72771" grpId="0" animBg="1"/>
      <p:bldP spid="72772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LCS Algorithm Running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DA9-B94A-4351-8AA9-1837FB16163F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LCS algorithm calculates the values of each entry of the array c[</a:t>
            </a:r>
            <a:r>
              <a:rPr lang="en-US" dirty="0" err="1"/>
              <a:t>m,n</a:t>
            </a:r>
            <a:r>
              <a:rPr lang="en-US" dirty="0"/>
              <a:t>]</a:t>
            </a:r>
          </a:p>
          <a:p>
            <a:r>
              <a:rPr lang="en-US" dirty="0"/>
              <a:t>So what is the running time?</a:t>
            </a:r>
          </a:p>
          <a:p>
            <a:endParaRPr lang="en-US" dirty="0"/>
          </a:p>
          <a:p>
            <a:r>
              <a:rPr lang="en-US" dirty="0"/>
              <a:t>O(m*n)</a:t>
            </a:r>
          </a:p>
          <a:p>
            <a:pPr lvl="1"/>
            <a:r>
              <a:rPr lang="en-US" dirty="0"/>
              <a:t>since each c[</a:t>
            </a:r>
            <a:r>
              <a:rPr lang="en-US" dirty="0" err="1"/>
              <a:t>i,j</a:t>
            </a:r>
            <a:r>
              <a:rPr lang="en-US" dirty="0"/>
              <a:t>] is calculated in constant time, and there are m*n elements in the array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How to find actual LCS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D7BE-D58A-49F4-B1BB-18704BDA0121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So far, we have just found the length of LCS, but not LCS itself.</a:t>
            </a:r>
          </a:p>
          <a:p>
            <a:r>
              <a:rPr lang="en-US" dirty="0"/>
              <a:t>We want to modify this algorithm to make it output Longest Common Subsequence of X and Y</a:t>
            </a:r>
          </a:p>
          <a:p>
            <a:r>
              <a:rPr lang="en-US" dirty="0"/>
              <a:t>Each c[</a:t>
            </a:r>
            <a:r>
              <a:rPr lang="en-US" dirty="0" err="1"/>
              <a:t>i,j</a:t>
            </a:r>
            <a:r>
              <a:rPr lang="en-US" dirty="0"/>
              <a:t>] depends on c[i-1,j] and c[i,j-1] </a:t>
            </a:r>
          </a:p>
          <a:p>
            <a:pPr lvl="1"/>
            <a:r>
              <a:rPr lang="en-US" dirty="0"/>
              <a:t>or c[i-1, j-1]</a:t>
            </a:r>
          </a:p>
          <a:p>
            <a:r>
              <a:rPr lang="en-US" dirty="0"/>
              <a:t>For each c[</a:t>
            </a:r>
            <a:r>
              <a:rPr lang="en-US" dirty="0" err="1"/>
              <a:t>i,j</a:t>
            </a:r>
            <a:r>
              <a:rPr lang="en-US" dirty="0"/>
              <a:t>] we can say how it was acquired:</a:t>
            </a:r>
          </a:p>
          <a:p>
            <a:endParaRPr lang="en-US" dirty="0"/>
          </a:p>
          <a:p>
            <a:r>
              <a:rPr lang="en-US" dirty="0"/>
              <a:t>For example, here c[</a:t>
            </a:r>
            <a:r>
              <a:rPr lang="en-US" dirty="0" err="1"/>
              <a:t>i,j</a:t>
            </a:r>
            <a:r>
              <a:rPr lang="en-US" dirty="0"/>
              <a:t>] = c[i-1,j-1] +1 = 2+1=3</a:t>
            </a:r>
          </a:p>
          <a:p>
            <a:endParaRPr lang="en-US" dirty="0"/>
          </a:p>
        </p:txBody>
      </p:sp>
      <p:sp>
        <p:nvSpPr>
          <p:cNvPr id="44037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371600" y="533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057400" y="533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819400" y="533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371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371600" y="5943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371600" y="6553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524000" y="548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4044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524000" y="6019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4045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209800" y="6019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4046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209800" y="548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303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905000" y="57912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How to find actual LCS - continued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048C-8192-4704-843E-716F8DCC55F8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124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Remember that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we can start from c[</a:t>
            </a:r>
            <a:r>
              <a:rPr lang="en-US" dirty="0" err="1"/>
              <a:t>m,n</a:t>
            </a:r>
            <a:r>
              <a:rPr lang="en-US" dirty="0"/>
              <a:t>] and go backwards</a:t>
            </a:r>
          </a:p>
          <a:p>
            <a:r>
              <a:rPr lang="en-US" dirty="0"/>
              <a:t>Look first to see if second case above was true</a:t>
            </a:r>
          </a:p>
          <a:p>
            <a:r>
              <a:rPr lang="en-US" dirty="0"/>
              <a:t>If not, then c[</a:t>
            </a:r>
            <a:r>
              <a:rPr lang="en-US" dirty="0" err="1"/>
              <a:t>i,j</a:t>
            </a:r>
            <a:r>
              <a:rPr lang="en-US" dirty="0"/>
              <a:t>] = c[i-1, j-1]+1, so remember X[</a:t>
            </a:r>
            <a:r>
              <a:rPr lang="en-US" dirty="0" err="1"/>
              <a:t>i</a:t>
            </a:r>
            <a:r>
              <a:rPr lang="en-US" dirty="0"/>
              <a:t>]   (because X[</a:t>
            </a:r>
            <a:r>
              <a:rPr lang="en-US" dirty="0" err="1"/>
              <a:t>i</a:t>
            </a:r>
            <a:r>
              <a:rPr lang="en-US" dirty="0"/>
              <a:t>] is a part  of LCS)</a:t>
            </a:r>
          </a:p>
          <a:p>
            <a:r>
              <a:rPr lang="en-US" dirty="0"/>
              <a:t>When </a:t>
            </a:r>
            <a:r>
              <a:rPr lang="en-US" dirty="0" err="1"/>
              <a:t>i</a:t>
            </a:r>
            <a:r>
              <a:rPr lang="en-US" dirty="0"/>
              <a:t>=0 or j=0 (i.e. we reached the beginning), output remembered letters in reverse order</a:t>
            </a:r>
          </a:p>
          <a:p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470023796"/>
              </p:ext>
            </p:extLst>
          </p:nvPr>
        </p:nvGraphicFramePr>
        <p:xfrm>
          <a:off x="838200" y="1905000"/>
          <a:ext cx="707231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6" imgW="3035300" imgH="469900" progId="Equation.3">
                  <p:embed/>
                </p:oleObj>
              </mc:Choice>
              <mc:Fallback>
                <p:oleObj name="Equation" r:id="rId6" imgW="3035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7072312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Algorithm to find actual LCS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86A-5ACD-4827-BEEA-701C723EA267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dirty="0"/>
              <a:t>Here’s a recursive algorithm to do this:</a:t>
            </a:r>
            <a:br>
              <a:rPr lang="en-US" sz="2400" dirty="0"/>
            </a:br>
            <a:r>
              <a:rPr lang="en-US" sz="2400" dirty="0" err="1"/>
              <a:t>LCS_print</a:t>
            </a:r>
            <a:r>
              <a:rPr lang="en-US" sz="2400" dirty="0"/>
              <a:t>(x, m, n, c) {</a:t>
            </a:r>
            <a:br>
              <a:rPr lang="en-US" sz="2400" dirty="0"/>
            </a:br>
            <a:r>
              <a:rPr lang="en-US" sz="2400" dirty="0"/>
              <a:t>   if ( m==0 || n==0) return;  </a:t>
            </a:r>
            <a:r>
              <a:rPr lang="en-US" sz="2400" dirty="0">
                <a:solidFill>
                  <a:srgbClr val="33CC33"/>
                </a:solidFill>
              </a:rPr>
              <a:t>// base case</a:t>
            </a:r>
            <a:br>
              <a:rPr lang="en-US" sz="2400" dirty="0">
                <a:solidFill>
                  <a:srgbClr val="33CC33"/>
                </a:solidFill>
              </a:rPr>
            </a:br>
            <a:r>
              <a:rPr lang="en-US" sz="2400" dirty="0"/>
              <a:t>   if (c[m][n] == c[m-1][n]) </a:t>
            </a:r>
            <a:r>
              <a:rPr lang="en-US" sz="2400" dirty="0">
                <a:solidFill>
                  <a:srgbClr val="33CC33"/>
                </a:solidFill>
              </a:rPr>
              <a:t>// go up?</a:t>
            </a:r>
            <a:br>
              <a:rPr lang="en-US" sz="2400" dirty="0"/>
            </a:br>
            <a:r>
              <a:rPr lang="en-US" sz="2400" dirty="0"/>
              <a:t>      </a:t>
            </a:r>
            <a:r>
              <a:rPr lang="en-US" sz="2400" dirty="0" err="1"/>
              <a:t>LCS_print</a:t>
            </a:r>
            <a:r>
              <a:rPr lang="en-US" sz="2400" dirty="0"/>
              <a:t>(x, m-1, n, c);</a:t>
            </a:r>
            <a:br>
              <a:rPr lang="en-US" sz="2400" dirty="0"/>
            </a:br>
            <a:r>
              <a:rPr lang="en-US" sz="2400" dirty="0"/>
              <a:t>   else if (c[m][n] == c[m][n-1] </a:t>
            </a:r>
            <a:r>
              <a:rPr lang="en-US" sz="2400" dirty="0">
                <a:solidFill>
                  <a:srgbClr val="33CC33"/>
                </a:solidFill>
              </a:rPr>
              <a:t>// go left?</a:t>
            </a:r>
            <a:br>
              <a:rPr lang="en-US" sz="2400" dirty="0">
                <a:solidFill>
                  <a:srgbClr val="33CC33"/>
                </a:solidFill>
              </a:rPr>
            </a:br>
            <a:r>
              <a:rPr lang="en-US" sz="2400" dirty="0"/>
              <a:t>      </a:t>
            </a:r>
            <a:r>
              <a:rPr lang="en-US" sz="2400" dirty="0" err="1"/>
              <a:t>LCS_print</a:t>
            </a:r>
            <a:r>
              <a:rPr lang="en-US" sz="2400" dirty="0"/>
              <a:t>(x, m, n-1, c);</a:t>
            </a:r>
            <a:br>
              <a:rPr lang="en-US" sz="2400" dirty="0"/>
            </a:br>
            <a:r>
              <a:rPr lang="en-US" sz="2400" dirty="0"/>
              <a:t>   else { </a:t>
            </a:r>
            <a:r>
              <a:rPr lang="en-US" sz="2400" dirty="0">
                <a:solidFill>
                  <a:srgbClr val="33CC33"/>
                </a:solidFill>
              </a:rPr>
              <a:t>// it was a match!</a:t>
            </a:r>
            <a:br>
              <a:rPr lang="en-US" sz="2400" dirty="0"/>
            </a:br>
            <a:r>
              <a:rPr lang="en-US" sz="2400" dirty="0"/>
              <a:t>      </a:t>
            </a:r>
            <a:r>
              <a:rPr lang="en-US" sz="2400" dirty="0" err="1"/>
              <a:t>LCS_print</a:t>
            </a:r>
            <a:r>
              <a:rPr lang="en-US" sz="2400" dirty="0"/>
              <a:t>(x, m-1, n-1, c);</a:t>
            </a:r>
            <a:br>
              <a:rPr lang="en-US" sz="2400" dirty="0"/>
            </a:br>
            <a:r>
              <a:rPr lang="en-US" sz="2400" dirty="0"/>
              <a:t>      print(x[m]); </a:t>
            </a:r>
            <a:r>
              <a:rPr lang="en-US" sz="2400" dirty="0">
                <a:solidFill>
                  <a:srgbClr val="33CC33"/>
                </a:solidFill>
              </a:rPr>
              <a:t>// print after recursive call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Finding LCS</a:t>
            </a:r>
          </a:p>
        </p:txBody>
      </p:sp>
      <p:sp>
        <p:nvSpPr>
          <p:cNvPr id="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75CEF-13C8-4251-B1C9-8B1E14FD2768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46084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46098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6099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6100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6101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6102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6103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46104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46105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6106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6107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6108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46109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6110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6111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6112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6113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46114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15" name="Text Box 35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16" name="Text Box 36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17" name="Text Box 37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18" name="Text Box 38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19" name="Text Box 39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0" name="Text Box 40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1" name="Text Box 41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2" name="Text Box 42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3" name="Text Box 43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4" name="Text Box 45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6125" name="Text Box 46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6" name="Text Box 47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7" name="Text Box 48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8" name="Text Box 49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6129" name="Text Box 50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6130" name="Text Box 51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46131" name="Text Box 52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6132" name="Text Box 53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6133" name="Text Box 54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6134" name="Text Box 55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6135" name="Text Box 56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136" name="Text Box 57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6137" name="Text Box 58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138" name="Text Box 59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139" name="Text Box 60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6140" name="Text Box 61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6141" name="Text Box 62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142" name="Text Box 63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143" name="Text Box 64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33CC33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035" name="Line 67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 flipH="1" flipV="1">
            <a:off x="6858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38" name="Line 70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H="1" flipV="1">
            <a:off x="59436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39" name="Line 71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H="1" flipV="1">
            <a:off x="5105400" y="32766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40" name="Line 72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 flipH="1" flipV="1">
            <a:off x="4267200" y="3276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42" name="Line 74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flipH="1" flipV="1">
            <a:off x="3581400" y="26670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49" name="Text Box 76"/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35" grpId="0" animBg="1"/>
      <p:bldP spid="84038" grpId="0" animBg="1"/>
      <p:bldP spid="84039" grpId="0" animBg="1"/>
      <p:bldP spid="84040" grpId="0" animBg="1"/>
      <p:bldP spid="8404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Finding LCS (2)</a:t>
            </a:r>
          </a:p>
        </p:txBody>
      </p:sp>
      <p:sp>
        <p:nvSpPr>
          <p:cNvPr id="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4369C-09C3-4083-9707-A8F490279D38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47108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47122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7123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7124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7125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7126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7127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47128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47129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7130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7131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7132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47133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7134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7135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7136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7137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47138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39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40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41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42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43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44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45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46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47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48" name="Text Box 44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7149" name="Text Box 45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50" name="Text Box 46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51" name="Text Box 47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52" name="Text Box 48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7153" name="Text Box 49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7154" name="Text Box 50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47155" name="Text Box 51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7156" name="Text Box 52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7157" name="Text Box 53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7158" name="Text Box 54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7159" name="Text Box 55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160" name="Text Box 56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7161" name="Text Box 57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162" name="Text Box 58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163" name="Text Box 59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7164" name="Text Box 60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7165" name="Text Box 61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166" name="Text Box 62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167" name="Text Box 63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33CC33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8128" name="Line 64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 flipH="1" flipV="1">
            <a:off x="6858000" y="3886200"/>
            <a:ext cx="381000" cy="457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30" name="Line 66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H="1" flipV="1">
            <a:off x="59436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31" name="Line 67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H="1" flipV="1">
            <a:off x="5105400" y="3276600"/>
            <a:ext cx="3810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32" name="Line 68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 flipH="1" flipV="1">
            <a:off x="4267200" y="3276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33" name="Line 69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flipH="1" flipV="1">
            <a:off x="3581400" y="2667000"/>
            <a:ext cx="3810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73" name="Text Box 70"/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8135" name="Oval 71"/>
          <p:cNvSpPr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2286000" y="4038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6" name="Oval 72"/>
          <p:cNvSpPr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2286000" y="34290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7" name="Oval 73"/>
          <p:cNvSpPr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2286000" y="27432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8" name="Oval 74"/>
          <p:cNvSpPr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70104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9" name="Oval 75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54102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40" name="Oval 76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38100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41" name="Text Box 77"/>
          <p:cNvSpPr txBox="1"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5105400" y="49530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B</a:t>
            </a:r>
            <a:endParaRPr lang="en-US"/>
          </a:p>
        </p:txBody>
      </p:sp>
      <p:sp>
        <p:nvSpPr>
          <p:cNvPr id="88142" name="Text Box 78"/>
          <p:cNvSpPr txBox="1"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5715000" y="4953000"/>
            <a:ext cx="477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C</a:t>
            </a:r>
            <a:endParaRPr lang="en-US"/>
          </a:p>
        </p:txBody>
      </p:sp>
      <p:sp>
        <p:nvSpPr>
          <p:cNvPr id="88143" name="Text Box 79"/>
          <p:cNvSpPr txBox="1"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6324600" y="49530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B</a:t>
            </a:r>
            <a:endParaRPr lang="en-US"/>
          </a:p>
        </p:txBody>
      </p:sp>
      <p:sp>
        <p:nvSpPr>
          <p:cNvPr id="47183" name="Text Box 80"/>
          <p:cNvSpPr txBox="1"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1295400" y="5029200"/>
            <a:ext cx="3749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LCS (reversed order):</a:t>
            </a:r>
            <a:endParaRPr lang="en-US"/>
          </a:p>
        </p:txBody>
      </p:sp>
      <p:sp>
        <p:nvSpPr>
          <p:cNvPr id="47184" name="Text Box 82"/>
          <p:cNvSpPr txBox="1"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1371600" y="5638800"/>
            <a:ext cx="3590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LCS (straight order):</a:t>
            </a:r>
            <a:endParaRPr lang="en-US"/>
          </a:p>
        </p:txBody>
      </p:sp>
      <p:sp>
        <p:nvSpPr>
          <p:cNvPr id="88147" name="Text Box 83"/>
          <p:cNvSpPr txBox="1"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1328738" y="5638800"/>
            <a:ext cx="69675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3200" b="1"/>
              <a:t>B  C  B</a:t>
            </a:r>
            <a:r>
              <a:rPr lang="en-US" sz="3200"/>
              <a:t> </a:t>
            </a:r>
          </a:p>
          <a:p>
            <a:pPr algn="r"/>
            <a:r>
              <a:rPr lang="en-US" sz="3200"/>
              <a:t>(this string turned out to be a palindrome)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28" grpId="0" animBg="1"/>
      <p:bldP spid="88130" grpId="0" animBg="1"/>
      <p:bldP spid="88131" grpId="0" animBg="1"/>
      <p:bldP spid="88132" grpId="0" animBg="1"/>
      <p:bldP spid="88133" grpId="0" animBg="1"/>
      <p:bldP spid="88135" grpId="0" animBg="1" autoUpdateAnimBg="0"/>
      <p:bldP spid="88136" grpId="0" animBg="1" autoUpdateAnimBg="0"/>
      <p:bldP spid="88137" grpId="0" animBg="1" autoUpdateAnimBg="0"/>
      <p:bldP spid="88138" grpId="0" animBg="1" autoUpdateAnimBg="0"/>
      <p:bldP spid="88139" grpId="0" animBg="1" autoUpdateAnimBg="0"/>
      <p:bldP spid="88140" grpId="0" animBg="1" autoUpdateAnimBg="0"/>
      <p:bldP spid="88141" grpId="0" autoUpdateAnimBg="0"/>
      <p:bldP spid="88142" grpId="0" autoUpdateAnimBg="0"/>
      <p:bldP spid="88143" grpId="0" autoUpdateAnimBg="0"/>
      <p:bldP spid="8814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Memoization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63E3-A407-4A3A-8AB7-778BE2F1C25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Before talking about dynamic programming, another general technique:  </a:t>
            </a:r>
            <a:r>
              <a:rPr lang="en-US" b="1" dirty="0" err="1"/>
              <a:t>Memoization</a:t>
            </a:r>
            <a:endParaRPr lang="en-US" b="1" dirty="0"/>
          </a:p>
          <a:p>
            <a:pPr lvl="1"/>
            <a:r>
              <a:rPr lang="en-US" dirty="0"/>
              <a:t>AKA using a memory function</a:t>
            </a:r>
          </a:p>
          <a:p>
            <a:endParaRPr lang="en-US" dirty="0"/>
          </a:p>
          <a:p>
            <a:r>
              <a:rPr lang="en-US" dirty="0"/>
              <a:t>Simple idea:</a:t>
            </a:r>
          </a:p>
          <a:p>
            <a:pPr lvl="1"/>
            <a:r>
              <a:rPr lang="en-US" dirty="0"/>
              <a:t>Calculate and store solutions to sub-problems</a:t>
            </a:r>
          </a:p>
          <a:p>
            <a:pPr lvl="1"/>
            <a:r>
              <a:rPr lang="en-US" dirty="0"/>
              <a:t>Before solving it (again), look to see if you’ve remembered it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practice?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X = &lt;G, D, V, E, G, T, A&gt; and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 = &lt;G, V, C, E, K, S, T&gt;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Find the LCS, show the c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294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Interval Scheduling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Interval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F4E3D-1597-46C5-8C28-5E04D40B97A3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Recall Interval Scheduling:</a:t>
            </a:r>
          </a:p>
          <a:p>
            <a:pPr lvl="1"/>
            <a:r>
              <a:rPr lang="en-US" dirty="0"/>
              <a:t>Given a list of intervals pick a </a:t>
            </a:r>
            <a:r>
              <a:rPr lang="en-US" i="1" dirty="0"/>
              <a:t>schedule</a:t>
            </a:r>
            <a:r>
              <a:rPr lang="en-US" dirty="0"/>
              <a:t> of non-overlapping intervals that maximizes the number chosen</a:t>
            </a:r>
          </a:p>
          <a:p>
            <a:pPr lvl="2"/>
            <a:r>
              <a:rPr lang="en-US" dirty="0"/>
              <a:t>i.e. each one has the same value</a:t>
            </a:r>
          </a:p>
          <a:p>
            <a:endParaRPr lang="en-US" dirty="0"/>
          </a:p>
          <a:p>
            <a:r>
              <a:rPr lang="en-US" dirty="0"/>
              <a:t>Weighted interval scheduling is similar, but…</a:t>
            </a:r>
          </a:p>
          <a:p>
            <a:pPr lvl="1"/>
            <a:r>
              <a:rPr lang="en-US" dirty="0"/>
              <a:t>Each interval has a different value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solution to interval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algorithm:</a:t>
            </a:r>
          </a:p>
          <a:p>
            <a:pPr lvl="1"/>
            <a:r>
              <a:rPr lang="en-US" dirty="0"/>
              <a:t>Sort the activities by finish time</a:t>
            </a:r>
          </a:p>
          <a:p>
            <a:pPr lvl="1"/>
            <a:r>
              <a:rPr lang="en-US" dirty="0"/>
              <a:t>Schedule the first activity</a:t>
            </a:r>
          </a:p>
          <a:p>
            <a:pPr lvl="1"/>
            <a:r>
              <a:rPr lang="en-US" dirty="0"/>
              <a:t>Then schedule the next activity in sorted list which starts after previous activity finishes</a:t>
            </a:r>
          </a:p>
          <a:p>
            <a:pPr lvl="1"/>
            <a:r>
              <a:rPr lang="en-US" dirty="0"/>
              <a:t>Repeat until no more activities</a:t>
            </a:r>
          </a:p>
          <a:p>
            <a:endParaRPr lang="en-US" dirty="0"/>
          </a:p>
          <a:p>
            <a:r>
              <a:rPr lang="en-US" dirty="0"/>
              <a:t>Intuition is even more simple:</a:t>
            </a:r>
          </a:p>
          <a:p>
            <a:pPr lvl="1"/>
            <a:r>
              <a:rPr lang="en-US" dirty="0"/>
              <a:t>Always pick next activity that finishes earliest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solution to the weighted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would the greedy algorithm pick for this example?</a:t>
            </a:r>
          </a:p>
          <a:p>
            <a:r>
              <a:rPr lang="en-US" dirty="0"/>
              <a:t>And is that answer optimal?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see that the greedy algorithm does not work for the weighted version</a:t>
            </a:r>
          </a:p>
        </p:txBody>
      </p:sp>
      <p:pic>
        <p:nvPicPr>
          <p:cNvPr id="5" name="Picture 4" descr="kleinberg_06F01.gif                                            000C964AMacintosh HD                   BB9C66DE:"/>
          <p:cNvPicPr>
            <a:picLocks noChangeAspect="1" noChangeArrowheads="1"/>
          </p:cNvPicPr>
          <p:nvPr/>
        </p:nvPicPr>
        <p:blipFill>
          <a:blip r:embed="rId2"/>
          <a:srcRect b="18803"/>
          <a:stretch>
            <a:fillRect/>
          </a:stretch>
        </p:blipFill>
        <p:spPr bwMode="auto">
          <a:xfrm>
            <a:off x="838200" y="2286000"/>
            <a:ext cx="7620000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 the sub-problem</a:t>
            </a:r>
          </a:p>
          <a:p>
            <a:endParaRPr lang="en-US" dirty="0"/>
          </a:p>
          <a:p>
            <a:r>
              <a:rPr lang="en-US" dirty="0"/>
              <a:t>This problem has optimal substructure (we proved this in Greedy section), so let’s only consider intervals up to a certain point.</a:t>
            </a:r>
          </a:p>
          <a:p>
            <a:endParaRPr lang="en-US" dirty="0"/>
          </a:p>
          <a:p>
            <a:r>
              <a:rPr lang="en-US" dirty="0"/>
              <a:t>Let Opt(j) be the solution to this problem when only considering intervals 1 through j</a:t>
            </a:r>
          </a:p>
          <a:p>
            <a:pPr lvl="1"/>
            <a:r>
              <a:rPr lang="en-US" dirty="0"/>
              <a:t>How should we order the intervals? Does it matter? We will see soon that it does.</a:t>
            </a:r>
          </a:p>
          <a:p>
            <a:endParaRPr lang="en-US" dirty="0"/>
          </a:p>
          <a:p>
            <a:r>
              <a:rPr lang="en-US" dirty="0"/>
              <a:t>Note that Opt(0) = 0</a:t>
            </a:r>
          </a:p>
        </p:txBody>
      </p:sp>
    </p:spTree>
    <p:extLst>
      <p:ext uri="{BB962C8B-B14F-4D97-AF65-F5344CB8AC3E}">
        <p14:creationId xmlns:p14="http://schemas.microsoft.com/office/powerpoint/2010/main" val="10038026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solution to problem in terms of sub-problems</a:t>
            </a:r>
          </a:p>
          <a:p>
            <a:endParaRPr lang="en-US" dirty="0"/>
          </a:p>
          <a:p>
            <a:r>
              <a:rPr lang="en-US" dirty="0"/>
              <a:t>Base Case:</a:t>
            </a:r>
          </a:p>
          <a:p>
            <a:pPr lvl="1"/>
            <a:r>
              <a:rPr lang="en-US" dirty="0"/>
              <a:t>Opt(0) = 0</a:t>
            </a:r>
          </a:p>
          <a:p>
            <a:pPr lvl="1"/>
            <a:endParaRPr lang="en-US" dirty="0"/>
          </a:p>
          <a:p>
            <a:r>
              <a:rPr lang="en-US" dirty="0"/>
              <a:t>Opt(j) = ?</a:t>
            </a:r>
          </a:p>
        </p:txBody>
      </p:sp>
    </p:spTree>
    <p:extLst>
      <p:ext uri="{BB962C8B-B14F-4D97-AF65-F5344CB8AC3E}">
        <p14:creationId xmlns:p14="http://schemas.microsoft.com/office/powerpoint/2010/main" val="26524127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Opt(j) = ?</a:t>
            </a:r>
          </a:p>
          <a:p>
            <a:endParaRPr lang="en-US" dirty="0"/>
          </a:p>
          <a:p>
            <a:r>
              <a:rPr lang="en-US" dirty="0"/>
              <a:t>Two cases:</a:t>
            </a:r>
          </a:p>
          <a:p>
            <a:pPr lvl="1"/>
            <a:r>
              <a:rPr lang="en-US" dirty="0"/>
              <a:t>Interval j is not in the optimal solution</a:t>
            </a:r>
          </a:p>
          <a:p>
            <a:pPr lvl="2"/>
            <a:r>
              <a:rPr lang="en-US" dirty="0"/>
              <a:t>Opt(j) = Opt(j-1) //same solution, because j interval doesn’t matter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Interval j is in the optimal solution</a:t>
            </a:r>
          </a:p>
          <a:p>
            <a:pPr lvl="2"/>
            <a:r>
              <a:rPr lang="en-US" dirty="0"/>
              <a:t>Opt(j) = </a:t>
            </a:r>
            <a:r>
              <a:rPr lang="en-US" dirty="0" err="1"/>
              <a:t>Vj</a:t>
            </a:r>
            <a:r>
              <a:rPr lang="en-US" dirty="0"/>
              <a:t> + Opt(intervals compatible with j)</a:t>
            </a:r>
          </a:p>
          <a:p>
            <a:pPr lvl="2"/>
            <a:r>
              <a:rPr lang="en-US" dirty="0"/>
              <a:t>Intervals compatible with j? Yikes? How do we calculate that?</a:t>
            </a:r>
          </a:p>
        </p:txBody>
      </p:sp>
    </p:spTree>
    <p:extLst>
      <p:ext uri="{BB962C8B-B14F-4D97-AF65-F5344CB8AC3E}">
        <p14:creationId xmlns:p14="http://schemas.microsoft.com/office/powerpoint/2010/main" val="24718670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Opt(j)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Sort all intervals by their finish time</a:t>
            </a:r>
          </a:p>
          <a:p>
            <a:pPr lvl="1"/>
            <a:r>
              <a:rPr lang="en-US" dirty="0"/>
              <a:t>And number them sequentially</a:t>
            </a:r>
          </a:p>
          <a:p>
            <a:pPr lvl="1"/>
            <a:endParaRPr lang="en-US" dirty="0"/>
          </a:p>
          <a:p>
            <a:r>
              <a:rPr lang="en-US" dirty="0"/>
              <a:t>We define interval </a:t>
            </a:r>
            <a:r>
              <a:rPr lang="en-US" dirty="0" err="1"/>
              <a:t>i</a:t>
            </a:r>
            <a:r>
              <a:rPr lang="en-US" dirty="0"/>
              <a:t> is less than interval j if </a:t>
            </a:r>
            <a:r>
              <a:rPr lang="en-US" dirty="0" err="1"/>
              <a:t>i</a:t>
            </a:r>
            <a:r>
              <a:rPr lang="en-US" dirty="0"/>
              <a:t> finishes before j (i.e. is before it in the sort)</a:t>
            </a:r>
          </a:p>
          <a:p>
            <a:endParaRPr lang="en-US" dirty="0"/>
          </a:p>
          <a:p>
            <a:r>
              <a:rPr lang="en-US" dirty="0"/>
              <a:t>Define p(j) to be the highest numbered interval </a:t>
            </a:r>
            <a:r>
              <a:rPr lang="en-US" dirty="0" err="1"/>
              <a:t>i</a:t>
            </a:r>
            <a:r>
              <a:rPr lang="en-US" dirty="0"/>
              <a:t>&lt;j such that </a:t>
            </a:r>
            <a:r>
              <a:rPr lang="en-US" dirty="0" err="1"/>
              <a:t>i</a:t>
            </a:r>
            <a:r>
              <a:rPr lang="en-US" dirty="0"/>
              <a:t> and j are disjoint</a:t>
            </a:r>
          </a:p>
          <a:p>
            <a:endParaRPr lang="en-US" dirty="0"/>
          </a:p>
          <a:p>
            <a:r>
              <a:rPr lang="en-US" dirty="0"/>
              <a:t>Define OPT(j) to be the value of an optimal solution for intervals 1 through j only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p(j)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C:\WINDOWS\Desktop\Oh_type\kleinberg_GIF_01to10\kleinberg_06F0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13002"/>
          <a:stretch>
            <a:fillRect/>
          </a:stretch>
        </p:blipFill>
        <p:spPr bwMode="auto">
          <a:xfrm>
            <a:off x="762000" y="2133600"/>
            <a:ext cx="7620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Memoization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0F06-C926-4263-91E1-B1C6E4259B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Use a Table abstract data type</a:t>
            </a:r>
          </a:p>
          <a:p>
            <a:pPr lvl="1"/>
            <a:r>
              <a:rPr lang="en-US" dirty="0"/>
              <a:t>Lookup key: whatever identifies a sub-problem</a:t>
            </a:r>
          </a:p>
          <a:p>
            <a:pPr lvl="1"/>
            <a:r>
              <a:rPr lang="en-US" dirty="0"/>
              <a:t>Value stored: the solution</a:t>
            </a:r>
          </a:p>
          <a:p>
            <a:endParaRPr lang="en-US" dirty="0"/>
          </a:p>
          <a:p>
            <a:r>
              <a:rPr lang="en-US" dirty="0"/>
              <a:t>Could be an array/vector</a:t>
            </a:r>
          </a:p>
          <a:p>
            <a:pPr lvl="1"/>
            <a:r>
              <a:rPr lang="en-US" dirty="0"/>
              <a:t>E.g. for Fibonacci, store </a:t>
            </a:r>
            <a:r>
              <a:rPr lang="en-US" dirty="0">
                <a:solidFill>
                  <a:srgbClr val="0070C0"/>
                </a:solidFill>
              </a:rPr>
              <a:t>fib(n)</a:t>
            </a:r>
            <a:r>
              <a:rPr lang="en-US" dirty="0"/>
              <a:t> using index </a:t>
            </a:r>
            <a:r>
              <a:rPr lang="en-US" dirty="0">
                <a:solidFill>
                  <a:srgbClr val="0070C0"/>
                </a:solidFill>
              </a:rPr>
              <a:t>n</a:t>
            </a:r>
          </a:p>
          <a:p>
            <a:pPr lvl="1"/>
            <a:r>
              <a:rPr lang="en-US" dirty="0"/>
              <a:t>Need to initialize the array</a:t>
            </a:r>
          </a:p>
          <a:p>
            <a:endParaRPr lang="en-US" dirty="0"/>
          </a:p>
          <a:p>
            <a:r>
              <a:rPr lang="en-US" dirty="0"/>
              <a:t>Could use a map / hash-table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Opt(j) = ?</a:t>
            </a:r>
          </a:p>
          <a:p>
            <a:endParaRPr lang="en-US" dirty="0"/>
          </a:p>
          <a:p>
            <a:r>
              <a:rPr lang="en-US" dirty="0"/>
              <a:t>Two cases:</a:t>
            </a:r>
          </a:p>
          <a:p>
            <a:pPr lvl="1"/>
            <a:r>
              <a:rPr lang="en-US" dirty="0"/>
              <a:t>Interval j is not in the optimal solution</a:t>
            </a:r>
          </a:p>
          <a:p>
            <a:pPr lvl="2"/>
            <a:r>
              <a:rPr lang="en-US" dirty="0"/>
              <a:t>Opt(j) = </a:t>
            </a:r>
            <a:r>
              <a:rPr lang="en-US" dirty="0">
                <a:solidFill>
                  <a:srgbClr val="0070C0"/>
                </a:solidFill>
              </a:rPr>
              <a:t>Opt(j-1)</a:t>
            </a:r>
            <a:r>
              <a:rPr lang="en-US" dirty="0"/>
              <a:t> //same solution, because j interval doesn’t matter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Interval j is in the optimal solution</a:t>
            </a:r>
          </a:p>
          <a:p>
            <a:pPr lvl="2"/>
            <a:r>
              <a:rPr lang="en-US" dirty="0"/>
              <a:t>Opt(j) = </a:t>
            </a:r>
            <a:r>
              <a:rPr lang="en-US" dirty="0" err="1">
                <a:solidFill>
                  <a:srgbClr val="33CC33"/>
                </a:solidFill>
              </a:rPr>
              <a:t>Vj</a:t>
            </a:r>
            <a:r>
              <a:rPr lang="en-US" dirty="0">
                <a:solidFill>
                  <a:srgbClr val="33CC33"/>
                </a:solidFill>
              </a:rPr>
              <a:t> + Opt(p(j))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So…we have</a:t>
            </a:r>
          </a:p>
          <a:p>
            <a:pPr lvl="2"/>
            <a:r>
              <a:rPr lang="en-US" dirty="0"/>
              <a:t>Opt(j) = Max( </a:t>
            </a:r>
            <a:r>
              <a:rPr lang="en-US" dirty="0">
                <a:solidFill>
                  <a:srgbClr val="0070C0"/>
                </a:solidFill>
              </a:rPr>
              <a:t>Opt(j-1)</a:t>
            </a:r>
            <a:r>
              <a:rPr lang="en-US" dirty="0"/>
              <a:t>, </a:t>
            </a:r>
            <a:r>
              <a:rPr lang="en-US" dirty="0" err="1">
                <a:solidFill>
                  <a:srgbClr val="33CC33"/>
                </a:solidFill>
              </a:rPr>
              <a:t>Vj</a:t>
            </a:r>
            <a:r>
              <a:rPr lang="en-US" dirty="0">
                <a:solidFill>
                  <a:srgbClr val="33CC33"/>
                </a:solidFill>
              </a:rPr>
              <a:t> + Opt(p(j)) 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59149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OPT(j) = max(</a:t>
            </a:r>
            <a:r>
              <a:rPr lang="en-US" sz="2800" dirty="0" err="1">
                <a:solidFill>
                  <a:srgbClr val="33CC33"/>
                </a:solidFill>
              </a:rPr>
              <a:t>v</a:t>
            </a:r>
            <a:r>
              <a:rPr lang="en-US" sz="2800" baseline="-25000" dirty="0" err="1">
                <a:solidFill>
                  <a:srgbClr val="33CC33"/>
                </a:solidFill>
              </a:rPr>
              <a:t>j</a:t>
            </a:r>
            <a:r>
              <a:rPr lang="en-US" sz="2800" dirty="0">
                <a:solidFill>
                  <a:srgbClr val="33CC33"/>
                </a:solidFill>
              </a:rPr>
              <a:t> + OPT(p(j))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70C0"/>
                </a:solidFill>
              </a:rPr>
              <a:t>OPT(j-1)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And OPT(0) = 0</a:t>
            </a:r>
          </a:p>
          <a:p>
            <a:r>
              <a:rPr lang="en-US" sz="2800" dirty="0"/>
              <a:t>This is similar in running time to the Fibonacci sequence</a:t>
            </a:r>
          </a:p>
          <a:p>
            <a:pPr lvl="1"/>
            <a:r>
              <a:rPr lang="en-US" sz="2400" dirty="0"/>
              <a:t>And similarly exponential</a:t>
            </a:r>
          </a:p>
          <a:p>
            <a:r>
              <a:rPr lang="en-US" sz="2800" dirty="0"/>
              <a:t>Consider a simple example:</a:t>
            </a:r>
          </a:p>
        </p:txBody>
      </p:sp>
      <p:pic>
        <p:nvPicPr>
          <p:cNvPr id="5" name="Picture 2" descr="C:\WINDOWS\Desktop\Oh_type\kleinberg_GIF_01to10\kleinberg_06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b="25991"/>
          <a:stretch>
            <a:fillRect/>
          </a:stretch>
        </p:blipFill>
        <p:spPr bwMode="auto">
          <a:xfrm>
            <a:off x="838200" y="4495800"/>
            <a:ext cx="7467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That example will take exponential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en-US" dirty="0"/>
              <a:t>Notice that the </a:t>
            </a:r>
            <a:br>
              <a:rPr lang="en-US" dirty="0"/>
            </a:br>
            <a:r>
              <a:rPr lang="en-US" dirty="0"/>
              <a:t>sub-problems are </a:t>
            </a:r>
            <a:br>
              <a:rPr lang="en-US" dirty="0"/>
            </a:br>
            <a:r>
              <a:rPr lang="en-US" dirty="0"/>
              <a:t>being </a:t>
            </a:r>
            <a:br>
              <a:rPr lang="en-US" dirty="0"/>
            </a:br>
            <a:r>
              <a:rPr lang="en-US" dirty="0"/>
              <a:t>re-computed </a:t>
            </a:r>
            <a:br>
              <a:rPr lang="en-US" dirty="0"/>
            </a:br>
            <a:r>
              <a:rPr lang="en-US" dirty="0"/>
              <a:t>each time</a:t>
            </a:r>
          </a:p>
        </p:txBody>
      </p:sp>
      <p:pic>
        <p:nvPicPr>
          <p:cNvPr id="5" name="Picture 2" descr="C:\WINDOWS\Desktop\Oh_type\kleinberg_GIF_01to10\kleinberg_06F0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957"/>
          <a:stretch>
            <a:fillRect/>
          </a:stretch>
        </p:blipFill>
        <p:spPr bwMode="auto">
          <a:xfrm>
            <a:off x="1346200" y="1524000"/>
            <a:ext cx="695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953000" y="5105400"/>
            <a:ext cx="2362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Formulate the data structure to look up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Pretty simple, define M[n]</a:t>
            </a:r>
          </a:p>
          <a:p>
            <a:endParaRPr lang="en-US" dirty="0"/>
          </a:p>
          <a:p>
            <a:r>
              <a:rPr lang="en-US" dirty="0"/>
              <a:t>M[j] stores the solution to Opt(j)</a:t>
            </a:r>
          </a:p>
        </p:txBody>
      </p:sp>
    </p:spTree>
    <p:extLst>
      <p:ext uri="{BB962C8B-B14F-4D97-AF65-F5344CB8AC3E}">
        <p14:creationId xmlns:p14="http://schemas.microsoft.com/office/powerpoint/2010/main" val="17011831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we add </a:t>
            </a:r>
            <a:r>
              <a:rPr lang="en-US" dirty="0" err="1"/>
              <a:t>memoization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runs in linear time</a:t>
            </a:r>
          </a:p>
        </p:txBody>
      </p:sp>
      <p:pic>
        <p:nvPicPr>
          <p:cNvPr id="5" name="Picture 2" descr="C:\WINDOWS\Desktop\Oh_type\kleinberg_GIF_01to10\kleinberg_06F0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r="7563" b="20915"/>
          <a:stretch>
            <a:fillRect/>
          </a:stretch>
        </p:blipFill>
        <p:spPr bwMode="auto">
          <a:xfrm>
            <a:off x="134257" y="2438400"/>
            <a:ext cx="878114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intervals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solution only gives us the final value</a:t>
            </a:r>
          </a:p>
          <a:p>
            <a:pPr lvl="1"/>
            <a:r>
              <a:rPr lang="en-US" dirty="0"/>
              <a:t>Computing a sub-array each step would make it quadratic running time</a:t>
            </a:r>
          </a:p>
          <a:p>
            <a:r>
              <a:rPr lang="en-US" dirty="0"/>
              <a:t>To determine the intervals: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+ M[p(j)] ≥ M[j-1]</a:t>
            </a:r>
          </a:p>
          <a:p>
            <a:pPr lvl="2"/>
            <a:r>
              <a:rPr lang="en-US" dirty="0"/>
              <a:t>Then j is part of the solution, and consider p(j)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Then j is NOT part of the solution, and consider j-1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coin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F4E3D-1597-46C5-8C28-5E04D40B97A3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an amount A, pick the minimum amount of coins that yield A</a:t>
            </a:r>
          </a:p>
          <a:p>
            <a:endParaRPr lang="en-US" dirty="0"/>
          </a:p>
          <a:p>
            <a:r>
              <a:rPr lang="en-US" dirty="0"/>
              <a:t>Recall the greedy algorithm:</a:t>
            </a:r>
          </a:p>
          <a:p>
            <a:pPr lvl="1"/>
            <a:r>
              <a:rPr lang="en-US" dirty="0"/>
              <a:t>Use the biggest coin possible, and use as many of those as possible</a:t>
            </a:r>
          </a:p>
          <a:p>
            <a:pPr lvl="1"/>
            <a:r>
              <a:rPr lang="en-US" dirty="0"/>
              <a:t>Repeat with successively smaller denominations</a:t>
            </a:r>
          </a:p>
          <a:p>
            <a:pPr lvl="1"/>
            <a:endParaRPr lang="en-US" dirty="0"/>
          </a:p>
          <a:p>
            <a:r>
              <a:rPr lang="en-US" dirty="0"/>
              <a:t>This algorithm won’t work with non-standard denominations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coin cent amounts of 10, 6, 5, and 1</a:t>
            </a:r>
          </a:p>
          <a:p>
            <a:endParaRPr lang="en-US" dirty="0"/>
          </a:p>
          <a:p>
            <a:r>
              <a:rPr lang="en-US" dirty="0"/>
              <a:t>Compute the coins needed for 12 cents</a:t>
            </a:r>
          </a:p>
          <a:p>
            <a:pPr lvl="1"/>
            <a:r>
              <a:rPr lang="en-US" dirty="0"/>
              <a:t>The greedy algorithm picks 10, 1, 1</a:t>
            </a:r>
          </a:p>
          <a:p>
            <a:pPr lvl="1"/>
            <a:r>
              <a:rPr lang="en-US" dirty="0"/>
              <a:t>But 6, 6 is more optimal (fewer coins)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define an array </a:t>
            </a:r>
            <a:r>
              <a:rPr lang="en-US" dirty="0" err="1"/>
              <a:t>denom</a:t>
            </a:r>
            <a:r>
              <a:rPr lang="en-US" dirty="0"/>
              <a:t> which holds the denominations of the coins such that:</a:t>
            </a:r>
          </a:p>
          <a:p>
            <a:pPr lvl="1"/>
            <a:r>
              <a:rPr lang="en-US" dirty="0" err="1"/>
              <a:t>denom</a:t>
            </a:r>
            <a:r>
              <a:rPr lang="en-US" dirty="0"/>
              <a:t>[1] &gt; </a:t>
            </a:r>
            <a:r>
              <a:rPr lang="en-US" dirty="0" err="1"/>
              <a:t>denom</a:t>
            </a:r>
            <a:r>
              <a:rPr lang="en-US" dirty="0"/>
              <a:t>[2] &gt; … &gt; </a:t>
            </a:r>
            <a:r>
              <a:rPr lang="en-US" dirty="0" err="1"/>
              <a:t>denom</a:t>
            </a:r>
            <a:r>
              <a:rPr lang="en-US" dirty="0"/>
              <a:t>[n] = 1</a:t>
            </a:r>
          </a:p>
          <a:p>
            <a:pPr lvl="1"/>
            <a:r>
              <a:rPr lang="en-US" dirty="0"/>
              <a:t>In other words, we sort the coin denominations in decreasing order, ending with a penny</a:t>
            </a:r>
          </a:p>
          <a:p>
            <a:r>
              <a:rPr lang="en-US" dirty="0"/>
              <a:t>We are obtaining change for an amount A</a:t>
            </a:r>
          </a:p>
          <a:p>
            <a:r>
              <a:rPr lang="en-US" dirty="0"/>
              <a:t>Consider the </a:t>
            </a:r>
            <a:r>
              <a:rPr lang="en-US" dirty="0" err="1"/>
              <a:t>i,j</a:t>
            </a:r>
            <a:r>
              <a:rPr lang="en-US" dirty="0"/>
              <a:t> problem:</a:t>
            </a:r>
          </a:p>
          <a:p>
            <a:pPr lvl="1"/>
            <a:r>
              <a:rPr lang="en-US" dirty="0"/>
              <a:t>The available denominations are 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through </a:t>
            </a:r>
            <a:r>
              <a:rPr lang="en-US" dirty="0" err="1"/>
              <a:t>denom</a:t>
            </a:r>
            <a:r>
              <a:rPr lang="en-US" dirty="0"/>
              <a:t>[n], where </a:t>
            </a:r>
            <a:r>
              <a:rPr lang="en-US" dirty="0" err="1"/>
              <a:t>i</a:t>
            </a:r>
            <a:r>
              <a:rPr lang="en-US" dirty="0"/>
              <a:t> ≥ 1 (i.e. the smaller n-i+1 coins)</a:t>
            </a:r>
          </a:p>
          <a:p>
            <a:pPr lvl="2"/>
            <a:r>
              <a:rPr lang="en-US" dirty="0"/>
              <a:t>Note: when </a:t>
            </a:r>
            <a:r>
              <a:rPr lang="en-US" dirty="0" err="1"/>
              <a:t>i</a:t>
            </a:r>
            <a:r>
              <a:rPr lang="en-US" dirty="0"/>
              <a:t> is large, you’re working with fewer types of coins, and</a:t>
            </a:r>
            <a:br>
              <a:rPr lang="en-US" dirty="0"/>
            </a:br>
            <a:r>
              <a:rPr lang="en-US" dirty="0"/>
              <a:t>when </a:t>
            </a:r>
            <a:r>
              <a:rPr lang="en-US" dirty="0" err="1"/>
              <a:t>i</a:t>
            </a:r>
            <a:r>
              <a:rPr lang="en-US" dirty="0"/>
              <a:t>=1 you’re working with your complete set</a:t>
            </a:r>
          </a:p>
          <a:p>
            <a:pPr lvl="1"/>
            <a:r>
              <a:rPr lang="en-US" dirty="0"/>
              <a:t>The amount we are looking for is j, where j ≤ A (i.e. the remaining amount of money)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Fibonacci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i,j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the </a:t>
            </a:r>
            <a:r>
              <a:rPr lang="en-US" dirty="0" err="1"/>
              <a:t>i,j</a:t>
            </a:r>
            <a:r>
              <a:rPr lang="en-US" dirty="0"/>
              <a:t> problem:</a:t>
            </a:r>
          </a:p>
          <a:p>
            <a:pPr lvl="1"/>
            <a:r>
              <a:rPr lang="en-US" dirty="0"/>
              <a:t>The available denominations are 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through </a:t>
            </a:r>
            <a:r>
              <a:rPr lang="en-US" dirty="0" err="1"/>
              <a:t>denom</a:t>
            </a:r>
            <a:r>
              <a:rPr lang="en-US" dirty="0"/>
              <a:t>[n], where </a:t>
            </a:r>
            <a:r>
              <a:rPr lang="en-US" dirty="0" err="1"/>
              <a:t>i</a:t>
            </a:r>
            <a:r>
              <a:rPr lang="en-US" dirty="0"/>
              <a:t> ≥ 1 (i.e. the smaller n-i+1 coins)</a:t>
            </a:r>
          </a:p>
          <a:p>
            <a:pPr lvl="1"/>
            <a:r>
              <a:rPr lang="en-US" dirty="0"/>
              <a:t>The amount we are looking for is j, where j ≤ A (i.e. the remaining amount of money)</a:t>
            </a:r>
          </a:p>
          <a:p>
            <a:r>
              <a:rPr lang="en-US" dirty="0"/>
              <a:t>Given coins of denominations 10, 6, and 1, here’s the table showing how to create change up to 12 cents: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47290"/>
              </p:ext>
            </p:extLst>
          </p:nvPr>
        </p:nvGraphicFramePr>
        <p:xfrm>
          <a:off x="1524000" y="4724400"/>
          <a:ext cx="609600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5105400"/>
            <a:ext cx="26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800" y="4191000"/>
            <a:ext cx="26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1425225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solve the </a:t>
            </a:r>
            <a:r>
              <a:rPr lang="en-US" dirty="0" err="1"/>
              <a:t>i,j</a:t>
            </a:r>
            <a:r>
              <a:rPr lang="en-US" dirty="0"/>
              <a:t> problem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&gt; j, then we don’t use this coin</a:t>
            </a:r>
          </a:p>
          <a:p>
            <a:pPr lvl="2"/>
            <a:r>
              <a:rPr lang="en-US" dirty="0"/>
              <a:t>Then the solution is the same as the (i+1),j problem</a:t>
            </a:r>
          </a:p>
          <a:p>
            <a:pPr lvl="2"/>
            <a:r>
              <a:rPr lang="en-US" dirty="0"/>
              <a:t>Is this making the problem simpler?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could use a coin of denomination </a:t>
            </a:r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/>
              <a:t>Then the solution is 1 more than the </a:t>
            </a:r>
            <a:r>
              <a:rPr lang="en-US" dirty="0" err="1"/>
              <a:t>i</a:t>
            </a:r>
            <a:r>
              <a:rPr lang="en-US" dirty="0"/>
              <a:t>,(j-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 problem</a:t>
            </a:r>
          </a:p>
          <a:p>
            <a:pPr lvl="2"/>
            <a:r>
              <a:rPr lang="en-US" dirty="0" err="1"/>
              <a:t>i</a:t>
            </a:r>
            <a:r>
              <a:rPr lang="en-US" dirty="0"/>
              <a:t> doesn’t change because there could be multiple coins of denomination </a:t>
            </a:r>
            <a:r>
              <a:rPr lang="en-US" dirty="0" err="1"/>
              <a:t>i</a:t>
            </a:r>
            <a:r>
              <a:rPr lang="en-US" dirty="0"/>
              <a:t> used in the solution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could NOT use a coin of denomination </a:t>
            </a:r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/>
              <a:t>Then the solution is the same as the (i+1),j problem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formulaic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solution becomes: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C[</a:t>
            </a:r>
            <a:r>
              <a:rPr lang="en-US" dirty="0" err="1"/>
              <a:t>i</a:t>
            </a:r>
            <a:r>
              <a:rPr lang="en-US" dirty="0"/>
              <a:t>][0] = 0 for all values of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we have a penny, then C[n][j] = j</a:t>
            </a:r>
          </a:p>
          <a:p>
            <a:pPr lvl="1"/>
            <a:r>
              <a:rPr lang="en-US" dirty="0"/>
              <a:t>This is required to get all amounts, so we assume  a penny is the smallest denomination</a:t>
            </a:r>
          </a:p>
          <a:p>
            <a:pPr lvl="1"/>
            <a:endParaRPr lang="en-US" dirty="0"/>
          </a:p>
        </p:txBody>
      </p:sp>
      <p:graphicFrame>
        <p:nvGraphicFramePr>
          <p:cNvPr id="87042" name="Content Placeholder 4"/>
          <p:cNvGraphicFramePr>
            <a:graphicFrameLocks noChangeAspect="1"/>
          </p:cNvGraphicFramePr>
          <p:nvPr/>
        </p:nvGraphicFramePr>
        <p:xfrm>
          <a:off x="709569" y="1905000"/>
          <a:ext cx="805343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9" name="Equation" r:id="rId3" imgW="4025900" imgH="457200" progId="Equation.3">
                  <p:embed/>
                </p:oleObj>
              </mc:Choice>
              <mc:Fallback>
                <p:oleObj name="Equation" r:id="rId3" imgW="4025900" imgH="457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569" y="1905000"/>
                        <a:ext cx="8053431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solution: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a given problem (C[</a:t>
            </a:r>
            <a:r>
              <a:rPr lang="en-US" dirty="0" err="1"/>
              <a:t>i</a:t>
            </a:r>
            <a:r>
              <a:rPr lang="en-US" dirty="0"/>
              <a:t>][j]) is expressed in terms of sub-problems</a:t>
            </a:r>
          </a:p>
          <a:p>
            <a:endParaRPr lang="en-US" dirty="0"/>
          </a:p>
          <a:p>
            <a:r>
              <a:rPr lang="en-US" dirty="0"/>
              <a:t>We can write a solution now using recursion</a:t>
            </a:r>
          </a:p>
        </p:txBody>
      </p:sp>
      <p:graphicFrame>
        <p:nvGraphicFramePr>
          <p:cNvPr id="87042" name="Content Placeholder 4"/>
          <p:cNvGraphicFramePr>
            <a:graphicFrameLocks noChangeAspect="1"/>
          </p:cNvGraphicFramePr>
          <p:nvPr/>
        </p:nvGraphicFramePr>
        <p:xfrm>
          <a:off x="709569" y="1905000"/>
          <a:ext cx="805343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3" name="Equation" r:id="rId3" imgW="4025900" imgH="457200" progId="Equation.3">
                  <p:embed/>
                </p:oleObj>
              </mc:Choice>
              <mc:Fallback>
                <p:oleObj name="Equation" r:id="rId3" imgW="4025900" imgH="457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569" y="1905000"/>
                        <a:ext cx="8053431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(non-recursive)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dynamic_coin_change1 (</a:t>
            </a:r>
            <a:r>
              <a:rPr lang="en-US" dirty="0" err="1"/>
              <a:t>denom</a:t>
            </a:r>
            <a:r>
              <a:rPr lang="en-US" dirty="0"/>
              <a:t>, A, C) {</a:t>
            </a:r>
          </a:p>
          <a:p>
            <a:pPr>
              <a:buNone/>
            </a:pPr>
            <a:r>
              <a:rPr lang="en-US" dirty="0"/>
              <a:t>	n = </a:t>
            </a:r>
            <a:r>
              <a:rPr lang="en-US" dirty="0" err="1"/>
              <a:t>denom.last</a:t>
            </a:r>
            <a:endParaRPr lang="en-US" dirty="0"/>
          </a:p>
          <a:p>
            <a:pPr>
              <a:buNone/>
            </a:pPr>
            <a:r>
              <a:rPr lang="en-US" dirty="0"/>
              <a:t>	for j = 0 to A</a:t>
            </a:r>
          </a:p>
          <a:p>
            <a:pPr>
              <a:buNone/>
            </a:pPr>
            <a:r>
              <a:rPr lang="en-US" dirty="0"/>
              <a:t>		C[n][j] = j</a:t>
            </a:r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n-1 </a:t>
            </a:r>
            <a:r>
              <a:rPr lang="en-US" dirty="0" err="1"/>
              <a:t>downto</a:t>
            </a:r>
            <a:r>
              <a:rPr lang="en-US" dirty="0"/>
              <a:t> 1</a:t>
            </a:r>
          </a:p>
          <a:p>
            <a:pPr>
              <a:buNone/>
            </a:pPr>
            <a:r>
              <a:rPr lang="en-US" dirty="0"/>
              <a:t>		for j = 0 to A</a:t>
            </a:r>
          </a:p>
          <a:p>
            <a:pPr>
              <a:buNone/>
            </a:pPr>
            <a:r>
              <a:rPr lang="en-US" dirty="0"/>
              <a:t>			if ( </a:t>
            </a:r>
            <a:r>
              <a:rPr lang="en-US" dirty="0" err="1"/>
              <a:t>denom</a:t>
            </a:r>
            <a:r>
              <a:rPr lang="en-US" dirty="0"/>
              <a:t>[j] &gt; j ||</a:t>
            </a:r>
          </a:p>
          <a:p>
            <a:pPr>
              <a:buNone/>
            </a:pPr>
            <a:r>
              <a:rPr lang="en-US" dirty="0"/>
              <a:t>			     C[i+1][j] &lt; 1+C[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 )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C[i+1][j]</a:t>
            </a:r>
          </a:p>
          <a:p>
            <a:pPr>
              <a:buNone/>
            </a:pPr>
            <a:r>
              <a:rPr lang="en-US" dirty="0"/>
              <a:t>			else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1 + 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how to record the answers?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We’ll keep a </a:t>
            </a:r>
            <a:r>
              <a:rPr lang="en-US" i="1"/>
              <a:t>used</a:t>
            </a:r>
            <a:r>
              <a:rPr lang="en-US"/>
              <a:t> Boolean array</a:t>
            </a:r>
          </a:p>
          <a:p>
            <a:pPr lvl="1"/>
            <a:r>
              <a:rPr lang="en-US"/>
              <a:t>If used[i][j] is true, then the solution for i,j does use a coin of denom[i] for amount j</a:t>
            </a:r>
          </a:p>
          <a:p>
            <a:pPr lvl="1"/>
            <a:r>
              <a:rPr lang="en-US"/>
              <a:t>If false, it does not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724400"/>
          <a:ext cx="60960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9200" y="5257800"/>
            <a:ext cx="26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800" y="4267200"/>
            <a:ext cx="26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j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0" y="5048071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10 cents</a:t>
            </a:r>
          </a:p>
          <a:p>
            <a:r>
              <a:rPr lang="en-US" dirty="0">
                <a:latin typeface="+mj-lt"/>
              </a:rPr>
              <a:t>6 cents</a:t>
            </a:r>
          </a:p>
          <a:p>
            <a:r>
              <a:rPr lang="en-US" dirty="0">
                <a:latin typeface="+mj-lt"/>
              </a:rPr>
              <a:t>1 cent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Recording the 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dynamic_coin_change2 (</a:t>
            </a:r>
            <a:r>
              <a:rPr lang="en-US" dirty="0" err="1"/>
              <a:t>denom</a:t>
            </a:r>
            <a:r>
              <a:rPr lang="en-US" dirty="0"/>
              <a:t>, A, C, used) {</a:t>
            </a:r>
          </a:p>
          <a:p>
            <a:pPr>
              <a:buNone/>
            </a:pPr>
            <a:r>
              <a:rPr lang="en-US" dirty="0"/>
              <a:t>	n = </a:t>
            </a:r>
            <a:r>
              <a:rPr lang="en-US" dirty="0" err="1"/>
              <a:t>denom.last</a:t>
            </a:r>
            <a:endParaRPr lang="en-US" dirty="0"/>
          </a:p>
          <a:p>
            <a:pPr>
              <a:buNone/>
            </a:pPr>
            <a:r>
              <a:rPr lang="en-US" dirty="0"/>
              <a:t>	for j = 0 to A</a:t>
            </a:r>
          </a:p>
          <a:p>
            <a:pPr>
              <a:buNone/>
            </a:pPr>
            <a:r>
              <a:rPr lang="en-US" dirty="0"/>
              <a:t>		C[n][j] = j</a:t>
            </a:r>
          </a:p>
          <a:p>
            <a:pPr>
              <a:buNone/>
            </a:pPr>
            <a:r>
              <a:rPr lang="en-US" dirty="0"/>
              <a:t>		used[n][j] = true</a:t>
            </a:r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n-1 </a:t>
            </a:r>
            <a:r>
              <a:rPr lang="en-US" dirty="0" err="1"/>
              <a:t>downto</a:t>
            </a:r>
            <a:r>
              <a:rPr lang="en-US" dirty="0"/>
              <a:t> 1</a:t>
            </a:r>
          </a:p>
          <a:p>
            <a:pPr>
              <a:buNone/>
            </a:pPr>
            <a:r>
              <a:rPr lang="en-US" dirty="0"/>
              <a:t>		for j = 0 to A</a:t>
            </a:r>
          </a:p>
          <a:p>
            <a:pPr>
              <a:buNone/>
            </a:pPr>
            <a:r>
              <a:rPr lang="en-US" dirty="0"/>
              <a:t>			if ( </a:t>
            </a:r>
            <a:r>
              <a:rPr lang="en-US" dirty="0" err="1"/>
              <a:t>denom</a:t>
            </a:r>
            <a:r>
              <a:rPr lang="en-US" dirty="0"/>
              <a:t>[j] &gt; j ||</a:t>
            </a:r>
          </a:p>
          <a:p>
            <a:pPr>
              <a:buNone/>
            </a:pPr>
            <a:r>
              <a:rPr lang="en-US" dirty="0"/>
              <a:t>			     C[i+1][j] &lt; 1+C[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 )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C[i+1][j]</a:t>
            </a:r>
          </a:p>
          <a:p>
            <a:pPr>
              <a:buNone/>
            </a:pPr>
            <a:r>
              <a:rPr lang="en-US" dirty="0"/>
              <a:t>				used[</a:t>
            </a:r>
            <a:r>
              <a:rPr lang="en-US" dirty="0" err="1"/>
              <a:t>i</a:t>
            </a:r>
            <a:r>
              <a:rPr lang="en-US" dirty="0"/>
              <a:t>][j] = false</a:t>
            </a:r>
          </a:p>
          <a:p>
            <a:pPr>
              <a:buNone/>
            </a:pPr>
            <a:r>
              <a:rPr lang="en-US" dirty="0"/>
              <a:t>			else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1 + 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</a:t>
            </a:r>
          </a:p>
          <a:p>
            <a:pPr>
              <a:buNone/>
            </a:pPr>
            <a:r>
              <a:rPr lang="en-US" dirty="0"/>
              <a:t>				used[</a:t>
            </a:r>
            <a:r>
              <a:rPr lang="en-US" dirty="0" err="1"/>
              <a:t>i</a:t>
            </a:r>
            <a:r>
              <a:rPr lang="en-US" dirty="0"/>
              <a:t>][j] = true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coin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j,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used)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 j == 0 )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return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 used[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][j] 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(“Use coin of denomination “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j-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used)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(i+1, j,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used)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Review: Dynamic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391D-3C4C-45ED-96EA-F997AD56EE33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DP is a method for solving certain kind of problems</a:t>
            </a:r>
          </a:p>
          <a:p>
            <a:r>
              <a:rPr lang="en-US"/>
              <a:t>DP can be applied when the solution of a problem includes solutions to subproblems</a:t>
            </a:r>
          </a:p>
          <a:p>
            <a:r>
              <a:rPr lang="en-US"/>
              <a:t>We need to find a recursive formula for the solution</a:t>
            </a:r>
          </a:p>
          <a:p>
            <a:r>
              <a:rPr lang="en-US"/>
              <a:t>We can recursively solve subproblems, starting from the trivial case, and save their solutions in memory</a:t>
            </a:r>
          </a:p>
          <a:p>
            <a:r>
              <a:rPr lang="en-US"/>
              <a:t>In the end we’ll get the solution of the whole problem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03-div-con</Template>
  <TotalTime>21855</TotalTime>
  <Words>7825</Words>
  <Application>Microsoft Macintosh PowerPoint</Application>
  <PresentationFormat>On-screen Show (4:3)</PresentationFormat>
  <Paragraphs>1671</Paragraphs>
  <Slides>101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13" baseType="lpstr">
      <vt:lpstr>ＭＳ Ｐゴシック</vt:lpstr>
      <vt:lpstr>Arial</vt:lpstr>
      <vt:lpstr>Bookman Old Style</vt:lpstr>
      <vt:lpstr>Courier New</vt:lpstr>
      <vt:lpstr>Gill Sans MT</vt:lpstr>
      <vt:lpstr>Monotype Sorts</vt:lpstr>
      <vt:lpstr>Symbol</vt:lpstr>
      <vt:lpstr>Times New Roman</vt:lpstr>
      <vt:lpstr>Wingdings</vt:lpstr>
      <vt:lpstr>Wingdings 3</vt:lpstr>
      <vt:lpstr>Origin</vt:lpstr>
      <vt:lpstr>Equation</vt:lpstr>
      <vt:lpstr>Dynamic Programming</vt:lpstr>
      <vt:lpstr>Introduction</vt:lpstr>
      <vt:lpstr>Dynamic programming</vt:lpstr>
      <vt:lpstr>Optimal Substructure Property</vt:lpstr>
      <vt:lpstr>Dynamic Programming</vt:lpstr>
      <vt:lpstr>Problems Solved with Dyn. Prog.</vt:lpstr>
      <vt:lpstr>Memoization</vt:lpstr>
      <vt:lpstr>Memoization</vt:lpstr>
      <vt:lpstr>Simple Example: Fibonacci</vt:lpstr>
      <vt:lpstr>Remember Fibonacci numbers?</vt:lpstr>
      <vt:lpstr>Memoization and Fibonacci</vt:lpstr>
      <vt:lpstr>Observations on fib_mem()</vt:lpstr>
      <vt:lpstr>Dyn. Prog. vs. Divide and Conquer</vt:lpstr>
      <vt:lpstr>Process for Dynamic Programming!</vt:lpstr>
      <vt:lpstr>Process for Dynamic Programming!</vt:lpstr>
      <vt:lpstr>0/1 Knapsack</vt:lpstr>
      <vt:lpstr>Knapsack Problem</vt:lpstr>
      <vt:lpstr>Continuous knapsack</vt:lpstr>
      <vt:lpstr>0/1 knapsack</vt:lpstr>
      <vt:lpstr>Dynamic programming solution to 0/1</vt:lpstr>
      <vt:lpstr>Some assumptions and observations</vt:lpstr>
      <vt:lpstr>Step 1!</vt:lpstr>
      <vt:lpstr>Step 2!</vt:lpstr>
      <vt:lpstr>Three cases to calculate Knap[k,w]</vt:lpstr>
      <vt:lpstr>Case 1: sufficient capacity, optimal</vt:lpstr>
      <vt:lpstr>Case 2: sufficient capacity, non-optimal</vt:lpstr>
      <vt:lpstr>Case 3: insufficient capacity</vt:lpstr>
      <vt:lpstr>Back to Step 2!</vt:lpstr>
      <vt:lpstr>Step 3!</vt:lpstr>
      <vt:lpstr>The dynamic programming</vt:lpstr>
      <vt:lpstr>Initial values</vt:lpstr>
      <vt:lpstr>Determining the cases</vt:lpstr>
      <vt:lpstr>Step 4</vt:lpstr>
      <vt:lpstr>Pseudo-code</vt:lpstr>
      <vt:lpstr>But our solution is only the value!</vt:lpstr>
      <vt:lpstr>Longest Common Subsequence</vt:lpstr>
      <vt:lpstr>Application: DNA testing</vt:lpstr>
      <vt:lpstr>Longest Common Subsequence (LCS)</vt:lpstr>
      <vt:lpstr>LCS Algorithm</vt:lpstr>
      <vt:lpstr>Step 1</vt:lpstr>
      <vt:lpstr>Step 2!</vt:lpstr>
      <vt:lpstr>Step 3!</vt:lpstr>
      <vt:lpstr>Step 3!</vt:lpstr>
      <vt:lpstr>Step 4: Write the loop</vt:lpstr>
      <vt:lpstr>LCS recursive solution</vt:lpstr>
      <vt:lpstr>LCS recursive solution</vt:lpstr>
      <vt:lpstr>LCS Length Algorithm</vt:lpstr>
      <vt:lpstr>LCS Example</vt:lpstr>
      <vt:lpstr>LCS Example (0)</vt:lpstr>
      <vt:lpstr>LCS Example (1)</vt:lpstr>
      <vt:lpstr>LCS Example (2)</vt:lpstr>
      <vt:lpstr>LCS Example (3)</vt:lpstr>
      <vt:lpstr>LCS Example (4)</vt:lpstr>
      <vt:lpstr>LCS Example (5)</vt:lpstr>
      <vt:lpstr>LCS Example (6)</vt:lpstr>
      <vt:lpstr>LCS Example (7)</vt:lpstr>
      <vt:lpstr>LCS Example (8)</vt:lpstr>
      <vt:lpstr>LCS Example (10)</vt:lpstr>
      <vt:lpstr>LCS Example (11)</vt:lpstr>
      <vt:lpstr>LCS Example (12)</vt:lpstr>
      <vt:lpstr>LCS Example (13)</vt:lpstr>
      <vt:lpstr>LCS Example (14)</vt:lpstr>
      <vt:lpstr>LCS Example (15)</vt:lpstr>
      <vt:lpstr>LCS Algorithm Running Time</vt:lpstr>
      <vt:lpstr>How to find actual LCS</vt:lpstr>
      <vt:lpstr>How to find actual LCS - continued</vt:lpstr>
      <vt:lpstr>Algorithm to find actual LCS</vt:lpstr>
      <vt:lpstr>Finding LCS</vt:lpstr>
      <vt:lpstr>Finding LCS (2)</vt:lpstr>
      <vt:lpstr>Want to practice?</vt:lpstr>
      <vt:lpstr>Weighted Interval Scheduling</vt:lpstr>
      <vt:lpstr>Weighted Interval Scheduling</vt:lpstr>
      <vt:lpstr>Greedy solution to interval scheduling</vt:lpstr>
      <vt:lpstr>Greedy solution to the weighted version</vt:lpstr>
      <vt:lpstr>Step 1</vt:lpstr>
      <vt:lpstr>Step 2</vt:lpstr>
      <vt:lpstr>Step 2</vt:lpstr>
      <vt:lpstr>Calculating Opt(j)</vt:lpstr>
      <vt:lpstr>Showing p(j)</vt:lpstr>
      <vt:lpstr>Step 2</vt:lpstr>
      <vt:lpstr>Recursive solution</vt:lpstr>
      <vt:lpstr>That example will take exponential time</vt:lpstr>
      <vt:lpstr>Step 3!</vt:lpstr>
      <vt:lpstr>So we add memoization…</vt:lpstr>
      <vt:lpstr>Computing the intervals</vt:lpstr>
      <vt:lpstr>Coin Change</vt:lpstr>
      <vt:lpstr>Recall coin change</vt:lpstr>
      <vt:lpstr>Greedy algorithm</vt:lpstr>
      <vt:lpstr>Definitions</vt:lpstr>
      <vt:lpstr>The i,j problem</vt:lpstr>
      <vt:lpstr>Solving the problem</vt:lpstr>
      <vt:lpstr>The formulaic solution</vt:lpstr>
      <vt:lpstr>Recursive solution</vt:lpstr>
      <vt:lpstr>The (non-recursive) algorithm</vt:lpstr>
      <vt:lpstr>But how to record the answers?</vt:lpstr>
      <vt:lpstr>Recording the answers</vt:lpstr>
      <vt:lpstr>Obtaining the coin set</vt:lpstr>
      <vt:lpstr>Conclusion</vt:lpstr>
      <vt:lpstr>Review: Dynamic programming</vt:lpstr>
      <vt:lpstr>Properties of a problem that can be solved with dynamic programming</vt:lpstr>
      <vt:lpstr>Conclusion</vt:lpstr>
    </vt:vector>
  </TitlesOfParts>
  <Company>University of Virginia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Department of Computer Science</dc:creator>
  <cp:lastModifiedBy>Microsoft Office User</cp:lastModifiedBy>
  <cp:revision>276</cp:revision>
  <cp:lastPrinted>2002-04-12T06:25:52Z</cp:lastPrinted>
  <dcterms:created xsi:type="dcterms:W3CDTF">2010-04-13T02:06:11Z</dcterms:created>
  <dcterms:modified xsi:type="dcterms:W3CDTF">2020-01-07T15:38:08Z</dcterms:modified>
</cp:coreProperties>
</file>