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8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32AA6-B5EB-47F2-9795-B23FF1B3EA17}" v="41" dt="2023-07-25T00:02:4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Olton" userId="ceefb0817b1c1914" providerId="LiveId" clId="{1A432AA6-B5EB-47F2-9795-B23FF1B3EA17}"/>
    <pc:docChg chg="undo custSel addSld delSld modSld sldOrd modMainMaster">
      <pc:chgData name="John Olton" userId="ceefb0817b1c1914" providerId="LiveId" clId="{1A432AA6-B5EB-47F2-9795-B23FF1B3EA17}" dt="2023-07-25T00:04:24.805" v="2650" actId="20577"/>
      <pc:docMkLst>
        <pc:docMk/>
      </pc:docMkLst>
      <pc:sldChg chg="modSp mod modTransition">
        <pc:chgData name="John Olton" userId="ceefb0817b1c1914" providerId="LiveId" clId="{1A432AA6-B5EB-47F2-9795-B23FF1B3EA17}" dt="2023-07-25T00:04:24.805" v="2650" actId="20577"/>
        <pc:sldMkLst>
          <pc:docMk/>
          <pc:sldMk cId="2300836680" sldId="256"/>
        </pc:sldMkLst>
        <pc:spChg chg="mod">
          <ac:chgData name="John Olton" userId="ceefb0817b1c1914" providerId="LiveId" clId="{1A432AA6-B5EB-47F2-9795-B23FF1B3EA17}" dt="2023-07-25T00:04:24.805" v="2650" actId="20577"/>
          <ac:spMkLst>
            <pc:docMk/>
            <pc:sldMk cId="2300836680" sldId="256"/>
            <ac:spMk id="3" creationId="{1C817414-060C-D264-75B9-6D10CB0B5680}"/>
          </ac:spMkLst>
        </pc:spChg>
        <pc:spChg chg="mod">
          <ac:chgData name="John Olton" userId="ceefb0817b1c1914" providerId="LiveId" clId="{1A432AA6-B5EB-47F2-9795-B23FF1B3EA17}" dt="2023-07-24T22:07:05.185" v="1967" actId="14100"/>
          <ac:spMkLst>
            <pc:docMk/>
            <pc:sldMk cId="2300836680" sldId="256"/>
            <ac:spMk id="6" creationId="{E7CD543D-E062-7E82-80B6-8439DC3C888B}"/>
          </ac:spMkLst>
        </pc:spChg>
        <pc:picChg chg="mod">
          <ac:chgData name="John Olton" userId="ceefb0817b1c1914" providerId="LiveId" clId="{1A432AA6-B5EB-47F2-9795-B23FF1B3EA17}" dt="2023-07-24T22:07:17.617" v="1969" actId="14100"/>
          <ac:picMkLst>
            <pc:docMk/>
            <pc:sldMk cId="2300836680" sldId="256"/>
            <ac:picMk id="5" creationId="{4C20F623-B2FC-9F44-24AB-3ED356CB3464}"/>
          </ac:picMkLst>
        </pc:picChg>
      </pc:sldChg>
      <pc:sldChg chg="addSp delSp modSp add del mod modTransition">
        <pc:chgData name="John Olton" userId="ceefb0817b1c1914" providerId="LiveId" clId="{1A432AA6-B5EB-47F2-9795-B23FF1B3EA17}" dt="2023-07-24T23:43:51.705" v="2245" actId="2696"/>
        <pc:sldMkLst>
          <pc:docMk/>
          <pc:sldMk cId="3699385275" sldId="257"/>
        </pc:sldMkLst>
        <pc:spChg chg="add del mod">
          <ac:chgData name="John Olton" userId="ceefb0817b1c1914" providerId="LiveId" clId="{1A432AA6-B5EB-47F2-9795-B23FF1B3EA17}" dt="2023-07-24T22:16:37.263" v="2126"/>
          <ac:spMkLst>
            <pc:docMk/>
            <pc:sldMk cId="3699385275" sldId="257"/>
            <ac:spMk id="20" creationId="{1E1F8327-21DE-0D43-EE58-AAF571B1E932}"/>
          </ac:spMkLst>
        </pc:spChg>
        <pc:spChg chg="add mod">
          <ac:chgData name="John Olton" userId="ceefb0817b1c1914" providerId="LiveId" clId="{1A432AA6-B5EB-47F2-9795-B23FF1B3EA17}" dt="2023-07-24T22:18:29.435" v="2216" actId="20577"/>
          <ac:spMkLst>
            <pc:docMk/>
            <pc:sldMk cId="3699385275" sldId="257"/>
            <ac:spMk id="21" creationId="{614F8378-A15E-A09F-CDA6-7CDF632DBC55}"/>
          </ac:spMkLst>
        </pc:spChg>
        <pc:picChg chg="mod ord">
          <ac:chgData name="John Olton" userId="ceefb0817b1c1914" providerId="LiveId" clId="{1A432AA6-B5EB-47F2-9795-B23FF1B3EA17}" dt="2023-07-24T22:15:39.512" v="2113" actId="14100"/>
          <ac:picMkLst>
            <pc:docMk/>
            <pc:sldMk cId="3699385275" sldId="257"/>
            <ac:picMk id="15" creationId="{D2BC4CFE-A8FA-B788-7854-62B2E9B6BE4C}"/>
          </ac:picMkLst>
        </pc:picChg>
        <pc:picChg chg="mod ord">
          <ac:chgData name="John Olton" userId="ceefb0817b1c1914" providerId="LiveId" clId="{1A432AA6-B5EB-47F2-9795-B23FF1B3EA17}" dt="2023-07-24T22:15:44.457" v="2114" actId="14100"/>
          <ac:picMkLst>
            <pc:docMk/>
            <pc:sldMk cId="3699385275" sldId="257"/>
            <ac:picMk id="17" creationId="{0118D9B6-6C7A-E403-4D89-545494FCCBCF}"/>
          </ac:picMkLst>
        </pc:picChg>
        <pc:picChg chg="add mod">
          <ac:chgData name="John Olton" userId="ceefb0817b1c1914" providerId="LiveId" clId="{1A432AA6-B5EB-47F2-9795-B23FF1B3EA17}" dt="2023-07-24T22:14:52.320" v="2102" actId="34135"/>
          <ac:picMkLst>
            <pc:docMk/>
            <pc:sldMk cId="3699385275" sldId="257"/>
            <ac:picMk id="19" creationId="{AE52720C-7B95-B497-AFC2-0D212C0DA506}"/>
          </ac:picMkLst>
        </pc:picChg>
      </pc:sldChg>
      <pc:sldChg chg="addSp delSp modSp del mod ord">
        <pc:chgData name="John Olton" userId="ceefb0817b1c1914" providerId="LiveId" clId="{1A432AA6-B5EB-47F2-9795-B23FF1B3EA17}" dt="2023-07-24T22:02:50.926" v="1899" actId="2696"/>
        <pc:sldMkLst>
          <pc:docMk/>
          <pc:sldMk cId="1754736162" sldId="258"/>
        </pc:sldMkLst>
        <pc:spChg chg="del">
          <ac:chgData name="John Olton" userId="ceefb0817b1c1914" providerId="LiveId" clId="{1A432AA6-B5EB-47F2-9795-B23FF1B3EA17}" dt="2023-07-24T20:19:22.600" v="162" actId="21"/>
          <ac:spMkLst>
            <pc:docMk/>
            <pc:sldMk cId="1754736162" sldId="258"/>
            <ac:spMk id="2" creationId="{C23AB3CE-6E22-7E15-A046-744DD967E358}"/>
          </ac:spMkLst>
        </pc:spChg>
        <pc:spChg chg="del">
          <ac:chgData name="John Olton" userId="ceefb0817b1c1914" providerId="LiveId" clId="{1A432AA6-B5EB-47F2-9795-B23FF1B3EA17}" dt="2023-07-24T20:19:25.178" v="163" actId="21"/>
          <ac:spMkLst>
            <pc:docMk/>
            <pc:sldMk cId="1754736162" sldId="258"/>
            <ac:spMk id="3" creationId="{0E30650B-4319-E637-FF12-6BE66CE61A21}"/>
          </ac:spMkLst>
        </pc:spChg>
        <pc:picChg chg="add del mod">
          <ac:chgData name="John Olton" userId="ceefb0817b1c1914" providerId="LiveId" clId="{1A432AA6-B5EB-47F2-9795-B23FF1B3EA17}" dt="2023-07-24T20:20:22.136" v="176" actId="21"/>
          <ac:picMkLst>
            <pc:docMk/>
            <pc:sldMk cId="1754736162" sldId="258"/>
            <ac:picMk id="5" creationId="{C750C1F6-2A9F-5193-0393-C26F562BD392}"/>
          </ac:picMkLst>
        </pc:picChg>
      </pc:sldChg>
      <pc:sldChg chg="del ord">
        <pc:chgData name="John Olton" userId="ceefb0817b1c1914" providerId="LiveId" clId="{1A432AA6-B5EB-47F2-9795-B23FF1B3EA17}" dt="2023-07-24T22:03:09.507" v="1901" actId="2696"/>
        <pc:sldMkLst>
          <pc:docMk/>
          <pc:sldMk cId="1891436522" sldId="259"/>
        </pc:sldMkLst>
      </pc:sldChg>
      <pc:sldChg chg="del">
        <pc:chgData name="John Olton" userId="ceefb0817b1c1914" providerId="LiveId" clId="{1A432AA6-B5EB-47F2-9795-B23FF1B3EA17}" dt="2023-07-24T22:02:53.446" v="1900" actId="2696"/>
        <pc:sldMkLst>
          <pc:docMk/>
          <pc:sldMk cId="1739276209" sldId="260"/>
        </pc:sldMkLst>
      </pc:sldChg>
      <pc:sldChg chg="modSp add del mod modTransition">
        <pc:chgData name="John Olton" userId="ceefb0817b1c1914" providerId="LiveId" clId="{1A432AA6-B5EB-47F2-9795-B23FF1B3EA17}" dt="2023-07-24T23:43:50.057" v="2244" actId="2696"/>
        <pc:sldMkLst>
          <pc:docMk/>
          <pc:sldMk cId="2007193078" sldId="261"/>
        </pc:sldMkLst>
        <pc:picChg chg="mod">
          <ac:chgData name="John Olton" userId="ceefb0817b1c1914" providerId="LiveId" clId="{1A432AA6-B5EB-47F2-9795-B23FF1B3EA17}" dt="2023-07-24T22:07:31.662" v="1972" actId="14100"/>
          <ac:picMkLst>
            <pc:docMk/>
            <pc:sldMk cId="2007193078" sldId="261"/>
            <ac:picMk id="5" creationId="{4C20F623-B2FC-9F44-24AB-3ED356CB3464}"/>
          </ac:picMkLst>
        </pc:picChg>
        <pc:picChg chg="mod">
          <ac:chgData name="John Olton" userId="ceefb0817b1c1914" providerId="LiveId" clId="{1A432AA6-B5EB-47F2-9795-B23FF1B3EA17}" dt="2023-07-24T22:07:24.281" v="1970" actId="1076"/>
          <ac:picMkLst>
            <pc:docMk/>
            <pc:sldMk cId="2007193078" sldId="261"/>
            <ac:picMk id="9" creationId="{35D7841D-5918-C71B-DFB7-B6B17919CAEC}"/>
          </ac:picMkLst>
        </pc:picChg>
      </pc:sldChg>
      <pc:sldChg chg="addSp modSp mod ord modTransition">
        <pc:chgData name="John Olton" userId="ceefb0817b1c1914" providerId="LiveId" clId="{1A432AA6-B5EB-47F2-9795-B23FF1B3EA17}" dt="2023-07-24T23:46:45.409" v="2254"/>
        <pc:sldMkLst>
          <pc:docMk/>
          <pc:sldMk cId="3968842148" sldId="262"/>
        </pc:sldMkLst>
        <pc:spChg chg="mod">
          <ac:chgData name="John Olton" userId="ceefb0817b1c1914" providerId="LiveId" clId="{1A432AA6-B5EB-47F2-9795-B23FF1B3EA17}" dt="2023-07-24T20:08:27.018" v="143" actId="14100"/>
          <ac:spMkLst>
            <pc:docMk/>
            <pc:sldMk cId="3968842148" sldId="262"/>
            <ac:spMk id="7" creationId="{950392B1-BA60-6ADC-E9F2-6DBEEDDE41B6}"/>
          </ac:spMkLst>
        </pc:spChg>
        <pc:picChg chg="mod">
          <ac:chgData name="John Olton" userId="ceefb0817b1c1914" providerId="LiveId" clId="{1A432AA6-B5EB-47F2-9795-B23FF1B3EA17}" dt="2023-07-24T22:07:41.952" v="1973" actId="14100"/>
          <ac:picMkLst>
            <pc:docMk/>
            <pc:sldMk cId="3968842148" sldId="262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19:09.543" v="161" actId="14100"/>
          <ac:picMkLst>
            <pc:docMk/>
            <pc:sldMk cId="3968842148" sldId="262"/>
            <ac:picMk id="9" creationId="{D66F80DF-3262-630C-E88E-26EDB20DBD49}"/>
          </ac:picMkLst>
        </pc:picChg>
      </pc:sldChg>
      <pc:sldChg chg="addSp modSp add del mod modTransition">
        <pc:chgData name="John Olton" userId="ceefb0817b1c1914" providerId="LiveId" clId="{1A432AA6-B5EB-47F2-9795-B23FF1B3EA17}" dt="2023-07-24T23:43:56.375" v="2246" actId="2696"/>
        <pc:sldMkLst>
          <pc:docMk/>
          <pc:sldMk cId="371969005" sldId="263"/>
        </pc:sldMkLst>
        <pc:spChg chg="mod">
          <ac:chgData name="John Olton" userId="ceefb0817b1c1914" providerId="LiveId" clId="{1A432AA6-B5EB-47F2-9795-B23FF1B3EA17}" dt="2023-07-24T20:27:40.278" v="329" actId="20577"/>
          <ac:spMkLst>
            <pc:docMk/>
            <pc:sldMk cId="371969005" sldId="263"/>
            <ac:spMk id="2" creationId="{84312829-19B9-77B4-D6EB-99A913E9844C}"/>
          </ac:spMkLst>
        </pc:spChg>
        <pc:spChg chg="mod">
          <ac:chgData name="John Olton" userId="ceefb0817b1c1914" providerId="LiveId" clId="{1A432AA6-B5EB-47F2-9795-B23FF1B3EA17}" dt="2023-07-24T20:33:07.115" v="567" actId="14100"/>
          <ac:spMkLst>
            <pc:docMk/>
            <pc:sldMk cId="371969005" sldId="263"/>
            <ac:spMk id="7" creationId="{A00B6FB9-466F-0235-995E-38846C6D86AB}"/>
          </ac:spMkLst>
        </pc:spChg>
        <pc:picChg chg="mod">
          <ac:chgData name="John Olton" userId="ceefb0817b1c1914" providerId="LiveId" clId="{1A432AA6-B5EB-47F2-9795-B23FF1B3EA17}" dt="2023-07-24T22:08:03.529" v="1976" actId="14100"/>
          <ac:picMkLst>
            <pc:docMk/>
            <pc:sldMk cId="371969005" sldId="263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33:13.474" v="569" actId="14100"/>
          <ac:picMkLst>
            <pc:docMk/>
            <pc:sldMk cId="371969005" sldId="263"/>
            <ac:picMk id="9" creationId="{D324B9BC-3A1E-6D43-4D7E-FBB9C770988B}"/>
          </ac:picMkLst>
        </pc:picChg>
      </pc:sldChg>
      <pc:sldChg chg="addSp delSp modSp add del mod ord modTransition setClrOvrMap">
        <pc:chgData name="John Olton" userId="ceefb0817b1c1914" providerId="LiveId" clId="{1A432AA6-B5EB-47F2-9795-B23FF1B3EA17}" dt="2023-07-24T23:44:03.509" v="2247" actId="2696"/>
        <pc:sldMkLst>
          <pc:docMk/>
          <pc:sldMk cId="1924456094" sldId="264"/>
        </pc:sldMkLst>
        <pc:spChg chg="del">
          <ac:chgData name="John Olton" userId="ceefb0817b1c1914" providerId="LiveId" clId="{1A432AA6-B5EB-47F2-9795-B23FF1B3EA17}" dt="2023-07-24T20:32:16.782" v="558" actId="21"/>
          <ac:spMkLst>
            <pc:docMk/>
            <pc:sldMk cId="1924456094" sldId="264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0:32:12.927" v="557" actId="21"/>
          <ac:spMkLst>
            <pc:docMk/>
            <pc:sldMk cId="1924456094" sldId="264"/>
            <ac:spMk id="7" creationId="{9B7BF120-B821-D5E2-7321-9BFC6A2B021B}"/>
          </ac:spMkLst>
        </pc:spChg>
        <pc:spChg chg="add del mod">
          <ac:chgData name="John Olton" userId="ceefb0817b1c1914" providerId="LiveId" clId="{1A432AA6-B5EB-47F2-9795-B23FF1B3EA17}" dt="2023-07-24T20:32:21.387" v="559" actId="21"/>
          <ac:spMkLst>
            <pc:docMk/>
            <pc:sldMk cId="1924456094" sldId="264"/>
            <ac:spMk id="9" creationId="{52ACDBBB-D393-60B3-CFB5-F55C3D0D158C}"/>
          </ac:spMkLst>
        </pc:spChg>
        <pc:spChg chg="add mod">
          <ac:chgData name="John Olton" userId="ceefb0817b1c1914" providerId="LiveId" clId="{1A432AA6-B5EB-47F2-9795-B23FF1B3EA17}" dt="2023-07-24T20:41:30.508" v="691" actId="20577"/>
          <ac:spMkLst>
            <pc:docMk/>
            <pc:sldMk cId="1924456094" sldId="264"/>
            <ac:spMk id="14" creationId="{69416B85-CE85-9809-28BE-EC6179E708AE}"/>
          </ac:spMkLst>
        </pc:spChg>
        <pc:spChg chg="add mod">
          <ac:chgData name="John Olton" userId="ceefb0817b1c1914" providerId="LiveId" clId="{1A432AA6-B5EB-47F2-9795-B23FF1B3EA17}" dt="2023-07-24T20:49:00.759" v="920" actId="1076"/>
          <ac:spMkLst>
            <pc:docMk/>
            <pc:sldMk cId="1924456094" sldId="264"/>
            <ac:spMk id="15" creationId="{662C6A81-454F-83B0-9CCF-9D7E0A3EE39D}"/>
          </ac:spMkLst>
        </pc:spChg>
        <pc:spChg chg="add mod">
          <ac:chgData name="John Olton" userId="ceefb0817b1c1914" providerId="LiveId" clId="{1A432AA6-B5EB-47F2-9795-B23FF1B3EA17}" dt="2023-07-24T20:49:10.737" v="921" actId="1076"/>
          <ac:spMkLst>
            <pc:docMk/>
            <pc:sldMk cId="1924456094" sldId="264"/>
            <ac:spMk id="16" creationId="{05EE99CD-DB23-A963-91EE-9BC1D1223BC3}"/>
          </ac:spMkLst>
        </pc:spChg>
        <pc:spChg chg="add del">
          <ac:chgData name="John Olton" userId="ceefb0817b1c1914" providerId="LiveId" clId="{1A432AA6-B5EB-47F2-9795-B23FF1B3EA17}" dt="2023-07-24T20:36:51.428" v="603" actId="26606"/>
          <ac:spMkLst>
            <pc:docMk/>
            <pc:sldMk cId="1924456094" sldId="264"/>
            <ac:spMk id="18" creationId="{6C2997EE-0889-44C3-AC0D-18F26AC9AAAB}"/>
          </ac:spMkLst>
        </pc:spChg>
        <pc:picChg chg="mod">
          <ac:chgData name="John Olton" userId="ceefb0817b1c1914" providerId="LiveId" clId="{1A432AA6-B5EB-47F2-9795-B23FF1B3EA17}" dt="2023-07-24T22:08:14.189" v="1977" actId="14100"/>
          <ac:picMkLst>
            <pc:docMk/>
            <pc:sldMk cId="1924456094" sldId="264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44:28.367" v="756" actId="14100"/>
          <ac:picMkLst>
            <pc:docMk/>
            <pc:sldMk cId="1924456094" sldId="264"/>
            <ac:picMk id="11" creationId="{24E5A4CB-613C-3059-8725-86D802A6DBE3}"/>
          </ac:picMkLst>
        </pc:picChg>
        <pc:picChg chg="add mod ord">
          <ac:chgData name="John Olton" userId="ceefb0817b1c1914" providerId="LiveId" clId="{1A432AA6-B5EB-47F2-9795-B23FF1B3EA17}" dt="2023-07-24T20:44:18.310" v="753" actId="1076"/>
          <ac:picMkLst>
            <pc:docMk/>
            <pc:sldMk cId="1924456094" sldId="264"/>
            <ac:picMk id="13" creationId="{93EEAFC8-2BEE-26D3-A17F-FE3BC526BB1E}"/>
          </ac:picMkLst>
        </pc:picChg>
      </pc:sldChg>
      <pc:sldChg chg="addSp delSp modSp add del mod ord modTransition">
        <pc:chgData name="John Olton" userId="ceefb0817b1c1914" providerId="LiveId" clId="{1A432AA6-B5EB-47F2-9795-B23FF1B3EA17}" dt="2023-07-24T23:46:48.516" v="2256"/>
        <pc:sldMkLst>
          <pc:docMk/>
          <pc:sldMk cId="3171922758" sldId="265"/>
        </pc:sldMkLst>
        <pc:spChg chg="del mod">
          <ac:chgData name="John Olton" userId="ceefb0817b1c1914" providerId="LiveId" clId="{1A432AA6-B5EB-47F2-9795-B23FF1B3EA17}" dt="2023-07-24T20:20:44.397" v="181" actId="21"/>
          <ac:spMkLst>
            <pc:docMk/>
            <pc:sldMk cId="3171922758" sldId="265"/>
            <ac:spMk id="2" creationId="{84312829-19B9-77B4-D6EB-99A913E9844C}"/>
          </ac:spMkLst>
        </pc:spChg>
        <pc:spChg chg="add del mod">
          <ac:chgData name="John Olton" userId="ceefb0817b1c1914" providerId="LiveId" clId="{1A432AA6-B5EB-47F2-9795-B23FF1B3EA17}" dt="2023-07-24T20:20:49.596" v="182" actId="21"/>
          <ac:spMkLst>
            <pc:docMk/>
            <pc:sldMk cId="3171922758" sldId="265"/>
            <ac:spMk id="4" creationId="{5A9E52C0-A26F-4F06-08E9-ED3445550586}"/>
          </ac:spMkLst>
        </pc:spChg>
        <pc:spChg chg="del">
          <ac:chgData name="John Olton" userId="ceefb0817b1c1914" providerId="LiveId" clId="{1A432AA6-B5EB-47F2-9795-B23FF1B3EA17}" dt="2023-07-24T20:20:52.258" v="183" actId="21"/>
          <ac:spMkLst>
            <pc:docMk/>
            <pc:sldMk cId="3171922758" sldId="265"/>
            <ac:spMk id="7" creationId="{9B7BF120-B821-D5E2-7321-9BFC6A2B021B}"/>
          </ac:spMkLst>
        </pc:spChg>
        <pc:spChg chg="add mod">
          <ac:chgData name="John Olton" userId="ceefb0817b1c1914" providerId="LiveId" clId="{1A432AA6-B5EB-47F2-9795-B23FF1B3EA17}" dt="2023-07-24T20:24:07.786" v="296" actId="20577"/>
          <ac:spMkLst>
            <pc:docMk/>
            <pc:sldMk cId="3171922758" sldId="265"/>
            <ac:spMk id="11" creationId="{2A40D423-23E5-4FAE-F091-9C94FE8FD529}"/>
          </ac:spMkLst>
        </pc:spChg>
        <pc:spChg chg="add mod">
          <ac:chgData name="John Olton" userId="ceefb0817b1c1914" providerId="LiveId" clId="{1A432AA6-B5EB-47F2-9795-B23FF1B3EA17}" dt="2023-07-24T20:24:05.045" v="295" actId="20577"/>
          <ac:spMkLst>
            <pc:docMk/>
            <pc:sldMk cId="3171922758" sldId="265"/>
            <ac:spMk id="12" creationId="{41012C82-FFA6-3582-404A-60BC5F3A4442}"/>
          </ac:spMkLst>
        </pc:spChg>
        <pc:picChg chg="mod">
          <ac:chgData name="John Olton" userId="ceefb0817b1c1914" providerId="LiveId" clId="{1A432AA6-B5EB-47F2-9795-B23FF1B3EA17}" dt="2023-07-24T22:07:52.312" v="1975" actId="14100"/>
          <ac:picMkLst>
            <pc:docMk/>
            <pc:sldMk cId="3171922758" sldId="265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21:52.791" v="201" actId="1076"/>
          <ac:picMkLst>
            <pc:docMk/>
            <pc:sldMk cId="3171922758" sldId="265"/>
            <ac:picMk id="8" creationId="{8FF797AD-7846-23DA-5FB8-F15FA314CAC5}"/>
          </ac:picMkLst>
        </pc:picChg>
        <pc:picChg chg="add mod">
          <ac:chgData name="John Olton" userId="ceefb0817b1c1914" providerId="LiveId" clId="{1A432AA6-B5EB-47F2-9795-B23FF1B3EA17}" dt="2023-07-24T20:22:16.319" v="204" actId="1076"/>
          <ac:picMkLst>
            <pc:docMk/>
            <pc:sldMk cId="3171922758" sldId="265"/>
            <ac:picMk id="10" creationId="{978054E9-C8EA-1129-F239-4735D4F55147}"/>
          </ac:picMkLst>
        </pc:picChg>
      </pc:sldChg>
      <pc:sldChg chg="addSp delSp modSp add del mod ord modTransition setClrOvrMap">
        <pc:chgData name="John Olton" userId="ceefb0817b1c1914" providerId="LiveId" clId="{1A432AA6-B5EB-47F2-9795-B23FF1B3EA17}" dt="2023-07-24T23:44:07.340" v="2248" actId="2696"/>
        <pc:sldMkLst>
          <pc:docMk/>
          <pc:sldMk cId="2031029403" sldId="266"/>
        </pc:sldMkLst>
        <pc:spChg chg="mod">
          <ac:chgData name="John Olton" userId="ceefb0817b1c1914" providerId="LiveId" clId="{1A432AA6-B5EB-47F2-9795-B23FF1B3EA17}" dt="2023-07-24T22:09:33.562" v="2043" actId="20577"/>
          <ac:spMkLst>
            <pc:docMk/>
            <pc:sldMk cId="2031029403" sldId="266"/>
            <ac:spMk id="2" creationId="{84312829-19B9-77B4-D6EB-99A913E9844C}"/>
          </ac:spMkLst>
        </pc:spChg>
        <pc:spChg chg="mod">
          <ac:chgData name="John Olton" userId="ceefb0817b1c1914" providerId="LiveId" clId="{1A432AA6-B5EB-47F2-9795-B23FF1B3EA17}" dt="2023-07-24T22:02:43.466" v="1898" actId="255"/>
          <ac:spMkLst>
            <pc:docMk/>
            <pc:sldMk cId="2031029403" sldId="266"/>
            <ac:spMk id="7" creationId="{9B7BF120-B821-D5E2-7321-9BFC6A2B021B}"/>
          </ac:spMkLst>
        </pc:spChg>
        <pc:spChg chg="add del">
          <ac:chgData name="John Olton" userId="ceefb0817b1c1914" providerId="LiveId" clId="{1A432AA6-B5EB-47F2-9795-B23FF1B3EA17}" dt="2023-07-24T21:43:21.736" v="1384" actId="26606"/>
          <ac:spMkLst>
            <pc:docMk/>
            <pc:sldMk cId="2031029403" sldId="266"/>
            <ac:spMk id="12" creationId="{A8CCCB6D-5162-4AAE-A5E3-3AC55410DBCE}"/>
          </ac:spMkLst>
        </pc:spChg>
        <pc:spChg chg="add del">
          <ac:chgData name="John Olton" userId="ceefb0817b1c1914" providerId="LiveId" clId="{1A432AA6-B5EB-47F2-9795-B23FF1B3EA17}" dt="2023-07-24T21:43:21.736" v="1384" actId="26606"/>
          <ac:spMkLst>
            <pc:docMk/>
            <pc:sldMk cId="2031029403" sldId="266"/>
            <ac:spMk id="14" creationId="{0BCD8C04-CC7B-40EF-82EB-E9821F79BB86}"/>
          </ac:spMkLst>
        </pc:spChg>
        <pc:picChg chg="add mod">
          <ac:chgData name="John Olton" userId="ceefb0817b1c1914" providerId="LiveId" clId="{1A432AA6-B5EB-47F2-9795-B23FF1B3EA17}" dt="2023-07-24T21:43:21.736" v="1384" actId="26606"/>
          <ac:picMkLst>
            <pc:docMk/>
            <pc:sldMk cId="2031029403" sldId="266"/>
            <ac:picMk id="4" creationId="{FE279360-73B4-5CC8-75F7-A53D11F89F29}"/>
          </ac:picMkLst>
        </pc:picChg>
        <pc:picChg chg="mod">
          <ac:chgData name="John Olton" userId="ceefb0817b1c1914" providerId="LiveId" clId="{1A432AA6-B5EB-47F2-9795-B23FF1B3EA17}" dt="2023-07-24T22:08:42.805" v="1982" actId="14100"/>
          <ac:picMkLst>
            <pc:docMk/>
            <pc:sldMk cId="2031029403" sldId="266"/>
            <ac:picMk id="5" creationId="{4C20F623-B2FC-9F44-24AB-3ED356CB3464}"/>
          </ac:picMkLst>
        </pc:picChg>
      </pc:sldChg>
      <pc:sldChg chg="addSp delSp modSp add mod">
        <pc:chgData name="John Olton" userId="ceefb0817b1c1914" providerId="LiveId" clId="{1A432AA6-B5EB-47F2-9795-B23FF1B3EA17}" dt="2023-07-25T00:01:14.201" v="2496" actId="14100"/>
        <pc:sldMkLst>
          <pc:docMk/>
          <pc:sldMk cId="2575960092" sldId="266"/>
        </pc:sldMkLst>
        <pc:spChg chg="del">
          <ac:chgData name="John Olton" userId="ceefb0817b1c1914" providerId="LiveId" clId="{1A432AA6-B5EB-47F2-9795-B23FF1B3EA17}" dt="2023-07-24T23:54:15.826" v="2283" actId="21"/>
          <ac:spMkLst>
            <pc:docMk/>
            <pc:sldMk cId="2575960092" sldId="266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3:54:26.996" v="2286" actId="21"/>
          <ac:spMkLst>
            <pc:docMk/>
            <pc:sldMk cId="2575960092" sldId="266"/>
            <ac:spMk id="3" creationId="{1C817414-060C-D264-75B9-6D10CB0B5680}"/>
          </ac:spMkLst>
        </pc:spChg>
        <pc:spChg chg="del">
          <ac:chgData name="John Olton" userId="ceefb0817b1c1914" providerId="LiveId" clId="{1A432AA6-B5EB-47F2-9795-B23FF1B3EA17}" dt="2023-07-24T23:54:21.393" v="2285" actId="21"/>
          <ac:spMkLst>
            <pc:docMk/>
            <pc:sldMk cId="2575960092" sldId="266"/>
            <ac:spMk id="6" creationId="{E7CD543D-E062-7E82-80B6-8439DC3C888B}"/>
          </ac:spMkLst>
        </pc:spChg>
        <pc:spChg chg="add del mod">
          <ac:chgData name="John Olton" userId="ceefb0817b1c1914" providerId="LiveId" clId="{1A432AA6-B5EB-47F2-9795-B23FF1B3EA17}" dt="2023-07-24T23:54:18.828" v="2284" actId="21"/>
          <ac:spMkLst>
            <pc:docMk/>
            <pc:sldMk cId="2575960092" sldId="266"/>
            <ac:spMk id="7" creationId="{D9DF72C3-B895-3522-0F01-E9F2F548792B}"/>
          </ac:spMkLst>
        </pc:spChg>
        <pc:spChg chg="add del mod">
          <ac:chgData name="John Olton" userId="ceefb0817b1c1914" providerId="LiveId" clId="{1A432AA6-B5EB-47F2-9795-B23FF1B3EA17}" dt="2023-07-24T23:54:36.652" v="2289" actId="21"/>
          <ac:spMkLst>
            <pc:docMk/>
            <pc:sldMk cId="2575960092" sldId="266"/>
            <ac:spMk id="9" creationId="{2899A8B1-C52C-776D-EFC4-A3486750768F}"/>
          </ac:spMkLst>
        </pc:spChg>
        <pc:spChg chg="add mod">
          <ac:chgData name="John Olton" userId="ceefb0817b1c1914" providerId="LiveId" clId="{1A432AA6-B5EB-47F2-9795-B23FF1B3EA17}" dt="2023-07-24T23:57:56.376" v="2369" actId="20577"/>
          <ac:spMkLst>
            <pc:docMk/>
            <pc:sldMk cId="2575960092" sldId="266"/>
            <ac:spMk id="12" creationId="{13E21BFD-69E3-B182-FBF9-FB3F96ED8366}"/>
          </ac:spMkLst>
        </pc:spChg>
        <pc:picChg chg="add del">
          <ac:chgData name="John Olton" userId="ceefb0817b1c1914" providerId="LiveId" clId="{1A432AA6-B5EB-47F2-9795-B23FF1B3EA17}" dt="2023-07-24T23:54:32.051" v="2288" actId="21"/>
          <ac:picMkLst>
            <pc:docMk/>
            <pc:sldMk cId="2575960092" sldId="266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5T00:01:14.201" v="2496" actId="14100"/>
          <ac:picMkLst>
            <pc:docMk/>
            <pc:sldMk cId="2575960092" sldId="266"/>
            <ac:picMk id="11" creationId="{EBFA74E3-8DA9-6C68-941B-C1650302268D}"/>
          </ac:picMkLst>
        </pc:picChg>
      </pc:sldChg>
      <pc:sldChg chg="new del">
        <pc:chgData name="John Olton" userId="ceefb0817b1c1914" providerId="LiveId" clId="{1A432AA6-B5EB-47F2-9795-B23FF1B3EA17}" dt="2023-07-24T23:46:06.535" v="2251" actId="2696"/>
        <pc:sldMkLst>
          <pc:docMk/>
          <pc:sldMk cId="3538977704" sldId="266"/>
        </pc:sldMkLst>
      </pc:sldChg>
      <pc:sldChg chg="addSp delSp modSp add mod">
        <pc:chgData name="John Olton" userId="ceefb0817b1c1914" providerId="LiveId" clId="{1A432AA6-B5EB-47F2-9795-B23FF1B3EA17}" dt="2023-07-25T00:03:59.510" v="2640" actId="14100"/>
        <pc:sldMkLst>
          <pc:docMk/>
          <pc:sldMk cId="370027098" sldId="267"/>
        </pc:sldMkLst>
        <pc:spChg chg="del mod">
          <ac:chgData name="John Olton" userId="ceefb0817b1c1914" providerId="LiveId" clId="{1A432AA6-B5EB-47F2-9795-B23FF1B3EA17}" dt="2023-07-24T23:53:09.454" v="2266" actId="21"/>
          <ac:spMkLst>
            <pc:docMk/>
            <pc:sldMk cId="370027098" sldId="267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3:53:19.718" v="2268" actId="21"/>
          <ac:spMkLst>
            <pc:docMk/>
            <pc:sldMk cId="370027098" sldId="267"/>
            <ac:spMk id="3" creationId="{1C817414-060C-D264-75B9-6D10CB0B5680}"/>
          </ac:spMkLst>
        </pc:spChg>
        <pc:spChg chg="del">
          <ac:chgData name="John Olton" userId="ceefb0817b1c1914" providerId="LiveId" clId="{1A432AA6-B5EB-47F2-9795-B23FF1B3EA17}" dt="2023-07-24T23:53:04.483" v="2265" actId="21"/>
          <ac:spMkLst>
            <pc:docMk/>
            <pc:sldMk cId="370027098" sldId="267"/>
            <ac:spMk id="6" creationId="{E7CD543D-E062-7E82-80B6-8439DC3C888B}"/>
          </ac:spMkLst>
        </pc:spChg>
        <pc:spChg chg="add del mod">
          <ac:chgData name="John Olton" userId="ceefb0817b1c1914" providerId="LiveId" clId="{1A432AA6-B5EB-47F2-9795-B23FF1B3EA17}" dt="2023-07-24T23:53:15.160" v="2267" actId="21"/>
          <ac:spMkLst>
            <pc:docMk/>
            <pc:sldMk cId="370027098" sldId="267"/>
            <ac:spMk id="9" creationId="{EF72FB67-89DF-9A57-76B7-F20B370BFCED}"/>
          </ac:spMkLst>
        </pc:spChg>
        <pc:spChg chg="add del mod">
          <ac:chgData name="John Olton" userId="ceefb0817b1c1914" providerId="LiveId" clId="{1A432AA6-B5EB-47F2-9795-B23FF1B3EA17}" dt="2023-07-25T00:01:07.597" v="2495" actId="21"/>
          <ac:spMkLst>
            <pc:docMk/>
            <pc:sldMk cId="370027098" sldId="267"/>
            <ac:spMk id="11" creationId="{D86AD090-D7D4-27D6-05A2-8BEE232B02B1}"/>
          </ac:spMkLst>
        </pc:spChg>
        <pc:spChg chg="add mod">
          <ac:chgData name="John Olton" userId="ceefb0817b1c1914" providerId="LiveId" clId="{1A432AA6-B5EB-47F2-9795-B23FF1B3EA17}" dt="2023-07-25T00:03:55.542" v="2639" actId="20577"/>
          <ac:spMkLst>
            <pc:docMk/>
            <pc:sldMk cId="370027098" sldId="267"/>
            <ac:spMk id="12" creationId="{8D4EE316-11CB-60B4-1F34-82B6E4734650}"/>
          </ac:spMkLst>
        </pc:spChg>
        <pc:picChg chg="add mod">
          <ac:chgData name="John Olton" userId="ceefb0817b1c1914" providerId="LiveId" clId="{1A432AA6-B5EB-47F2-9795-B23FF1B3EA17}" dt="2023-07-25T00:03:59.510" v="2640" actId="14100"/>
          <ac:picMkLst>
            <pc:docMk/>
            <pc:sldMk cId="370027098" sldId="267"/>
            <ac:picMk id="7" creationId="{277A3233-3EFE-FE97-0535-C21FD29DC4C8}"/>
          </ac:picMkLst>
        </pc:picChg>
      </pc:sldChg>
      <pc:sldChg chg="addSp modSp add del mod ord modTransition">
        <pc:chgData name="John Olton" userId="ceefb0817b1c1914" providerId="LiveId" clId="{1A432AA6-B5EB-47F2-9795-B23FF1B3EA17}" dt="2023-07-24T23:44:09.502" v="2249" actId="2696"/>
        <pc:sldMkLst>
          <pc:docMk/>
          <pc:sldMk cId="3977214261" sldId="267"/>
        </pc:sldMkLst>
        <pc:spChg chg="mod">
          <ac:chgData name="John Olton" userId="ceefb0817b1c1914" providerId="LiveId" clId="{1A432AA6-B5EB-47F2-9795-B23FF1B3EA17}" dt="2023-07-24T22:09:13.204" v="2020" actId="20577"/>
          <ac:spMkLst>
            <pc:docMk/>
            <pc:sldMk cId="3977214261" sldId="267"/>
            <ac:spMk id="2" creationId="{84312829-19B9-77B4-D6EB-99A913E9844C}"/>
          </ac:spMkLst>
        </pc:spChg>
        <pc:spChg chg="mod">
          <ac:chgData name="John Olton" userId="ceefb0817b1c1914" providerId="LiveId" clId="{1A432AA6-B5EB-47F2-9795-B23FF1B3EA17}" dt="2023-07-24T21:59:10.886" v="1834" actId="27636"/>
          <ac:spMkLst>
            <pc:docMk/>
            <pc:sldMk cId="3977214261" sldId="267"/>
            <ac:spMk id="7" creationId="{9B7BF120-B821-D5E2-7321-9BFC6A2B021B}"/>
          </ac:spMkLst>
        </pc:spChg>
        <pc:picChg chg="add mod">
          <ac:chgData name="John Olton" userId="ceefb0817b1c1914" providerId="LiveId" clId="{1A432AA6-B5EB-47F2-9795-B23FF1B3EA17}" dt="2023-07-24T21:58:43.395" v="1815" actId="1076"/>
          <ac:picMkLst>
            <pc:docMk/>
            <pc:sldMk cId="3977214261" sldId="267"/>
            <ac:picMk id="4" creationId="{5E8D5EBA-9A61-0576-ED3A-D87EE6D75EA8}"/>
          </ac:picMkLst>
        </pc:picChg>
        <pc:picChg chg="mod">
          <ac:chgData name="John Olton" userId="ceefb0817b1c1914" providerId="LiveId" clId="{1A432AA6-B5EB-47F2-9795-B23FF1B3EA17}" dt="2023-07-24T22:08:52.448" v="1983" actId="14100"/>
          <ac:picMkLst>
            <pc:docMk/>
            <pc:sldMk cId="3977214261" sldId="267"/>
            <ac:picMk id="5" creationId="{4C20F623-B2FC-9F44-24AB-3ED356CB3464}"/>
          </ac:picMkLst>
        </pc:picChg>
      </pc:sldChg>
      <pc:sldChg chg="addSp delSp modSp add mod">
        <pc:chgData name="John Olton" userId="ceefb0817b1c1914" providerId="LiveId" clId="{1A432AA6-B5EB-47F2-9795-B23FF1B3EA17}" dt="2023-07-25T00:02:01.862" v="2564" actId="20577"/>
        <pc:sldMkLst>
          <pc:docMk/>
          <pc:sldMk cId="3844974939" sldId="268"/>
        </pc:sldMkLst>
        <pc:spChg chg="del">
          <ac:chgData name="John Olton" userId="ceefb0817b1c1914" providerId="LiveId" clId="{1A432AA6-B5EB-47F2-9795-B23FF1B3EA17}" dt="2023-07-24T23:53:50.085" v="2277" actId="21"/>
          <ac:spMkLst>
            <pc:docMk/>
            <pc:sldMk cId="3844974939" sldId="268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3:54:09.156" v="2282" actId="21"/>
          <ac:spMkLst>
            <pc:docMk/>
            <pc:sldMk cId="3844974939" sldId="268"/>
            <ac:spMk id="3" creationId="{1C817414-060C-D264-75B9-6D10CB0B5680}"/>
          </ac:spMkLst>
        </pc:spChg>
        <pc:spChg chg="del">
          <ac:chgData name="John Olton" userId="ceefb0817b1c1914" providerId="LiveId" clId="{1A432AA6-B5EB-47F2-9795-B23FF1B3EA17}" dt="2023-07-24T23:54:05.758" v="2281" actId="21"/>
          <ac:spMkLst>
            <pc:docMk/>
            <pc:sldMk cId="3844974939" sldId="268"/>
            <ac:spMk id="6" creationId="{E7CD543D-E062-7E82-80B6-8439DC3C888B}"/>
          </ac:spMkLst>
        </pc:spChg>
        <pc:spChg chg="add del mod">
          <ac:chgData name="John Olton" userId="ceefb0817b1c1914" providerId="LiveId" clId="{1A432AA6-B5EB-47F2-9795-B23FF1B3EA17}" dt="2023-07-24T23:53:57.353" v="2278" actId="21"/>
          <ac:spMkLst>
            <pc:docMk/>
            <pc:sldMk cId="3844974939" sldId="268"/>
            <ac:spMk id="7" creationId="{F582A217-F74E-B66C-0FD1-2535BA0F4C1A}"/>
          </ac:spMkLst>
        </pc:spChg>
        <pc:spChg chg="add mod">
          <ac:chgData name="John Olton" userId="ceefb0817b1c1914" providerId="LiveId" clId="{1A432AA6-B5EB-47F2-9795-B23FF1B3EA17}" dt="2023-07-24T23:54:09.156" v="2282" actId="21"/>
          <ac:spMkLst>
            <pc:docMk/>
            <pc:sldMk cId="3844974939" sldId="268"/>
            <ac:spMk id="9" creationId="{57E783AD-9D44-E5E2-AD13-F11BD0FA220A}"/>
          </ac:spMkLst>
        </pc:spChg>
        <pc:spChg chg="add mod">
          <ac:chgData name="John Olton" userId="ceefb0817b1c1914" providerId="LiveId" clId="{1A432AA6-B5EB-47F2-9795-B23FF1B3EA17}" dt="2023-07-25T00:02:01.862" v="2564" actId="20577"/>
          <ac:spMkLst>
            <pc:docMk/>
            <pc:sldMk cId="3844974939" sldId="268"/>
            <ac:spMk id="12" creationId="{FE644223-CB0D-5538-5AB5-EC343C4379FE}"/>
          </ac:spMkLst>
        </pc:spChg>
        <pc:picChg chg="add del">
          <ac:chgData name="John Olton" userId="ceefb0817b1c1914" providerId="LiveId" clId="{1A432AA6-B5EB-47F2-9795-B23FF1B3EA17}" dt="2023-07-24T23:54:02.346" v="2280" actId="21"/>
          <ac:picMkLst>
            <pc:docMk/>
            <pc:sldMk cId="3844974939" sldId="268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3:55:03.604" v="2297" actId="962"/>
          <ac:picMkLst>
            <pc:docMk/>
            <pc:sldMk cId="3844974939" sldId="268"/>
            <ac:picMk id="11" creationId="{08A5B58F-0E72-BA0B-43C4-F376D2D45BBF}"/>
          </ac:picMkLst>
        </pc:picChg>
      </pc:sldChg>
      <pc:sldChg chg="addSp delSp modSp add mod">
        <pc:chgData name="John Olton" userId="ceefb0817b1c1914" providerId="LiveId" clId="{1A432AA6-B5EB-47F2-9795-B23FF1B3EA17}" dt="2023-07-25T00:00:52.501" v="2494" actId="313"/>
        <pc:sldMkLst>
          <pc:docMk/>
          <pc:sldMk cId="2164144302" sldId="269"/>
        </pc:sldMkLst>
        <pc:spChg chg="del">
          <ac:chgData name="John Olton" userId="ceefb0817b1c1914" providerId="LiveId" clId="{1A432AA6-B5EB-47F2-9795-B23FF1B3EA17}" dt="2023-07-24T23:53:44.098" v="2276" actId="21"/>
          <ac:spMkLst>
            <pc:docMk/>
            <pc:sldMk cId="2164144302" sldId="269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3:53:38.935" v="2274" actId="21"/>
          <ac:spMkLst>
            <pc:docMk/>
            <pc:sldMk cId="2164144302" sldId="269"/>
            <ac:spMk id="3" creationId="{1C817414-060C-D264-75B9-6D10CB0B5680}"/>
          </ac:spMkLst>
        </pc:spChg>
        <pc:spChg chg="del">
          <ac:chgData name="John Olton" userId="ceefb0817b1c1914" providerId="LiveId" clId="{1A432AA6-B5EB-47F2-9795-B23FF1B3EA17}" dt="2023-07-24T23:53:41.494" v="2275" actId="21"/>
          <ac:spMkLst>
            <pc:docMk/>
            <pc:sldMk cId="2164144302" sldId="269"/>
            <ac:spMk id="6" creationId="{E7CD543D-E062-7E82-80B6-8439DC3C888B}"/>
          </ac:spMkLst>
        </pc:spChg>
        <pc:spChg chg="add del mod">
          <ac:chgData name="John Olton" userId="ceefb0817b1c1914" providerId="LiveId" clId="{1A432AA6-B5EB-47F2-9795-B23FF1B3EA17}" dt="2023-07-24T23:58:25.098" v="2372" actId="21"/>
          <ac:spMkLst>
            <pc:docMk/>
            <pc:sldMk cId="2164144302" sldId="269"/>
            <ac:spMk id="7" creationId="{135E4C71-E5E8-037B-F57D-1DE25C3A698F}"/>
          </ac:spMkLst>
        </pc:spChg>
        <pc:spChg chg="add del mod">
          <ac:chgData name="John Olton" userId="ceefb0817b1c1914" providerId="LiveId" clId="{1A432AA6-B5EB-47F2-9795-B23FF1B3EA17}" dt="2023-07-24T23:58:21.143" v="2371" actId="21"/>
          <ac:spMkLst>
            <pc:docMk/>
            <pc:sldMk cId="2164144302" sldId="269"/>
            <ac:spMk id="9" creationId="{82A7B5BA-076F-A0C2-0BCF-08B48A783FFD}"/>
          </ac:spMkLst>
        </pc:spChg>
        <pc:spChg chg="add mod">
          <ac:chgData name="John Olton" userId="ceefb0817b1c1914" providerId="LiveId" clId="{1A432AA6-B5EB-47F2-9795-B23FF1B3EA17}" dt="2023-07-25T00:00:52.501" v="2494" actId="313"/>
          <ac:spMkLst>
            <pc:docMk/>
            <pc:sldMk cId="2164144302" sldId="269"/>
            <ac:spMk id="12" creationId="{9E36DE16-23A2-4D08-6030-3CAE7A352626}"/>
          </ac:spMkLst>
        </pc:spChg>
        <pc:picChg chg="add mod">
          <ac:chgData name="John Olton" userId="ceefb0817b1c1914" providerId="LiveId" clId="{1A432AA6-B5EB-47F2-9795-B23FF1B3EA17}" dt="2023-07-24T23:55:19.228" v="2302" actId="1076"/>
          <ac:picMkLst>
            <pc:docMk/>
            <pc:sldMk cId="2164144302" sldId="269"/>
            <ac:picMk id="11" creationId="{FB982F49-F9AC-75A1-A7C0-CDC637B3E1E1}"/>
          </ac:picMkLst>
        </pc:picChg>
      </pc:sldChg>
      <pc:sldChg chg="addSp delSp modSp add mod">
        <pc:chgData name="John Olton" userId="ceefb0817b1c1914" providerId="LiveId" clId="{1A432AA6-B5EB-47F2-9795-B23FF1B3EA17}" dt="2023-07-24T23:59:36.069" v="2429" actId="14100"/>
        <pc:sldMkLst>
          <pc:docMk/>
          <pc:sldMk cId="2751597822" sldId="270"/>
        </pc:sldMkLst>
        <pc:spChg chg="del">
          <ac:chgData name="John Olton" userId="ceefb0817b1c1914" providerId="LiveId" clId="{1A432AA6-B5EB-47F2-9795-B23FF1B3EA17}" dt="2023-07-24T23:53:34.309" v="2273" actId="21"/>
          <ac:spMkLst>
            <pc:docMk/>
            <pc:sldMk cId="2751597822" sldId="270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3:53:29.076" v="2271" actId="21"/>
          <ac:spMkLst>
            <pc:docMk/>
            <pc:sldMk cId="2751597822" sldId="270"/>
            <ac:spMk id="3" creationId="{1C817414-060C-D264-75B9-6D10CB0B5680}"/>
          </ac:spMkLst>
        </pc:spChg>
        <pc:spChg chg="del">
          <ac:chgData name="John Olton" userId="ceefb0817b1c1914" providerId="LiveId" clId="{1A432AA6-B5EB-47F2-9795-B23FF1B3EA17}" dt="2023-07-24T23:53:31.890" v="2272" actId="21"/>
          <ac:spMkLst>
            <pc:docMk/>
            <pc:sldMk cId="2751597822" sldId="270"/>
            <ac:spMk id="6" creationId="{E7CD543D-E062-7E82-80B6-8439DC3C888B}"/>
          </ac:spMkLst>
        </pc:spChg>
        <pc:spChg chg="add del mod">
          <ac:chgData name="John Olton" userId="ceefb0817b1c1914" providerId="LiveId" clId="{1A432AA6-B5EB-47F2-9795-B23FF1B3EA17}" dt="2023-07-24T23:58:42.554" v="2375" actId="21"/>
          <ac:spMkLst>
            <pc:docMk/>
            <pc:sldMk cId="2751597822" sldId="270"/>
            <ac:spMk id="7" creationId="{C779CDFA-3021-3277-50BE-58B67BD3AE8A}"/>
          </ac:spMkLst>
        </pc:spChg>
        <pc:spChg chg="add del mod">
          <ac:chgData name="John Olton" userId="ceefb0817b1c1914" providerId="LiveId" clId="{1A432AA6-B5EB-47F2-9795-B23FF1B3EA17}" dt="2023-07-24T23:58:39.905" v="2374" actId="21"/>
          <ac:spMkLst>
            <pc:docMk/>
            <pc:sldMk cId="2751597822" sldId="270"/>
            <ac:spMk id="9" creationId="{D19B4FE2-D7E6-E0D8-1D48-FBAA2407EAB5}"/>
          </ac:spMkLst>
        </pc:spChg>
        <pc:spChg chg="add mod">
          <ac:chgData name="John Olton" userId="ceefb0817b1c1914" providerId="LiveId" clId="{1A432AA6-B5EB-47F2-9795-B23FF1B3EA17}" dt="2023-07-24T23:59:16.935" v="2421" actId="20577"/>
          <ac:spMkLst>
            <pc:docMk/>
            <pc:sldMk cId="2751597822" sldId="270"/>
            <ac:spMk id="14" creationId="{87B6F2DD-2090-06E0-1CE0-2D814CF53EC9}"/>
          </ac:spMkLst>
        </pc:spChg>
        <pc:picChg chg="mod">
          <ac:chgData name="John Olton" userId="ceefb0817b1c1914" providerId="LiveId" clId="{1A432AA6-B5EB-47F2-9795-B23FF1B3EA17}" dt="2023-07-24T23:59:31.629" v="2428" actId="1076"/>
          <ac:picMkLst>
            <pc:docMk/>
            <pc:sldMk cId="2751597822" sldId="270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3:59:36.069" v="2429" actId="14100"/>
          <ac:picMkLst>
            <pc:docMk/>
            <pc:sldMk cId="2751597822" sldId="270"/>
            <ac:picMk id="11" creationId="{6E890458-8F83-7512-FF9C-02C267F1EBDA}"/>
          </ac:picMkLst>
        </pc:picChg>
        <pc:picChg chg="add del mod">
          <ac:chgData name="John Olton" userId="ceefb0817b1c1914" providerId="LiveId" clId="{1A432AA6-B5EB-47F2-9795-B23FF1B3EA17}" dt="2023-07-24T23:56:06.134" v="2309" actId="21"/>
          <ac:picMkLst>
            <pc:docMk/>
            <pc:sldMk cId="2751597822" sldId="270"/>
            <ac:picMk id="13" creationId="{D75BCC62-3D2B-03B1-4EE2-C5B57A318063}"/>
          </ac:picMkLst>
        </pc:picChg>
      </pc:sldChg>
      <pc:sldMasterChg chg="modTransition modSldLayout">
        <pc:chgData name="John Olton" userId="ceefb0817b1c1914" providerId="LiveId" clId="{1A432AA6-B5EB-47F2-9795-B23FF1B3EA17}" dt="2023-07-24T22:27:57.971" v="2226"/>
        <pc:sldMasterMkLst>
          <pc:docMk/>
          <pc:sldMasterMk cId="3654991076" sldId="2147483648"/>
        </pc:sldMasterMkLst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3192709543" sldId="2147483649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823705391" sldId="2147483650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1367103250" sldId="2147483651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2076245455" sldId="2147483652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4024281206" sldId="2147483653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2529405369" sldId="2147483654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389707691" sldId="2147483655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1878563284" sldId="2147483656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2447184839" sldId="2147483657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1057067318" sldId="2147483658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49249524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85E6-D2EE-FFF8-7396-66D7E7C87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F64C-555B-1EF1-6066-0BE559A3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DBF7-A693-E72F-1989-D0C7CD3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03E1-8C3F-D3B3-D069-508A288E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6EC4-7E1E-E715-2BDC-B19ED954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8F8C-270A-325B-E1B9-C14DFFBD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4470-C3ED-D1EC-83D7-22BCF740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B77A-913A-CDC3-482F-F692687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4195-66E1-D633-8D34-7582A78E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54AF-8204-6056-6512-9E33BD5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28507-C6FE-3AC3-F888-48EB00ECA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D1B3A-8C3E-9A6A-78CB-DBA38450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FD6-C96A-8D2C-E758-65DE2814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211B-B261-7BDA-69A3-A13C1CB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A44E-085E-5E86-72FD-B34B769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9F44-596C-13CF-76A3-92A6583C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5606-9953-E42D-C176-6C7A3333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8993-36C7-F992-435B-9D60C953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27B-7558-7D96-23CF-CEEA414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8E8A-7269-F4AC-477C-EC401F22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D9D7-6180-31B8-4BA5-375DA69B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B37B-5440-A36C-3646-02E5934C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6546-B022-3D69-7A0F-CB134AD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0163-23CB-4382-6A25-B479AAA6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5650-C635-C1D5-AFC3-4F221BA1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02F6-B776-569C-6EA0-31AC338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2560-B88D-AD08-4E61-BA3E0033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9619-AB6F-7E00-EC5C-197DCB35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01920-1EF7-B860-A037-7170FD80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5B79-571E-72F8-0A07-33C6535E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F83A-76EE-EB9F-97E7-938E8799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0CF2-3F83-D734-9EC5-0278288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6CA4-B4B6-EF49-E48A-A67800DC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3940-EF41-7AC6-491B-FCD662037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97E-C0F1-3EF1-0E58-6E1200D6E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58010-594C-82C5-697E-D3DAE58B9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49D23-B00B-2A27-5BE8-BD028E06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ACAD7-E200-CC10-6B56-D265212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81856-A0F7-9D1C-B18B-667A4C0F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0389-A017-45BB-20D1-9F374959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CBE8E-420B-9023-62EB-A77DD180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C1AF-17BF-5A7B-A692-96F45554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1FF0-0544-B7D9-9EA2-ED973569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6FDA-E026-6CFC-6D6C-58E2DD2D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46B67-95C6-3011-FC58-4099F228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E32F-6B60-4C61-747D-24F6037F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51F8-4A26-B3E6-EF6A-0C5B483E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F618-56AB-28DD-1DAE-FA7A549D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906-408C-2B74-E612-AD75DFE31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8B996-40E1-41FC-2070-11EEAAB2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720D-1853-0B16-CBA5-491836FE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E6FF-B311-24ED-4E3F-4405205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CF51-E3C1-01DC-4B23-AB70AFC3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B74A-0585-A543-482F-A5086EBB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83E23-08E2-E5BE-966E-24185CD9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F9C51-CE8E-AE5C-20DA-E4AE7FE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194F1-A2BF-DDE0-88AC-FB3F0A87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CFC8-CB3A-EF73-CAC7-DB6D3586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444EA-484A-8F82-8016-87B63B7F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6003-1375-2DC6-C90E-BB2CEB39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508D-97F2-0652-8581-50CF439AA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EA8C-2E12-B3EF-4950-A1A598C5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B255-2B3F-7377-365F-1380A6F19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389302"/>
            <a:ext cx="10261600" cy="2444434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Project-one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17414-060C-D264-75B9-6D10CB0B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D543D-E062-7E82-80B6-8439DC3C888B}"/>
              </a:ext>
            </a:extLst>
          </p:cNvPr>
          <p:cNvSpPr txBox="1"/>
          <p:nvPr/>
        </p:nvSpPr>
        <p:spPr>
          <a:xfrm>
            <a:off x="1430449" y="2833737"/>
            <a:ext cx="877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Analysis Sparked By Lightning</a:t>
            </a:r>
          </a:p>
        </p:txBody>
      </p:sp>
    </p:spTree>
    <p:extLst>
      <p:ext uri="{BB962C8B-B14F-4D97-AF65-F5344CB8AC3E}">
        <p14:creationId xmlns:p14="http://schemas.microsoft.com/office/powerpoint/2010/main" val="230083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0"/>
            <a:ext cx="10261600" cy="175073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Has fire fighting gotten more efficient/ effective over time?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0392B1-BA60-6ADC-E9F2-6DBEEDDE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4067"/>
            <a:ext cx="9144000" cy="760491"/>
          </a:xfrm>
        </p:spPr>
        <p:txBody>
          <a:bodyPr/>
          <a:lstStyle/>
          <a:p>
            <a:r>
              <a:rPr lang="en-US" dirty="0"/>
              <a:t>Yes, it has. Even though there are outliers over time fighting forest fires has gotten more efficient over time.  </a:t>
            </a:r>
          </a:p>
        </p:txBody>
      </p:sp>
      <p:pic>
        <p:nvPicPr>
          <p:cNvPr id="9" name="Picture 8" descr="A graph of a number of wildfires&#10;&#10;Description automatically generated">
            <a:extLst>
              <a:ext uri="{FF2B5EF4-FFF2-40B4-BE49-F238E27FC236}">
                <a16:creationId xmlns:a16="http://schemas.microsoft.com/office/drawing/2014/main" id="{D66F80DF-3262-630C-E88E-26EDB20DB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634558"/>
            <a:ext cx="10839450" cy="42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8FF797AD-7846-23DA-5FB8-F15FA314C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3434" cy="3602360"/>
          </a:xfrm>
          <a:prstGeom prst="rect">
            <a:avLst/>
          </a:prstGeom>
        </p:spPr>
      </p:pic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978054E9-C8EA-1129-F239-4735D4F55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66" y="3602370"/>
            <a:ext cx="9043434" cy="3255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0D423-23E5-4FAE-F091-9C94FE8FD529}"/>
              </a:ext>
            </a:extLst>
          </p:cNvPr>
          <p:cNvSpPr txBox="1"/>
          <p:nvPr/>
        </p:nvSpPr>
        <p:spPr>
          <a:xfrm>
            <a:off x="9439274" y="561974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outlier for Oregon.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12C82-FFA6-3582-404A-60BC5F3A4442}"/>
              </a:ext>
            </a:extLst>
          </p:cNvPr>
          <p:cNvSpPr txBox="1"/>
          <p:nvPr/>
        </p:nvSpPr>
        <p:spPr>
          <a:xfrm>
            <a:off x="438151" y="4105275"/>
            <a:ext cx="215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Carolina mostly consistent and all under a day. </a:t>
            </a:r>
          </a:p>
        </p:txBody>
      </p:sp>
    </p:spTree>
    <p:extLst>
      <p:ext uri="{BB962C8B-B14F-4D97-AF65-F5344CB8AC3E}">
        <p14:creationId xmlns:p14="http://schemas.microsoft.com/office/powerpoint/2010/main" val="31719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11" name="Picture 10" descr="A graph of the average extinguishing by month&#10;&#10;Description automatically generated">
            <a:extLst>
              <a:ext uri="{FF2B5EF4-FFF2-40B4-BE49-F238E27FC236}">
                <a16:creationId xmlns:a16="http://schemas.microsoft.com/office/drawing/2014/main" id="{EBFA74E3-8DA9-6C68-941B-C16503022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798"/>
            <a:ext cx="9397497" cy="5606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E21BFD-69E3-B182-FBF9-FB3F96ED8366}"/>
              </a:ext>
            </a:extLst>
          </p:cNvPr>
          <p:cNvSpPr txBox="1"/>
          <p:nvPr/>
        </p:nvSpPr>
        <p:spPr>
          <a:xfrm>
            <a:off x="9551406" y="706170"/>
            <a:ext cx="219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major outlier. The rest are 2.5 days or less</a:t>
            </a:r>
          </a:p>
        </p:txBody>
      </p:sp>
    </p:spTree>
    <p:extLst>
      <p:ext uri="{BB962C8B-B14F-4D97-AF65-F5344CB8AC3E}">
        <p14:creationId xmlns:p14="http://schemas.microsoft.com/office/powerpoint/2010/main" val="257596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57E783AD-9D44-E5E2-AD13-F11BD0FA2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graph of a number of months&#10;&#10;Description automatically generated">
            <a:extLst>
              <a:ext uri="{FF2B5EF4-FFF2-40B4-BE49-F238E27FC236}">
                <a16:creationId xmlns:a16="http://schemas.microsoft.com/office/drawing/2014/main" id="{08A5B58F-0E72-BA0B-43C4-F376D2D45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8" y="1463019"/>
            <a:ext cx="9043434" cy="5394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44223-CB0D-5538-5AB5-EC343C4379FE}"/>
              </a:ext>
            </a:extLst>
          </p:cNvPr>
          <p:cNvSpPr txBox="1"/>
          <p:nvPr/>
        </p:nvSpPr>
        <p:spPr>
          <a:xfrm>
            <a:off x="9130661" y="434566"/>
            <a:ext cx="257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Kansas has been able to keep them under a day.</a:t>
            </a:r>
          </a:p>
        </p:txBody>
      </p:sp>
    </p:spTree>
    <p:extLst>
      <p:ext uri="{BB962C8B-B14F-4D97-AF65-F5344CB8AC3E}">
        <p14:creationId xmlns:p14="http://schemas.microsoft.com/office/powerpoint/2010/main" val="384497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11" name="Picture 10" descr="A graph with blue bars&#10;&#10;Description automatically generated">
            <a:extLst>
              <a:ext uri="{FF2B5EF4-FFF2-40B4-BE49-F238E27FC236}">
                <a16:creationId xmlns:a16="http://schemas.microsoft.com/office/drawing/2014/main" id="{FB982F49-F9AC-75A1-A7C0-CDC637B3E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19"/>
            <a:ext cx="9043434" cy="5394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36DE16-23A2-4D08-6030-3CAE7A352626}"/>
              </a:ext>
            </a:extLst>
          </p:cNvPr>
          <p:cNvSpPr txBox="1"/>
          <p:nvPr/>
        </p:nvSpPr>
        <p:spPr>
          <a:xfrm>
            <a:off x="9542352" y="588475"/>
            <a:ext cx="2408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fire in February, causes this outlier. </a:t>
            </a:r>
          </a:p>
        </p:txBody>
      </p:sp>
    </p:spTree>
    <p:extLst>
      <p:ext uri="{BB962C8B-B14F-4D97-AF65-F5344CB8AC3E}">
        <p14:creationId xmlns:p14="http://schemas.microsoft.com/office/powerpoint/2010/main" val="216414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-72429" y="10"/>
            <a:ext cx="12192000" cy="6857990"/>
          </a:xfrm>
          <a:prstGeom prst="rect">
            <a:avLst/>
          </a:prstGeom>
        </p:spPr>
      </p:pic>
      <p:pic>
        <p:nvPicPr>
          <p:cNvPr id="11" name="Picture 10" descr="A graph with blue rectangles&#10;&#10;Description automatically generated">
            <a:extLst>
              <a:ext uri="{FF2B5EF4-FFF2-40B4-BE49-F238E27FC236}">
                <a16:creationId xmlns:a16="http://schemas.microsoft.com/office/drawing/2014/main" id="{6E890458-8F83-7512-FF9C-02C267F1E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1149"/>
            <a:ext cx="9750603" cy="5816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B6F2DD-2090-06E0-1CE0-2D814CF53EC9}"/>
              </a:ext>
            </a:extLst>
          </p:cNvPr>
          <p:cNvSpPr txBox="1"/>
          <p:nvPr/>
        </p:nvSpPr>
        <p:spPr>
          <a:xfrm>
            <a:off x="9768689" y="679010"/>
            <a:ext cx="19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outlier due to how few fires there are.</a:t>
            </a:r>
          </a:p>
        </p:txBody>
      </p:sp>
    </p:spTree>
    <p:extLst>
      <p:ext uri="{BB962C8B-B14F-4D97-AF65-F5344CB8AC3E}">
        <p14:creationId xmlns:p14="http://schemas.microsoft.com/office/powerpoint/2010/main" val="275159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7" name="Picture 6" descr="A graph of red bars&#10;&#10;Description automatically generated">
            <a:extLst>
              <a:ext uri="{FF2B5EF4-FFF2-40B4-BE49-F238E27FC236}">
                <a16:creationId xmlns:a16="http://schemas.microsoft.com/office/drawing/2014/main" id="{277A3233-3EFE-FE97-0535-C21FD29DC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8309"/>
            <a:ext cx="9705075" cy="578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EE316-11CB-60B4-1F34-82B6E4734650}"/>
              </a:ext>
            </a:extLst>
          </p:cNvPr>
          <p:cNvSpPr txBox="1"/>
          <p:nvPr/>
        </p:nvSpPr>
        <p:spPr>
          <a:xfrm rot="10800000" flipH="1" flipV="1">
            <a:off x="9627495" y="698915"/>
            <a:ext cx="235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Fairly consistent. August is over 2 days. June just under.</a:t>
            </a:r>
          </a:p>
        </p:txBody>
      </p:sp>
    </p:spTree>
    <p:extLst>
      <p:ext uri="{BB962C8B-B14F-4D97-AF65-F5344CB8AC3E}">
        <p14:creationId xmlns:p14="http://schemas.microsoft.com/office/powerpoint/2010/main" val="37002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Project-one</vt:lpstr>
      <vt:lpstr>Has fire fighting gotten more efficient/ effective over time?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Project-one</dc:title>
  <dc:creator>John Olton</dc:creator>
  <cp:lastModifiedBy>John Olton</cp:lastModifiedBy>
  <cp:revision>1</cp:revision>
  <dcterms:created xsi:type="dcterms:W3CDTF">2023-07-24T19:27:58Z</dcterms:created>
  <dcterms:modified xsi:type="dcterms:W3CDTF">2023-07-25T00:04:27Z</dcterms:modified>
</cp:coreProperties>
</file>