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4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2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estheteaman01/278k-us-wildfires-due-to-lightning-2004-2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AEC38-B24C-D0FE-A6C6-A27B4E48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0" i="0" dirty="0">
                <a:effectLst/>
                <a:latin typeface="-apple-system"/>
              </a:rPr>
              <a:t>An Analysis Sparked By Lightening.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FDDE-1195-0D8B-5FC1-78948777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Team members: Hannah Carnes, Tiffany Conrad</a:t>
            </a:r>
            <a:r>
              <a:rPr lang="en-US" sz="2000" b="0" i="0">
                <a:effectLst/>
                <a:latin typeface="-apple-system"/>
              </a:rPr>
              <a:t>, Damla </a:t>
            </a:r>
            <a:r>
              <a:rPr lang="en-US" sz="2000" b="0" i="0" dirty="0">
                <a:effectLst/>
                <a:latin typeface="-apple-system"/>
              </a:rPr>
              <a:t>Duman, John Olton, Patrick Schulze</a:t>
            </a:r>
            <a:endParaRPr lang="en-US" sz="2000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59FD0-5F4F-69C9-8BFD-736A8A03F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5414356" y="818233"/>
            <a:ext cx="6408836" cy="50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BBBAF-5246-FD72-B6B5-C5E49C08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100" b="0" i="0">
                <a:effectLst/>
                <a:latin typeface="-apple-system"/>
              </a:rPr>
              <a:t>Project description/outline:</a:t>
            </a:r>
            <a:br>
              <a:rPr lang="en-US" sz="3100" b="0" i="0">
                <a:effectLst/>
                <a:latin typeface="-apple-system"/>
              </a:rPr>
            </a:br>
            <a:br>
              <a:rPr lang="en-US" sz="3100" b="0" i="0">
                <a:effectLst/>
                <a:latin typeface="-apple-system"/>
              </a:rPr>
            </a:br>
            <a:endParaRPr lang="en-US" sz="3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3256-2B2B-09C2-A03D-DD835425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-apple-system"/>
              </a:rPr>
              <a:t>-Wildfire patterns month-by-month.</a:t>
            </a:r>
            <a:br>
              <a:rPr lang="en-US" sz="2000" b="0" i="0" dirty="0">
                <a:effectLst/>
                <a:latin typeface="-apple-system"/>
              </a:rPr>
            </a:br>
            <a:r>
              <a:rPr lang="en-US" sz="2000" b="0" i="0" dirty="0">
                <a:effectLst/>
                <a:latin typeface="-apple-system"/>
              </a:rPr>
              <a:t>-Check total number of fires over the years.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-apple-system"/>
              </a:rPr>
              <a:t>Datasets to be used: </a:t>
            </a:r>
            <a:r>
              <a:rPr lang="en-US" sz="2000" b="0" i="0" u="none" strike="noStrike" dirty="0">
                <a:effectLst/>
                <a:latin typeface="-apple-system"/>
                <a:hlinkClick r:id="rId2"/>
              </a:rPr>
              <a:t>https://www.kaggle.com/datasets/aestheteaman01/278k-us-wildfires-due-to-lightning-2004-2015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13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A097B-9297-3211-CE19-5B9D7C5A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Research questions: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C631-722D-7AA2-3D01-91F1ACE0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What is each state's fire season based on month vs state?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Has fire fighting gotten more efficient/effective over time?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Have fire sizes changed over time? Is there a trend?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What state's have the most fires? Biggest fires?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C8416-067E-F43F-AEFB-9EDB7D7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>
                <a:effectLst/>
              </a:rPr>
              <a:t>1.What is each state's fire season based on month vs state?</a:t>
            </a:r>
            <a:br>
              <a:rPr lang="en-US" sz="3700" b="0" i="0">
                <a:effectLst/>
              </a:rPr>
            </a:br>
            <a:endParaRPr lang="en-US" sz="37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7921E-3257-EA07-14DB-AE7760CBA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438734"/>
            <a:ext cx="6408836" cy="38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7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D7848-76E6-05D5-0A01-D7B5BC39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>
                <a:effectLst/>
              </a:rPr>
              <a:t>Has fire fighting gotten more efficient/effective over time?</a:t>
            </a:r>
            <a:br>
              <a:rPr lang="en-US" sz="3400" b="0" i="0">
                <a:effectLst/>
              </a:rPr>
            </a:br>
            <a:endParaRPr lang="en-US" sz="340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D09E9-C240-5502-E385-6D4AF35FB9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16580"/>
            <a:ext cx="6846363" cy="40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Freeform: Shape 308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7" name="Freeform: Shape 308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33E79-DEA2-AE4E-0F97-C5593E49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effectLst/>
              </a:rPr>
              <a:t>Have fire sizes changed over time? Is there a trend?</a:t>
            </a:r>
            <a:br>
              <a:rPr lang="en-US" sz="4400" b="0" i="0">
                <a:effectLst/>
              </a:rPr>
            </a:br>
            <a:endParaRPr lang="en-US" sz="4400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4C0FE0-1BFB-E633-C926-29849B55A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446745"/>
            <a:ext cx="6408836" cy="38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9" name="Freeform: Shape 410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1" name="Freeform: Shape 411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980D-9B1C-3DCE-7636-079DE867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effectLst/>
              </a:rPr>
              <a:t>What state's have the most fires? Biggest fires?</a:t>
            </a:r>
            <a:br>
              <a:rPr lang="en-US" sz="4400" b="0" i="0">
                <a:effectLst/>
              </a:rPr>
            </a:br>
            <a:endParaRPr lang="en-US" sz="440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33C7C5-9620-F890-A902-A264C208D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767187"/>
            <a:ext cx="6408836" cy="31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055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E77D29"/>
      </a:accent1>
      <a:accent2>
        <a:srgbClr val="B7A014"/>
      </a:accent2>
      <a:accent3>
        <a:srgbClr val="86AE1F"/>
      </a:accent3>
      <a:accent4>
        <a:srgbClr val="46B714"/>
      </a:accent4>
      <a:accent5>
        <a:srgbClr val="21BC32"/>
      </a:accent5>
      <a:accent6>
        <a:srgbClr val="14BA6C"/>
      </a:accent6>
      <a:hlink>
        <a:srgbClr val="3F86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Neue Haas Grotesk Text Pro</vt:lpstr>
      <vt:lpstr>AccentBoxVTI</vt:lpstr>
      <vt:lpstr>An Analysis Sparked By Lightening.</vt:lpstr>
      <vt:lpstr>Project description/outline:  </vt:lpstr>
      <vt:lpstr>Research questions:</vt:lpstr>
      <vt:lpstr>1.What is each state's fire season based on month vs state? </vt:lpstr>
      <vt:lpstr>Has fire fighting gotten more efficient/effective over time? </vt:lpstr>
      <vt:lpstr>Have fire sizes changed over time? Is there a trend? </vt:lpstr>
      <vt:lpstr>What state's have the most fires? Biggest fires?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Sparked By Lightening.</dc:title>
  <dc:creator>Jonathan Fisher</dc:creator>
  <cp:lastModifiedBy>Jonathan Fisher</cp:lastModifiedBy>
  <cp:revision>1</cp:revision>
  <dcterms:created xsi:type="dcterms:W3CDTF">2023-07-24T22:33:17Z</dcterms:created>
  <dcterms:modified xsi:type="dcterms:W3CDTF">2023-07-24T22:53:10Z</dcterms:modified>
</cp:coreProperties>
</file>