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5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32AA6-B5EB-47F2-9795-B23FF1B3EA17}" v="30" dt="2023-07-24T22:28:16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8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Olton" userId="ceefb0817b1c1914" providerId="LiveId" clId="{1A432AA6-B5EB-47F2-9795-B23FF1B3EA17}"/>
    <pc:docChg chg="undo custSel addSld delSld modSld sldOrd modMainMaster">
      <pc:chgData name="John Olton" userId="ceefb0817b1c1914" providerId="LiveId" clId="{1A432AA6-B5EB-47F2-9795-B23FF1B3EA17}" dt="2023-07-24T22:28:16.047" v="2228"/>
      <pc:docMkLst>
        <pc:docMk/>
      </pc:docMkLst>
      <pc:sldChg chg="modSp mod modTransition">
        <pc:chgData name="John Olton" userId="ceefb0817b1c1914" providerId="LiveId" clId="{1A432AA6-B5EB-47F2-9795-B23FF1B3EA17}" dt="2023-07-24T22:28:16.047" v="2228"/>
        <pc:sldMkLst>
          <pc:docMk/>
          <pc:sldMk cId="2300836680" sldId="256"/>
        </pc:sldMkLst>
        <pc:spChg chg="mod">
          <ac:chgData name="John Olton" userId="ceefb0817b1c1914" providerId="LiveId" clId="{1A432AA6-B5EB-47F2-9795-B23FF1B3EA17}" dt="2023-07-24T22:07:05.185" v="1967" actId="14100"/>
          <ac:spMkLst>
            <pc:docMk/>
            <pc:sldMk cId="2300836680" sldId="256"/>
            <ac:spMk id="6" creationId="{E7CD543D-E062-7E82-80B6-8439DC3C888B}"/>
          </ac:spMkLst>
        </pc:spChg>
        <pc:picChg chg="mod">
          <ac:chgData name="John Olton" userId="ceefb0817b1c1914" providerId="LiveId" clId="{1A432AA6-B5EB-47F2-9795-B23FF1B3EA17}" dt="2023-07-24T22:07:17.617" v="1969" actId="14100"/>
          <ac:picMkLst>
            <pc:docMk/>
            <pc:sldMk cId="2300836680" sldId="256"/>
            <ac:picMk id="5" creationId="{4C20F623-B2FC-9F44-24AB-3ED356CB3464}"/>
          </ac:picMkLst>
        </pc:picChg>
      </pc:sldChg>
      <pc:sldChg chg="addSp delSp modSp mod modTransition">
        <pc:chgData name="John Olton" userId="ceefb0817b1c1914" providerId="LiveId" clId="{1A432AA6-B5EB-47F2-9795-B23FF1B3EA17}" dt="2023-07-24T22:27:57.971" v="2226"/>
        <pc:sldMkLst>
          <pc:docMk/>
          <pc:sldMk cId="3699385275" sldId="257"/>
        </pc:sldMkLst>
        <pc:spChg chg="add del mod">
          <ac:chgData name="John Olton" userId="ceefb0817b1c1914" providerId="LiveId" clId="{1A432AA6-B5EB-47F2-9795-B23FF1B3EA17}" dt="2023-07-24T22:16:37.263" v="2126"/>
          <ac:spMkLst>
            <pc:docMk/>
            <pc:sldMk cId="3699385275" sldId="257"/>
            <ac:spMk id="20" creationId="{1E1F8327-21DE-0D43-EE58-AAF571B1E932}"/>
          </ac:spMkLst>
        </pc:spChg>
        <pc:spChg chg="add mod">
          <ac:chgData name="John Olton" userId="ceefb0817b1c1914" providerId="LiveId" clId="{1A432AA6-B5EB-47F2-9795-B23FF1B3EA17}" dt="2023-07-24T22:18:29.435" v="2216" actId="20577"/>
          <ac:spMkLst>
            <pc:docMk/>
            <pc:sldMk cId="3699385275" sldId="257"/>
            <ac:spMk id="21" creationId="{614F8378-A15E-A09F-CDA6-7CDF632DBC55}"/>
          </ac:spMkLst>
        </pc:spChg>
        <pc:picChg chg="mod ord">
          <ac:chgData name="John Olton" userId="ceefb0817b1c1914" providerId="LiveId" clId="{1A432AA6-B5EB-47F2-9795-B23FF1B3EA17}" dt="2023-07-24T22:15:39.512" v="2113" actId="14100"/>
          <ac:picMkLst>
            <pc:docMk/>
            <pc:sldMk cId="3699385275" sldId="257"/>
            <ac:picMk id="15" creationId="{D2BC4CFE-A8FA-B788-7854-62B2E9B6BE4C}"/>
          </ac:picMkLst>
        </pc:picChg>
        <pc:picChg chg="mod ord">
          <ac:chgData name="John Olton" userId="ceefb0817b1c1914" providerId="LiveId" clId="{1A432AA6-B5EB-47F2-9795-B23FF1B3EA17}" dt="2023-07-24T22:15:44.457" v="2114" actId="14100"/>
          <ac:picMkLst>
            <pc:docMk/>
            <pc:sldMk cId="3699385275" sldId="257"/>
            <ac:picMk id="17" creationId="{0118D9B6-6C7A-E403-4D89-545494FCCBCF}"/>
          </ac:picMkLst>
        </pc:picChg>
        <pc:picChg chg="add mod">
          <ac:chgData name="John Olton" userId="ceefb0817b1c1914" providerId="LiveId" clId="{1A432AA6-B5EB-47F2-9795-B23FF1B3EA17}" dt="2023-07-24T22:14:52.320" v="2102" actId="34135"/>
          <ac:picMkLst>
            <pc:docMk/>
            <pc:sldMk cId="3699385275" sldId="257"/>
            <ac:picMk id="19" creationId="{AE52720C-7B95-B497-AFC2-0D212C0DA506}"/>
          </ac:picMkLst>
        </pc:picChg>
      </pc:sldChg>
      <pc:sldChg chg="addSp delSp modSp del mod ord">
        <pc:chgData name="John Olton" userId="ceefb0817b1c1914" providerId="LiveId" clId="{1A432AA6-B5EB-47F2-9795-B23FF1B3EA17}" dt="2023-07-24T22:02:50.926" v="1899" actId="2696"/>
        <pc:sldMkLst>
          <pc:docMk/>
          <pc:sldMk cId="1754736162" sldId="258"/>
        </pc:sldMkLst>
        <pc:spChg chg="del">
          <ac:chgData name="John Olton" userId="ceefb0817b1c1914" providerId="LiveId" clId="{1A432AA6-B5EB-47F2-9795-B23FF1B3EA17}" dt="2023-07-24T20:19:22.600" v="162" actId="21"/>
          <ac:spMkLst>
            <pc:docMk/>
            <pc:sldMk cId="1754736162" sldId="258"/>
            <ac:spMk id="2" creationId="{C23AB3CE-6E22-7E15-A046-744DD967E358}"/>
          </ac:spMkLst>
        </pc:spChg>
        <pc:spChg chg="del">
          <ac:chgData name="John Olton" userId="ceefb0817b1c1914" providerId="LiveId" clId="{1A432AA6-B5EB-47F2-9795-B23FF1B3EA17}" dt="2023-07-24T20:19:25.178" v="163" actId="21"/>
          <ac:spMkLst>
            <pc:docMk/>
            <pc:sldMk cId="1754736162" sldId="258"/>
            <ac:spMk id="3" creationId="{0E30650B-4319-E637-FF12-6BE66CE61A21}"/>
          </ac:spMkLst>
        </pc:spChg>
        <pc:picChg chg="add del mod">
          <ac:chgData name="John Olton" userId="ceefb0817b1c1914" providerId="LiveId" clId="{1A432AA6-B5EB-47F2-9795-B23FF1B3EA17}" dt="2023-07-24T20:20:22.136" v="176" actId="21"/>
          <ac:picMkLst>
            <pc:docMk/>
            <pc:sldMk cId="1754736162" sldId="258"/>
            <ac:picMk id="5" creationId="{C750C1F6-2A9F-5193-0393-C26F562BD392}"/>
          </ac:picMkLst>
        </pc:picChg>
      </pc:sldChg>
      <pc:sldChg chg="del ord">
        <pc:chgData name="John Olton" userId="ceefb0817b1c1914" providerId="LiveId" clId="{1A432AA6-B5EB-47F2-9795-B23FF1B3EA17}" dt="2023-07-24T22:03:09.507" v="1901" actId="2696"/>
        <pc:sldMkLst>
          <pc:docMk/>
          <pc:sldMk cId="1891436522" sldId="259"/>
        </pc:sldMkLst>
      </pc:sldChg>
      <pc:sldChg chg="del">
        <pc:chgData name="John Olton" userId="ceefb0817b1c1914" providerId="LiveId" clId="{1A432AA6-B5EB-47F2-9795-B23FF1B3EA17}" dt="2023-07-24T22:02:53.446" v="1900" actId="2696"/>
        <pc:sldMkLst>
          <pc:docMk/>
          <pc:sldMk cId="1739276209" sldId="260"/>
        </pc:sldMkLst>
      </pc:sldChg>
      <pc:sldChg chg="modSp mod modTransition">
        <pc:chgData name="John Olton" userId="ceefb0817b1c1914" providerId="LiveId" clId="{1A432AA6-B5EB-47F2-9795-B23FF1B3EA17}" dt="2023-07-24T22:27:57.971" v="2226"/>
        <pc:sldMkLst>
          <pc:docMk/>
          <pc:sldMk cId="2007193078" sldId="261"/>
        </pc:sldMkLst>
        <pc:picChg chg="mod">
          <ac:chgData name="John Olton" userId="ceefb0817b1c1914" providerId="LiveId" clId="{1A432AA6-B5EB-47F2-9795-B23FF1B3EA17}" dt="2023-07-24T22:07:31.662" v="1972" actId="14100"/>
          <ac:picMkLst>
            <pc:docMk/>
            <pc:sldMk cId="2007193078" sldId="261"/>
            <ac:picMk id="5" creationId="{4C20F623-B2FC-9F44-24AB-3ED356CB3464}"/>
          </ac:picMkLst>
        </pc:picChg>
        <pc:picChg chg="mod">
          <ac:chgData name="John Olton" userId="ceefb0817b1c1914" providerId="LiveId" clId="{1A432AA6-B5EB-47F2-9795-B23FF1B3EA17}" dt="2023-07-24T22:07:24.281" v="1970" actId="1076"/>
          <ac:picMkLst>
            <pc:docMk/>
            <pc:sldMk cId="2007193078" sldId="261"/>
            <ac:picMk id="9" creationId="{35D7841D-5918-C71B-DFB7-B6B17919CAEC}"/>
          </ac:picMkLst>
        </pc:picChg>
      </pc:sldChg>
      <pc:sldChg chg="addSp modSp mod modTransition">
        <pc:chgData name="John Olton" userId="ceefb0817b1c1914" providerId="LiveId" clId="{1A432AA6-B5EB-47F2-9795-B23FF1B3EA17}" dt="2023-07-24T22:27:57.971" v="2226"/>
        <pc:sldMkLst>
          <pc:docMk/>
          <pc:sldMk cId="3968842148" sldId="262"/>
        </pc:sldMkLst>
        <pc:spChg chg="mod">
          <ac:chgData name="John Olton" userId="ceefb0817b1c1914" providerId="LiveId" clId="{1A432AA6-B5EB-47F2-9795-B23FF1B3EA17}" dt="2023-07-24T20:08:27.018" v="143" actId="14100"/>
          <ac:spMkLst>
            <pc:docMk/>
            <pc:sldMk cId="3968842148" sldId="262"/>
            <ac:spMk id="7" creationId="{950392B1-BA60-6ADC-E9F2-6DBEEDDE41B6}"/>
          </ac:spMkLst>
        </pc:spChg>
        <pc:picChg chg="mod">
          <ac:chgData name="John Olton" userId="ceefb0817b1c1914" providerId="LiveId" clId="{1A432AA6-B5EB-47F2-9795-B23FF1B3EA17}" dt="2023-07-24T22:07:41.952" v="1973" actId="14100"/>
          <ac:picMkLst>
            <pc:docMk/>
            <pc:sldMk cId="3968842148" sldId="262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4T20:19:09.543" v="161" actId="14100"/>
          <ac:picMkLst>
            <pc:docMk/>
            <pc:sldMk cId="3968842148" sldId="262"/>
            <ac:picMk id="9" creationId="{D66F80DF-3262-630C-E88E-26EDB20DBD49}"/>
          </ac:picMkLst>
        </pc:picChg>
      </pc:sldChg>
      <pc:sldChg chg="addSp modSp mod modTransition">
        <pc:chgData name="John Olton" userId="ceefb0817b1c1914" providerId="LiveId" clId="{1A432AA6-B5EB-47F2-9795-B23FF1B3EA17}" dt="2023-07-24T22:27:57.971" v="2226"/>
        <pc:sldMkLst>
          <pc:docMk/>
          <pc:sldMk cId="371969005" sldId="263"/>
        </pc:sldMkLst>
        <pc:spChg chg="mod">
          <ac:chgData name="John Olton" userId="ceefb0817b1c1914" providerId="LiveId" clId="{1A432AA6-B5EB-47F2-9795-B23FF1B3EA17}" dt="2023-07-24T20:27:40.278" v="329" actId="20577"/>
          <ac:spMkLst>
            <pc:docMk/>
            <pc:sldMk cId="371969005" sldId="263"/>
            <ac:spMk id="2" creationId="{84312829-19B9-77B4-D6EB-99A913E9844C}"/>
          </ac:spMkLst>
        </pc:spChg>
        <pc:spChg chg="mod">
          <ac:chgData name="John Olton" userId="ceefb0817b1c1914" providerId="LiveId" clId="{1A432AA6-B5EB-47F2-9795-B23FF1B3EA17}" dt="2023-07-24T20:33:07.115" v="567" actId="14100"/>
          <ac:spMkLst>
            <pc:docMk/>
            <pc:sldMk cId="371969005" sldId="263"/>
            <ac:spMk id="7" creationId="{A00B6FB9-466F-0235-995E-38846C6D86AB}"/>
          </ac:spMkLst>
        </pc:spChg>
        <pc:picChg chg="mod">
          <ac:chgData name="John Olton" userId="ceefb0817b1c1914" providerId="LiveId" clId="{1A432AA6-B5EB-47F2-9795-B23FF1B3EA17}" dt="2023-07-24T22:08:03.529" v="1976" actId="14100"/>
          <ac:picMkLst>
            <pc:docMk/>
            <pc:sldMk cId="371969005" sldId="263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4T20:33:13.474" v="569" actId="14100"/>
          <ac:picMkLst>
            <pc:docMk/>
            <pc:sldMk cId="371969005" sldId="263"/>
            <ac:picMk id="9" creationId="{D324B9BC-3A1E-6D43-4D7E-FBB9C770988B}"/>
          </ac:picMkLst>
        </pc:picChg>
      </pc:sldChg>
      <pc:sldChg chg="addSp delSp modSp mod ord modTransition setClrOvrMap">
        <pc:chgData name="John Olton" userId="ceefb0817b1c1914" providerId="LiveId" clId="{1A432AA6-B5EB-47F2-9795-B23FF1B3EA17}" dt="2023-07-24T22:27:57.971" v="2226"/>
        <pc:sldMkLst>
          <pc:docMk/>
          <pc:sldMk cId="1924456094" sldId="264"/>
        </pc:sldMkLst>
        <pc:spChg chg="del">
          <ac:chgData name="John Olton" userId="ceefb0817b1c1914" providerId="LiveId" clId="{1A432AA6-B5EB-47F2-9795-B23FF1B3EA17}" dt="2023-07-24T20:32:16.782" v="558" actId="21"/>
          <ac:spMkLst>
            <pc:docMk/>
            <pc:sldMk cId="1924456094" sldId="264"/>
            <ac:spMk id="2" creationId="{84312829-19B9-77B4-D6EB-99A913E9844C}"/>
          </ac:spMkLst>
        </pc:spChg>
        <pc:spChg chg="del">
          <ac:chgData name="John Olton" userId="ceefb0817b1c1914" providerId="LiveId" clId="{1A432AA6-B5EB-47F2-9795-B23FF1B3EA17}" dt="2023-07-24T20:32:12.927" v="557" actId="21"/>
          <ac:spMkLst>
            <pc:docMk/>
            <pc:sldMk cId="1924456094" sldId="264"/>
            <ac:spMk id="7" creationId="{9B7BF120-B821-D5E2-7321-9BFC6A2B021B}"/>
          </ac:spMkLst>
        </pc:spChg>
        <pc:spChg chg="add del mod">
          <ac:chgData name="John Olton" userId="ceefb0817b1c1914" providerId="LiveId" clId="{1A432AA6-B5EB-47F2-9795-B23FF1B3EA17}" dt="2023-07-24T20:32:21.387" v="559" actId="21"/>
          <ac:spMkLst>
            <pc:docMk/>
            <pc:sldMk cId="1924456094" sldId="264"/>
            <ac:spMk id="9" creationId="{52ACDBBB-D393-60B3-CFB5-F55C3D0D158C}"/>
          </ac:spMkLst>
        </pc:spChg>
        <pc:spChg chg="add mod">
          <ac:chgData name="John Olton" userId="ceefb0817b1c1914" providerId="LiveId" clId="{1A432AA6-B5EB-47F2-9795-B23FF1B3EA17}" dt="2023-07-24T20:41:30.508" v="691" actId="20577"/>
          <ac:spMkLst>
            <pc:docMk/>
            <pc:sldMk cId="1924456094" sldId="264"/>
            <ac:spMk id="14" creationId="{69416B85-CE85-9809-28BE-EC6179E708AE}"/>
          </ac:spMkLst>
        </pc:spChg>
        <pc:spChg chg="add mod">
          <ac:chgData name="John Olton" userId="ceefb0817b1c1914" providerId="LiveId" clId="{1A432AA6-B5EB-47F2-9795-B23FF1B3EA17}" dt="2023-07-24T20:49:00.759" v="920" actId="1076"/>
          <ac:spMkLst>
            <pc:docMk/>
            <pc:sldMk cId="1924456094" sldId="264"/>
            <ac:spMk id="15" creationId="{662C6A81-454F-83B0-9CCF-9D7E0A3EE39D}"/>
          </ac:spMkLst>
        </pc:spChg>
        <pc:spChg chg="add mod">
          <ac:chgData name="John Olton" userId="ceefb0817b1c1914" providerId="LiveId" clId="{1A432AA6-B5EB-47F2-9795-B23FF1B3EA17}" dt="2023-07-24T20:49:10.737" v="921" actId="1076"/>
          <ac:spMkLst>
            <pc:docMk/>
            <pc:sldMk cId="1924456094" sldId="264"/>
            <ac:spMk id="16" creationId="{05EE99CD-DB23-A963-91EE-9BC1D1223BC3}"/>
          </ac:spMkLst>
        </pc:spChg>
        <pc:spChg chg="add del">
          <ac:chgData name="John Olton" userId="ceefb0817b1c1914" providerId="LiveId" clId="{1A432AA6-B5EB-47F2-9795-B23FF1B3EA17}" dt="2023-07-24T20:36:51.428" v="603" actId="26606"/>
          <ac:spMkLst>
            <pc:docMk/>
            <pc:sldMk cId="1924456094" sldId="264"/>
            <ac:spMk id="18" creationId="{6C2997EE-0889-44C3-AC0D-18F26AC9AAAB}"/>
          </ac:spMkLst>
        </pc:spChg>
        <pc:picChg chg="mod">
          <ac:chgData name="John Olton" userId="ceefb0817b1c1914" providerId="LiveId" clId="{1A432AA6-B5EB-47F2-9795-B23FF1B3EA17}" dt="2023-07-24T22:08:14.189" v="1977" actId="14100"/>
          <ac:picMkLst>
            <pc:docMk/>
            <pc:sldMk cId="1924456094" sldId="264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4T20:44:28.367" v="756" actId="14100"/>
          <ac:picMkLst>
            <pc:docMk/>
            <pc:sldMk cId="1924456094" sldId="264"/>
            <ac:picMk id="11" creationId="{24E5A4CB-613C-3059-8725-86D802A6DBE3}"/>
          </ac:picMkLst>
        </pc:picChg>
        <pc:picChg chg="add mod ord">
          <ac:chgData name="John Olton" userId="ceefb0817b1c1914" providerId="LiveId" clId="{1A432AA6-B5EB-47F2-9795-B23FF1B3EA17}" dt="2023-07-24T20:44:18.310" v="753" actId="1076"/>
          <ac:picMkLst>
            <pc:docMk/>
            <pc:sldMk cId="1924456094" sldId="264"/>
            <ac:picMk id="13" creationId="{93EEAFC8-2BEE-26D3-A17F-FE3BC526BB1E}"/>
          </ac:picMkLst>
        </pc:picChg>
      </pc:sldChg>
      <pc:sldChg chg="addSp delSp modSp add mod ord modTransition">
        <pc:chgData name="John Olton" userId="ceefb0817b1c1914" providerId="LiveId" clId="{1A432AA6-B5EB-47F2-9795-B23FF1B3EA17}" dt="2023-07-24T22:27:57.971" v="2226"/>
        <pc:sldMkLst>
          <pc:docMk/>
          <pc:sldMk cId="3171922758" sldId="265"/>
        </pc:sldMkLst>
        <pc:spChg chg="del mod">
          <ac:chgData name="John Olton" userId="ceefb0817b1c1914" providerId="LiveId" clId="{1A432AA6-B5EB-47F2-9795-B23FF1B3EA17}" dt="2023-07-24T20:20:44.397" v="181" actId="21"/>
          <ac:spMkLst>
            <pc:docMk/>
            <pc:sldMk cId="3171922758" sldId="265"/>
            <ac:spMk id="2" creationId="{84312829-19B9-77B4-D6EB-99A913E9844C}"/>
          </ac:spMkLst>
        </pc:spChg>
        <pc:spChg chg="add del mod">
          <ac:chgData name="John Olton" userId="ceefb0817b1c1914" providerId="LiveId" clId="{1A432AA6-B5EB-47F2-9795-B23FF1B3EA17}" dt="2023-07-24T20:20:49.596" v="182" actId="21"/>
          <ac:spMkLst>
            <pc:docMk/>
            <pc:sldMk cId="3171922758" sldId="265"/>
            <ac:spMk id="4" creationId="{5A9E52C0-A26F-4F06-08E9-ED3445550586}"/>
          </ac:spMkLst>
        </pc:spChg>
        <pc:spChg chg="del">
          <ac:chgData name="John Olton" userId="ceefb0817b1c1914" providerId="LiveId" clId="{1A432AA6-B5EB-47F2-9795-B23FF1B3EA17}" dt="2023-07-24T20:20:52.258" v="183" actId="21"/>
          <ac:spMkLst>
            <pc:docMk/>
            <pc:sldMk cId="3171922758" sldId="265"/>
            <ac:spMk id="7" creationId="{9B7BF120-B821-D5E2-7321-9BFC6A2B021B}"/>
          </ac:spMkLst>
        </pc:spChg>
        <pc:spChg chg="add mod">
          <ac:chgData name="John Olton" userId="ceefb0817b1c1914" providerId="LiveId" clId="{1A432AA6-B5EB-47F2-9795-B23FF1B3EA17}" dt="2023-07-24T20:24:07.786" v="296" actId="20577"/>
          <ac:spMkLst>
            <pc:docMk/>
            <pc:sldMk cId="3171922758" sldId="265"/>
            <ac:spMk id="11" creationId="{2A40D423-23E5-4FAE-F091-9C94FE8FD529}"/>
          </ac:spMkLst>
        </pc:spChg>
        <pc:spChg chg="add mod">
          <ac:chgData name="John Olton" userId="ceefb0817b1c1914" providerId="LiveId" clId="{1A432AA6-B5EB-47F2-9795-B23FF1B3EA17}" dt="2023-07-24T20:24:05.045" v="295" actId="20577"/>
          <ac:spMkLst>
            <pc:docMk/>
            <pc:sldMk cId="3171922758" sldId="265"/>
            <ac:spMk id="12" creationId="{41012C82-FFA6-3582-404A-60BC5F3A4442}"/>
          </ac:spMkLst>
        </pc:spChg>
        <pc:picChg chg="mod">
          <ac:chgData name="John Olton" userId="ceefb0817b1c1914" providerId="LiveId" clId="{1A432AA6-B5EB-47F2-9795-B23FF1B3EA17}" dt="2023-07-24T22:07:52.312" v="1975" actId="14100"/>
          <ac:picMkLst>
            <pc:docMk/>
            <pc:sldMk cId="3171922758" sldId="265"/>
            <ac:picMk id="5" creationId="{4C20F623-B2FC-9F44-24AB-3ED356CB3464}"/>
          </ac:picMkLst>
        </pc:picChg>
        <pc:picChg chg="add mod">
          <ac:chgData name="John Olton" userId="ceefb0817b1c1914" providerId="LiveId" clId="{1A432AA6-B5EB-47F2-9795-B23FF1B3EA17}" dt="2023-07-24T20:21:52.791" v="201" actId="1076"/>
          <ac:picMkLst>
            <pc:docMk/>
            <pc:sldMk cId="3171922758" sldId="265"/>
            <ac:picMk id="8" creationId="{8FF797AD-7846-23DA-5FB8-F15FA314CAC5}"/>
          </ac:picMkLst>
        </pc:picChg>
        <pc:picChg chg="add mod">
          <ac:chgData name="John Olton" userId="ceefb0817b1c1914" providerId="LiveId" clId="{1A432AA6-B5EB-47F2-9795-B23FF1B3EA17}" dt="2023-07-24T20:22:16.319" v="204" actId="1076"/>
          <ac:picMkLst>
            <pc:docMk/>
            <pc:sldMk cId="3171922758" sldId="265"/>
            <ac:picMk id="10" creationId="{978054E9-C8EA-1129-F239-4735D4F55147}"/>
          </ac:picMkLst>
        </pc:picChg>
      </pc:sldChg>
      <pc:sldChg chg="addSp delSp modSp add mod ord modTransition setClrOvrMap">
        <pc:chgData name="John Olton" userId="ceefb0817b1c1914" providerId="LiveId" clId="{1A432AA6-B5EB-47F2-9795-B23FF1B3EA17}" dt="2023-07-24T22:27:57.971" v="2226"/>
        <pc:sldMkLst>
          <pc:docMk/>
          <pc:sldMk cId="2031029403" sldId="266"/>
        </pc:sldMkLst>
        <pc:spChg chg="mod">
          <ac:chgData name="John Olton" userId="ceefb0817b1c1914" providerId="LiveId" clId="{1A432AA6-B5EB-47F2-9795-B23FF1B3EA17}" dt="2023-07-24T22:09:33.562" v="2043" actId="20577"/>
          <ac:spMkLst>
            <pc:docMk/>
            <pc:sldMk cId="2031029403" sldId="266"/>
            <ac:spMk id="2" creationId="{84312829-19B9-77B4-D6EB-99A913E9844C}"/>
          </ac:spMkLst>
        </pc:spChg>
        <pc:spChg chg="mod">
          <ac:chgData name="John Olton" userId="ceefb0817b1c1914" providerId="LiveId" clId="{1A432AA6-B5EB-47F2-9795-B23FF1B3EA17}" dt="2023-07-24T22:02:43.466" v="1898" actId="255"/>
          <ac:spMkLst>
            <pc:docMk/>
            <pc:sldMk cId="2031029403" sldId="266"/>
            <ac:spMk id="7" creationId="{9B7BF120-B821-D5E2-7321-9BFC6A2B021B}"/>
          </ac:spMkLst>
        </pc:spChg>
        <pc:spChg chg="add del">
          <ac:chgData name="John Olton" userId="ceefb0817b1c1914" providerId="LiveId" clId="{1A432AA6-B5EB-47F2-9795-B23FF1B3EA17}" dt="2023-07-24T21:43:21.736" v="1384" actId="26606"/>
          <ac:spMkLst>
            <pc:docMk/>
            <pc:sldMk cId="2031029403" sldId="266"/>
            <ac:spMk id="12" creationId="{A8CCCB6D-5162-4AAE-A5E3-3AC55410DBCE}"/>
          </ac:spMkLst>
        </pc:spChg>
        <pc:spChg chg="add del">
          <ac:chgData name="John Olton" userId="ceefb0817b1c1914" providerId="LiveId" clId="{1A432AA6-B5EB-47F2-9795-B23FF1B3EA17}" dt="2023-07-24T21:43:21.736" v="1384" actId="26606"/>
          <ac:spMkLst>
            <pc:docMk/>
            <pc:sldMk cId="2031029403" sldId="266"/>
            <ac:spMk id="14" creationId="{0BCD8C04-CC7B-40EF-82EB-E9821F79BB86}"/>
          </ac:spMkLst>
        </pc:spChg>
        <pc:picChg chg="add mod">
          <ac:chgData name="John Olton" userId="ceefb0817b1c1914" providerId="LiveId" clId="{1A432AA6-B5EB-47F2-9795-B23FF1B3EA17}" dt="2023-07-24T21:43:21.736" v="1384" actId="26606"/>
          <ac:picMkLst>
            <pc:docMk/>
            <pc:sldMk cId="2031029403" sldId="266"/>
            <ac:picMk id="4" creationId="{FE279360-73B4-5CC8-75F7-A53D11F89F29}"/>
          </ac:picMkLst>
        </pc:picChg>
        <pc:picChg chg="mod">
          <ac:chgData name="John Olton" userId="ceefb0817b1c1914" providerId="LiveId" clId="{1A432AA6-B5EB-47F2-9795-B23FF1B3EA17}" dt="2023-07-24T22:08:42.805" v="1982" actId="14100"/>
          <ac:picMkLst>
            <pc:docMk/>
            <pc:sldMk cId="2031029403" sldId="266"/>
            <ac:picMk id="5" creationId="{4C20F623-B2FC-9F44-24AB-3ED356CB3464}"/>
          </ac:picMkLst>
        </pc:picChg>
      </pc:sldChg>
      <pc:sldChg chg="addSp modSp add mod ord modTransition">
        <pc:chgData name="John Olton" userId="ceefb0817b1c1914" providerId="LiveId" clId="{1A432AA6-B5EB-47F2-9795-B23FF1B3EA17}" dt="2023-07-24T22:27:57.971" v="2226"/>
        <pc:sldMkLst>
          <pc:docMk/>
          <pc:sldMk cId="3977214261" sldId="267"/>
        </pc:sldMkLst>
        <pc:spChg chg="mod">
          <ac:chgData name="John Olton" userId="ceefb0817b1c1914" providerId="LiveId" clId="{1A432AA6-B5EB-47F2-9795-B23FF1B3EA17}" dt="2023-07-24T22:09:13.204" v="2020" actId="20577"/>
          <ac:spMkLst>
            <pc:docMk/>
            <pc:sldMk cId="3977214261" sldId="267"/>
            <ac:spMk id="2" creationId="{84312829-19B9-77B4-D6EB-99A913E9844C}"/>
          </ac:spMkLst>
        </pc:spChg>
        <pc:spChg chg="mod">
          <ac:chgData name="John Olton" userId="ceefb0817b1c1914" providerId="LiveId" clId="{1A432AA6-B5EB-47F2-9795-B23FF1B3EA17}" dt="2023-07-24T21:59:10.886" v="1834" actId="27636"/>
          <ac:spMkLst>
            <pc:docMk/>
            <pc:sldMk cId="3977214261" sldId="267"/>
            <ac:spMk id="7" creationId="{9B7BF120-B821-D5E2-7321-9BFC6A2B021B}"/>
          </ac:spMkLst>
        </pc:spChg>
        <pc:picChg chg="add mod">
          <ac:chgData name="John Olton" userId="ceefb0817b1c1914" providerId="LiveId" clId="{1A432AA6-B5EB-47F2-9795-B23FF1B3EA17}" dt="2023-07-24T21:58:43.395" v="1815" actId="1076"/>
          <ac:picMkLst>
            <pc:docMk/>
            <pc:sldMk cId="3977214261" sldId="267"/>
            <ac:picMk id="4" creationId="{5E8D5EBA-9A61-0576-ED3A-D87EE6D75EA8}"/>
          </ac:picMkLst>
        </pc:picChg>
        <pc:picChg chg="mod">
          <ac:chgData name="John Olton" userId="ceefb0817b1c1914" providerId="LiveId" clId="{1A432AA6-B5EB-47F2-9795-B23FF1B3EA17}" dt="2023-07-24T22:08:52.448" v="1983" actId="14100"/>
          <ac:picMkLst>
            <pc:docMk/>
            <pc:sldMk cId="3977214261" sldId="267"/>
            <ac:picMk id="5" creationId="{4C20F623-B2FC-9F44-24AB-3ED356CB3464}"/>
          </ac:picMkLst>
        </pc:picChg>
      </pc:sldChg>
      <pc:sldMasterChg chg="modTransition modSldLayout">
        <pc:chgData name="John Olton" userId="ceefb0817b1c1914" providerId="LiveId" clId="{1A432AA6-B5EB-47F2-9795-B23FF1B3EA17}" dt="2023-07-24T22:27:57.971" v="2226"/>
        <pc:sldMasterMkLst>
          <pc:docMk/>
          <pc:sldMasterMk cId="3654991076" sldId="2147483648"/>
        </pc:sldMasterMkLst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3192709543" sldId="2147483649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823705391" sldId="2147483650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1367103250" sldId="2147483651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2076245455" sldId="2147483652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4024281206" sldId="2147483653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2529405369" sldId="2147483654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389707691" sldId="2147483655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1878563284" sldId="2147483656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2447184839" sldId="2147483657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1057067318" sldId="2147483658"/>
          </pc:sldLayoutMkLst>
        </pc:sldLayoutChg>
        <pc:sldLayoutChg chg="modTransition">
          <pc:chgData name="John Olton" userId="ceefb0817b1c1914" providerId="LiveId" clId="{1A432AA6-B5EB-47F2-9795-B23FF1B3EA17}" dt="2023-07-24T22:27:57.971" v="2226"/>
          <pc:sldLayoutMkLst>
            <pc:docMk/>
            <pc:sldMasterMk cId="3654991076" sldId="2147483648"/>
            <pc:sldLayoutMk cId="49249524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85E6-D2EE-FFF8-7396-66D7E7C87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F64C-555B-1EF1-6066-0BE559A32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DBF7-A693-E72F-1989-D0C7CD3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03E1-8C3F-D3B3-D069-508A288E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26EC4-7E1E-E715-2BDC-B19ED954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8F8C-270A-325B-E1B9-C14DFFBD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B4470-C3ED-D1EC-83D7-22BCF740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B77A-913A-CDC3-482F-F692687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4195-66E1-D633-8D34-7582A78E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54AF-8204-6056-6512-9E33BD5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28507-C6FE-3AC3-F888-48EB00ECA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D1B3A-8C3E-9A6A-78CB-DBA38450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BFD6-C96A-8D2C-E758-65DE2814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211B-B261-7BDA-69A3-A13C1CB5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A44E-085E-5E86-72FD-B34B769C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9F44-596C-13CF-76A3-92A6583C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5606-9953-E42D-C176-6C7A3333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8993-36C7-F992-435B-9D60C953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027B-7558-7D96-23CF-CEEA414C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78E8A-7269-F4AC-477C-EC401F22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D9D7-6180-31B8-4BA5-375DA69B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7B37B-5440-A36C-3646-02E5934C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6546-B022-3D69-7A0F-CB134AD3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70163-23CB-4382-6A25-B479AAA6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5650-C635-C1D5-AFC3-4F221BA1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02F6-B776-569C-6EA0-31AC3381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2560-B88D-AD08-4E61-BA3E00339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F9619-AB6F-7E00-EC5C-197DCB35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01920-1EF7-B860-A037-7170FD80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45B79-571E-72F8-0A07-33C6535E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8F83A-76EE-EB9F-97E7-938E8799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0CF2-3F83-D734-9EC5-0278288E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6CA4-B4B6-EF49-E48A-A67800DC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B3940-EF41-7AC6-491B-FCD662037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C97E-C0F1-3EF1-0E58-6E1200D6E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58010-594C-82C5-697E-D3DAE58B9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49D23-B00B-2A27-5BE8-BD028E06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ACAD7-E200-CC10-6B56-D265212D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81856-A0F7-9D1C-B18B-667A4C0F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0389-A017-45BB-20D1-9F374959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CBE8E-420B-9023-62EB-A77DD180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C1AF-17BF-5A7B-A692-96F45554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1FF0-0544-B7D9-9EA2-ED973569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06FDA-E026-6CFC-6D6C-58E2DD2D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46B67-95C6-3011-FC58-4099F228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E32F-6B60-4C61-747D-24F6037F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51F8-4A26-B3E6-EF6A-0C5B483E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F618-56AB-28DD-1DAE-FA7A549D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2906-408C-2B74-E612-AD75DFE31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8B996-40E1-41FC-2070-11EEAAB2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3720D-1853-0B16-CBA5-491836FE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CE6FF-B311-24ED-4E3F-4405205C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CF51-E3C1-01DC-4B23-AB70AFC3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4B74A-0585-A543-482F-A5086EBB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83E23-08E2-E5BE-966E-24185CD9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F9C51-CE8E-AE5C-20DA-E4AE7FE1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194F1-A2BF-DDE0-88AC-FB3F0A87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4CFC8-CB3A-EF73-CAC7-DB6D3586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444EA-484A-8F82-8016-87B63B7F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96003-1375-2DC6-C90E-BB2CEB396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508D-97F2-0652-8581-50CF439AA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7929-7793-417D-9974-01101089866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EA8C-2E12-B3EF-4950-A1A598C5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B255-2B3F-7377-365F-1380A6F19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5951-F01E-4DA3-A481-346A01BB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1826&amp;picture=forest-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12829-19B9-77B4-D6EB-99A913E9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389302"/>
            <a:ext cx="10261600" cy="2444434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Project-one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17414-060C-D264-75B9-6D10CB0B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John Olton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D543D-E062-7E82-80B6-8439DC3C888B}"/>
              </a:ext>
            </a:extLst>
          </p:cNvPr>
          <p:cNvSpPr txBox="1"/>
          <p:nvPr/>
        </p:nvSpPr>
        <p:spPr>
          <a:xfrm>
            <a:off x="1430449" y="2833737"/>
            <a:ext cx="877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Analysis Sparked By Lightning</a:t>
            </a:r>
          </a:p>
        </p:txBody>
      </p:sp>
    </p:spTree>
    <p:extLst>
      <p:ext uri="{BB962C8B-B14F-4D97-AF65-F5344CB8AC3E}">
        <p14:creationId xmlns:p14="http://schemas.microsoft.com/office/powerpoint/2010/main" val="230083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12829-19B9-77B4-D6EB-99A913E9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307818"/>
            <a:ext cx="10261600" cy="137612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What is each state’s fire season bases on month vs state?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063F155-4428-03F0-4EB5-C5CCCAC4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0405"/>
            <a:ext cx="9144000" cy="769544"/>
          </a:xfrm>
        </p:spPr>
        <p:txBody>
          <a:bodyPr/>
          <a:lstStyle/>
          <a:p>
            <a:r>
              <a:rPr lang="en-US" dirty="0"/>
              <a:t>The fire season for my states are July and August. The months outside of them don’t have as many fires as those two months.</a:t>
            </a:r>
          </a:p>
        </p:txBody>
      </p:sp>
      <p:pic>
        <p:nvPicPr>
          <p:cNvPr id="9" name="Picture 8" descr="A red graph with black text">
            <a:extLst>
              <a:ext uri="{FF2B5EF4-FFF2-40B4-BE49-F238E27FC236}">
                <a16:creationId xmlns:a16="http://schemas.microsoft.com/office/drawing/2014/main" id="{35D7841D-5918-C71B-DFB7-B6B17919C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76873"/>
            <a:ext cx="12191999" cy="32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9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fire in the woods&#10;&#10;Description automatically generated">
            <a:extLst>
              <a:ext uri="{FF2B5EF4-FFF2-40B4-BE49-F238E27FC236}">
                <a16:creationId xmlns:a16="http://schemas.microsoft.com/office/drawing/2014/main" id="{AE52720C-7B95-B497-AFC2-0D212C0DA5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9049"/>
          </a:xfrm>
          <a:prstGeom prst="rect">
            <a:avLst/>
          </a:prstGeom>
        </p:spPr>
      </p:pic>
      <p:pic>
        <p:nvPicPr>
          <p:cNvPr id="17" name="Picture 16" descr="A red graph with black lines&#10;&#10;Description automatically generated">
            <a:extLst>
              <a:ext uri="{FF2B5EF4-FFF2-40B4-BE49-F238E27FC236}">
                <a16:creationId xmlns:a16="http://schemas.microsoft.com/office/drawing/2014/main" id="{0118D9B6-6C7A-E403-4D89-545494FCC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87" y="1"/>
            <a:ext cx="9050447" cy="3429000"/>
          </a:xfrm>
          <a:prstGeom prst="rect">
            <a:avLst/>
          </a:prstGeom>
        </p:spPr>
      </p:pic>
      <p:pic>
        <p:nvPicPr>
          <p:cNvPr id="15" name="Content Placeholder 14" descr="A graph with red squares&#10;&#10;Description automatically generated">
            <a:extLst>
              <a:ext uri="{FF2B5EF4-FFF2-40B4-BE49-F238E27FC236}">
                <a16:creationId xmlns:a16="http://schemas.microsoft.com/office/drawing/2014/main" id="{D2BC4CFE-A8FA-B788-7854-62B2E9B6B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53" y="3429001"/>
            <a:ext cx="9050448" cy="3429000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14F8378-A15E-A09F-CDA6-7CDF632DBC55}"/>
              </a:ext>
            </a:extLst>
          </p:cNvPr>
          <p:cNvSpPr txBox="1"/>
          <p:nvPr/>
        </p:nvSpPr>
        <p:spPr>
          <a:xfrm>
            <a:off x="552261" y="561315"/>
            <a:ext cx="2027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Difference between a state with 33 fires and a state with almost 250,000.</a:t>
            </a:r>
          </a:p>
        </p:txBody>
      </p:sp>
    </p:spTree>
    <p:extLst>
      <p:ext uri="{BB962C8B-B14F-4D97-AF65-F5344CB8AC3E}">
        <p14:creationId xmlns:p14="http://schemas.microsoft.com/office/powerpoint/2010/main" val="369938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12829-19B9-77B4-D6EB-99A913E9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0"/>
            <a:ext cx="10261600" cy="175073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Has fire fighting gotten more efficient/ effective over time?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50392B1-BA60-6ADC-E9F2-6DBEEDDE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4067"/>
            <a:ext cx="9144000" cy="760491"/>
          </a:xfrm>
        </p:spPr>
        <p:txBody>
          <a:bodyPr/>
          <a:lstStyle/>
          <a:p>
            <a:r>
              <a:rPr lang="en-US" dirty="0"/>
              <a:t>Yes, it has. Even though there are outliers over time fighting forest fires has gotten more efficient over time.  </a:t>
            </a:r>
          </a:p>
        </p:txBody>
      </p:sp>
      <p:pic>
        <p:nvPicPr>
          <p:cNvPr id="9" name="Picture 8" descr="A graph of a number of wildfires&#10;&#10;Description automatically generated">
            <a:extLst>
              <a:ext uri="{FF2B5EF4-FFF2-40B4-BE49-F238E27FC236}">
                <a16:creationId xmlns:a16="http://schemas.microsoft.com/office/drawing/2014/main" id="{D66F80DF-3262-630C-E88E-26EDB20DB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634558"/>
            <a:ext cx="10839450" cy="42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pic>
        <p:nvPicPr>
          <p:cNvPr id="8" name="Picture 7" descr="A graph with blue squares&#10;&#10;Description automatically generated">
            <a:extLst>
              <a:ext uri="{FF2B5EF4-FFF2-40B4-BE49-F238E27FC236}">
                <a16:creationId xmlns:a16="http://schemas.microsoft.com/office/drawing/2014/main" id="{8FF797AD-7846-23DA-5FB8-F15FA314C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3434" cy="3602360"/>
          </a:xfrm>
          <a:prstGeom prst="rect">
            <a:avLst/>
          </a:prstGeom>
        </p:spPr>
      </p:pic>
      <p:pic>
        <p:nvPicPr>
          <p:cNvPr id="10" name="Picture 9" descr="A graph of blue bars&#10;&#10;Description automatically generated">
            <a:extLst>
              <a:ext uri="{FF2B5EF4-FFF2-40B4-BE49-F238E27FC236}">
                <a16:creationId xmlns:a16="http://schemas.microsoft.com/office/drawing/2014/main" id="{978054E9-C8EA-1129-F239-4735D4F55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66" y="3602370"/>
            <a:ext cx="9043434" cy="32556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40D423-23E5-4FAE-F091-9C94FE8FD529}"/>
              </a:ext>
            </a:extLst>
          </p:cNvPr>
          <p:cNvSpPr txBox="1"/>
          <p:nvPr/>
        </p:nvSpPr>
        <p:spPr>
          <a:xfrm>
            <a:off x="9439274" y="561974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outlier for Oregon.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12C82-FFA6-3582-404A-60BC5F3A4442}"/>
              </a:ext>
            </a:extLst>
          </p:cNvPr>
          <p:cNvSpPr txBox="1"/>
          <p:nvPr/>
        </p:nvSpPr>
        <p:spPr>
          <a:xfrm>
            <a:off x="438151" y="4105275"/>
            <a:ext cx="215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 Carolina mostly consistent and all under a day. </a:t>
            </a:r>
          </a:p>
        </p:txBody>
      </p:sp>
    </p:spTree>
    <p:extLst>
      <p:ext uri="{BB962C8B-B14F-4D97-AF65-F5344CB8AC3E}">
        <p14:creationId xmlns:p14="http://schemas.microsoft.com/office/powerpoint/2010/main" val="317192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12829-19B9-77B4-D6EB-99A913E9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9588"/>
            <a:ext cx="10261600" cy="150061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Have fire sizes changed over time?</a:t>
            </a:r>
            <a:b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Is there a trend?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00B6FB9-466F-0235-995E-38846C6D8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525"/>
            <a:ext cx="9144000" cy="1245889"/>
          </a:xfrm>
        </p:spPr>
        <p:txBody>
          <a:bodyPr/>
          <a:lstStyle/>
          <a:p>
            <a:r>
              <a:rPr lang="en-US" dirty="0"/>
              <a:t>Yes. For various reasons. Mostly due to dry spells or hurricanes.  The closest thing to a trend I found was that both fire season and some of the biggest fires occurred during the summer.</a:t>
            </a:r>
          </a:p>
        </p:txBody>
      </p:sp>
      <p:pic>
        <p:nvPicPr>
          <p:cNvPr id="9" name="Picture 8" descr="A graph of a number of wildfires&#10;&#10;Description automatically generated">
            <a:extLst>
              <a:ext uri="{FF2B5EF4-FFF2-40B4-BE49-F238E27FC236}">
                <a16:creationId xmlns:a16="http://schemas.microsoft.com/office/drawing/2014/main" id="{D324B9BC-3A1E-6D43-4D7E-FBB9C7709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19375"/>
            <a:ext cx="9458325" cy="42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10"/>
            <a:ext cx="12256654" cy="6857990"/>
          </a:xfrm>
          <a:prstGeom prst="rect">
            <a:avLst/>
          </a:prstGeom>
        </p:spPr>
      </p:pic>
      <p:pic>
        <p:nvPicPr>
          <p:cNvPr id="11" name="Picture 10" descr="A graph of a number of wildfires&#10;&#10;Description automatically generated">
            <a:extLst>
              <a:ext uri="{FF2B5EF4-FFF2-40B4-BE49-F238E27FC236}">
                <a16:creationId xmlns:a16="http://schemas.microsoft.com/office/drawing/2014/main" id="{24E5A4CB-613C-3059-8725-86D802A6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03" y="0"/>
            <a:ext cx="8896351" cy="3428980"/>
          </a:xfrm>
          <a:prstGeom prst="rect">
            <a:avLst/>
          </a:prstGeom>
        </p:spPr>
      </p:pic>
      <p:pic>
        <p:nvPicPr>
          <p:cNvPr id="13" name="Picture 12" descr="A graph of a fire size by month&#10;&#10;Description automatically generated">
            <a:extLst>
              <a:ext uri="{FF2B5EF4-FFF2-40B4-BE49-F238E27FC236}">
                <a16:creationId xmlns:a16="http://schemas.microsoft.com/office/drawing/2014/main" id="{93EEAFC8-2BEE-26D3-A17F-FE3BC526B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03" y="3428980"/>
            <a:ext cx="8896351" cy="342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416B85-CE85-9809-28BE-EC6179E708AE}"/>
              </a:ext>
            </a:extLst>
          </p:cNvPr>
          <p:cNvSpPr txBox="1"/>
          <p:nvPr/>
        </p:nvSpPr>
        <p:spPr>
          <a:xfrm>
            <a:off x="407406" y="443620"/>
            <a:ext cx="288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adds up to almost 250,000 acres in South Dakota.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C6A81-454F-83B0-9CCF-9D7E0A3EE39D}"/>
              </a:ext>
            </a:extLst>
          </p:cNvPr>
          <p:cNvSpPr txBox="1"/>
          <p:nvPr/>
        </p:nvSpPr>
        <p:spPr>
          <a:xfrm>
            <a:off x="393556" y="2841327"/>
            <a:ext cx="266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in Oregon adds up to approximately 3,500,000 acres.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E99CD-DB23-A963-91EE-9BC1D1223BC3}"/>
              </a:ext>
            </a:extLst>
          </p:cNvPr>
          <p:cNvSpPr txBox="1"/>
          <p:nvPr/>
        </p:nvSpPr>
        <p:spPr>
          <a:xfrm>
            <a:off x="393556" y="4660054"/>
            <a:ext cx="2198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is approximately 3,250,000 acres which comes out to almost 5,100 square miles which is larger than Connecticut. </a:t>
            </a:r>
          </a:p>
        </p:txBody>
      </p:sp>
    </p:spTree>
    <p:extLst>
      <p:ext uri="{BB962C8B-B14F-4D97-AF65-F5344CB8AC3E}">
        <p14:creationId xmlns:p14="http://schemas.microsoft.com/office/powerpoint/2010/main" val="192445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1" y="27719"/>
            <a:ext cx="12142739" cy="6830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12829-19B9-77B4-D6EB-99A913E9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2" y="162962"/>
            <a:ext cx="8866907" cy="115884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What state’s have the</a:t>
            </a:r>
            <a:b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Most fires?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B7BF120-B821-D5E2-7321-9BFC6A2B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3309" y="0"/>
            <a:ext cx="2918690" cy="6830281"/>
          </a:xfrm>
        </p:spPr>
        <p:txBody>
          <a:bodyPr>
            <a:normAutofit/>
          </a:bodyPr>
          <a:lstStyle/>
          <a:p>
            <a:r>
              <a:rPr lang="en-US" sz="1800" dirty="0"/>
              <a:t>My states with the </a:t>
            </a:r>
          </a:p>
          <a:p>
            <a:r>
              <a:rPr lang="en-US" sz="1800" dirty="0"/>
              <a:t>most fires in order</a:t>
            </a:r>
          </a:p>
          <a:p>
            <a:pPr marL="457200" indent="-457200">
              <a:buAutoNum type="arabicPeriod"/>
            </a:pPr>
            <a:r>
              <a:rPr lang="en-US" sz="1800" dirty="0"/>
              <a:t>Oregon over 31,556 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Montana with 17,635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South Dakota with 5,294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South Carolina with 1,996 </a:t>
            </a:r>
          </a:p>
          <a:p>
            <a:pPr marL="457200" indent="-457200">
              <a:buAutoNum type="arabicPeriod"/>
            </a:pPr>
            <a:r>
              <a:rPr lang="en-US" sz="1800" dirty="0"/>
              <a:t>Nebraska with 1,030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Tennessee with 445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Kansas with 203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Illinois with 33</a:t>
            </a:r>
          </a:p>
          <a:p>
            <a:endParaRPr lang="en-US" dirty="0"/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E279360-73B4-5CC8-75F7-A53D11F89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95055"/>
            <a:ext cx="9273308" cy="4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2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in the woods">
            <a:extLst>
              <a:ext uri="{FF2B5EF4-FFF2-40B4-BE49-F238E27FC236}">
                <a16:creationId xmlns:a16="http://schemas.microsoft.com/office/drawing/2014/main" id="{4C20F623-B2FC-9F44-24AB-3ED356CB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1" r="7358" b="-1"/>
          <a:stretch/>
        </p:blipFill>
        <p:spPr>
          <a:xfrm>
            <a:off x="0" y="0"/>
            <a:ext cx="1219201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12829-19B9-77B4-D6EB-99A913E9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62962"/>
            <a:ext cx="10261600" cy="115884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What state’s have the </a:t>
            </a:r>
            <a:b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Biggest fires?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B7BF120-B821-D5E2-7321-9BFC6A2B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392" y="0"/>
            <a:ext cx="2745608" cy="6857990"/>
          </a:xfrm>
        </p:spPr>
        <p:txBody>
          <a:bodyPr>
            <a:normAutofit fontScale="92500"/>
          </a:bodyPr>
          <a:lstStyle/>
          <a:p>
            <a:r>
              <a:rPr lang="en-US" dirty="0"/>
              <a:t>My states with the biggest fires in order.</a:t>
            </a:r>
          </a:p>
          <a:p>
            <a:r>
              <a:rPr lang="en-US" dirty="0"/>
              <a:t>1. Oregon with a 558,198.3-acre fire. </a:t>
            </a:r>
          </a:p>
          <a:p>
            <a:r>
              <a:rPr lang="en-US" dirty="0"/>
              <a:t>2. Montana with a 249,562-acre fire.</a:t>
            </a:r>
          </a:p>
          <a:p>
            <a:r>
              <a:rPr lang="en-US" dirty="0"/>
              <a:t>3. Nebraska with a 66,745-acre fire.</a:t>
            </a:r>
          </a:p>
          <a:p>
            <a:r>
              <a:rPr lang="en-US" dirty="0"/>
              <a:t>4. South Dakota with a 43,639-acre fire.</a:t>
            </a:r>
          </a:p>
          <a:p>
            <a:r>
              <a:rPr lang="en-US" dirty="0"/>
              <a:t>5. Kansas with a     4,190-acre fire.</a:t>
            </a:r>
          </a:p>
          <a:p>
            <a:r>
              <a:rPr lang="en-US" dirty="0"/>
              <a:t>6. Tennessee with a 2,115-acre fire.</a:t>
            </a:r>
          </a:p>
          <a:p>
            <a:r>
              <a:rPr lang="en-US" dirty="0"/>
              <a:t>7. Illinois with a     600-acre fire.</a:t>
            </a:r>
          </a:p>
          <a:p>
            <a:r>
              <a:rPr lang="en-US" dirty="0"/>
              <a:t>8. South Carolina with a 480-acre fire.</a:t>
            </a:r>
          </a:p>
        </p:txBody>
      </p:sp>
      <p:pic>
        <p:nvPicPr>
          <p:cNvPr id="4" name="Picture 3" descr="A graph with red lines&#10;&#10;Description automatically generated">
            <a:extLst>
              <a:ext uri="{FF2B5EF4-FFF2-40B4-BE49-F238E27FC236}">
                <a16:creationId xmlns:a16="http://schemas.microsoft.com/office/drawing/2014/main" id="{5E8D5EBA-9A61-0576-ED3A-D87EE6D75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0555"/>
            <a:ext cx="9446393" cy="46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1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328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Project-one</vt:lpstr>
      <vt:lpstr>What is each state’s fire season bases on month vs state?</vt:lpstr>
      <vt:lpstr>PowerPoint Presentation</vt:lpstr>
      <vt:lpstr>Has fire fighting gotten more efficient/ effective over time?</vt:lpstr>
      <vt:lpstr>PowerPoint Presentation</vt:lpstr>
      <vt:lpstr>Have fire sizes changed over time?  Is there a trend?</vt:lpstr>
      <vt:lpstr>PowerPoint Presentation</vt:lpstr>
      <vt:lpstr>What state’s have the  Most fires? </vt:lpstr>
      <vt:lpstr>What state’s have the   Biggest fires?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Project-one</dc:title>
  <dc:creator>John Olton</dc:creator>
  <cp:lastModifiedBy>John Olton</cp:lastModifiedBy>
  <cp:revision>1</cp:revision>
  <dcterms:created xsi:type="dcterms:W3CDTF">2023-07-24T19:27:58Z</dcterms:created>
  <dcterms:modified xsi:type="dcterms:W3CDTF">2023-07-24T22:28:26Z</dcterms:modified>
</cp:coreProperties>
</file>