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96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6314-5F3A-7C49-B88E-2BE4F7687A1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27D-50CD-404D-B2DD-E8713066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ol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663274" y="-3034660"/>
            <a:ext cx="7201015" cy="12584299"/>
          </a:xfrm>
          <a:prstGeom prst="rect">
            <a:avLst/>
          </a:prstGeom>
        </p:spPr>
      </p:pic>
      <p:pic>
        <p:nvPicPr>
          <p:cNvPr id="5" name="Picture 4" descr="cheet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4222" x2="35500" y2="34222"/>
                        <a14:backgroundMark x1="39167" y1="43778" x2="39167" y2="4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0" y="-910166"/>
            <a:ext cx="7620000" cy="5715000"/>
          </a:xfrm>
          <a:prstGeom prst="rect">
            <a:avLst/>
          </a:prstGeom>
        </p:spPr>
      </p:pic>
      <p:pic>
        <p:nvPicPr>
          <p:cNvPr id="6" name="Picture 5" descr="cheet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4222" x2="35500" y2="34222"/>
                        <a14:backgroundMark x1="39167" y1="43778" x2="39167" y2="4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3" y="-749831"/>
            <a:ext cx="7620000" cy="5715000"/>
          </a:xfrm>
          <a:prstGeom prst="rect">
            <a:avLst/>
          </a:prstGeom>
        </p:spPr>
      </p:pic>
      <p:pic>
        <p:nvPicPr>
          <p:cNvPr id="4" name="Picture 3" descr="cheet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4222" x2="35500" y2="34222"/>
                        <a14:backgroundMark x1="39167" y1="43778" x2="39167" y2="4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726" y="901168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2</cp:revision>
  <dcterms:created xsi:type="dcterms:W3CDTF">2013-01-25T07:42:41Z</dcterms:created>
  <dcterms:modified xsi:type="dcterms:W3CDTF">2013-01-25T07:52:53Z</dcterms:modified>
</cp:coreProperties>
</file>