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6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7735-1D34-D94C-93DE-2A9536B67748}" type="datetimeFigureOut">
              <a:rPr lang="en-US" smtClean="0"/>
              <a:t>1/24/13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6572"/>
            <a:ext cx="2895600" cy="3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Dennis </a:t>
            </a:r>
            <a:r>
              <a:rPr lang="en-US" dirty="0" err="1" smtClean="0"/>
              <a:t>Shasha</a:t>
            </a:r>
            <a:r>
              <a:rPr lang="en-US" dirty="0" smtClean="0"/>
              <a:t>, Philippe Bonnet - 2013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65C6-BCA0-E347-99D1-3A653766E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uning.jpg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23179" r="-202" b="14268"/>
          <a:stretch/>
        </p:blipFill>
        <p:spPr>
          <a:xfrm>
            <a:off x="-92802" y="-14165"/>
            <a:ext cx="9354033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-337033" y="3683733"/>
            <a:ext cx="5524495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0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Introduction</vt:lpstr>
    </vt:vector>
  </TitlesOfParts>
  <Company>IT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Bonnet</dc:creator>
  <cp:lastModifiedBy>Philippe Bonnet</cp:lastModifiedBy>
  <cp:revision>4</cp:revision>
  <dcterms:created xsi:type="dcterms:W3CDTF">2013-01-24T07:51:49Z</dcterms:created>
  <dcterms:modified xsi:type="dcterms:W3CDTF">2013-01-24T08:16:19Z</dcterms:modified>
</cp:coreProperties>
</file>