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6"/>
  </p:notesMasterIdLst>
  <p:handoutMasterIdLst>
    <p:handoutMasterId r:id="rId7"/>
  </p:handoutMasterIdLst>
  <p:sldIdLst>
    <p:sldId id="292" r:id="rId2"/>
    <p:sldId id="294" r:id="rId3"/>
    <p:sldId id="293" r:id="rId4"/>
    <p:sldId id="295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E3"/>
    <a:srgbClr val="ED7D31"/>
    <a:srgbClr val="FBA61C"/>
    <a:srgbClr val="EE2063"/>
    <a:srgbClr val="251F32"/>
    <a:srgbClr val="592B8B"/>
    <a:srgbClr val="6C1762"/>
    <a:srgbClr val="CF1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381" autoAdjust="0"/>
    <p:restoredTop sz="86454" autoAdjust="0"/>
  </p:normalViewPr>
  <p:slideViewPr>
    <p:cSldViewPr snapToGrid="0" snapToObjects="1">
      <p:cViewPr varScale="1">
        <p:scale>
          <a:sx n="59" d="100"/>
          <a:sy n="59" d="100"/>
        </p:scale>
        <p:origin x="189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3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04694-9E05-A34F-B695-398756B740D5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B22F-4956-E74D-A09A-51F8AC3238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11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8B2CA-1910-FD4D-9729-8026CB84AD8E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DA35-321F-C44A-9EB4-4167AA2D7F4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20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sequencia</a:t>
            </a:r>
            <a:r>
              <a:rPr lang="en-US" dirty="0"/>
              <a:t> do novo Sistema de </a:t>
            </a:r>
            <a:r>
              <a:rPr lang="en-US" dirty="0" err="1"/>
              <a:t>gerenciamento</a:t>
            </a:r>
            <a:r>
              <a:rPr lang="en-US" dirty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4DA35-321F-C44A-9EB4-4167AA2D7F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6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sequencia</a:t>
            </a:r>
            <a:r>
              <a:rPr lang="en-US" dirty="0"/>
              <a:t> do novo Sistema de </a:t>
            </a:r>
            <a:r>
              <a:rPr lang="en-US" dirty="0" err="1"/>
              <a:t>gerenciamento</a:t>
            </a:r>
            <a:r>
              <a:rPr lang="en-US" dirty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4DA35-321F-C44A-9EB4-4167AA2D7F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sequencia</a:t>
            </a:r>
            <a:r>
              <a:rPr lang="en-US" dirty="0"/>
              <a:t> do novo Sistema de </a:t>
            </a:r>
            <a:r>
              <a:rPr lang="en-US" dirty="0" err="1"/>
              <a:t>gerenciamento</a:t>
            </a:r>
            <a:r>
              <a:rPr lang="en-US" dirty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4DA35-321F-C44A-9EB4-4167AA2D7F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sequência</a:t>
            </a:r>
            <a:r>
              <a:rPr lang="en-US" dirty="0"/>
              <a:t> do novo Sistema de </a:t>
            </a:r>
            <a:r>
              <a:rPr lang="en-US" u="sng" dirty="0" err="1"/>
              <a:t>gerenciamento</a:t>
            </a:r>
            <a:r>
              <a:rPr lang="en-US" dirty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4DA35-321F-C44A-9EB4-4167AA2D7F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ntent Slide |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cxnSp>
        <p:nvCxnSpPr>
          <p:cNvPr id="2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5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Title of main content slide</a:t>
            </a:r>
          </a:p>
        </p:txBody>
      </p:sp>
      <p:pic>
        <p:nvPicPr>
          <p:cNvPr id="5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6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91420" y="1627910"/>
            <a:ext cx="7399545" cy="3673239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cxnSp>
        <p:nvCxnSpPr>
          <p:cNvPr id="7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9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2014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| Right Ful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133768"/>
            <a:ext cx="9144001" cy="659046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793947" y="133768"/>
            <a:ext cx="3513326" cy="6590464"/>
          </a:xfrm>
          <a:prstGeom prst="rect">
            <a:avLst/>
          </a:prstGeom>
          <a:solidFill>
            <a:schemeClr val="bg1"/>
          </a:solidFill>
        </p:spPr>
        <p:txBody>
          <a:bodyPr lIns="144000" tIns="342000" rIns="360000" bIns="0"/>
          <a:lstStyle>
            <a:lvl1pPr algn="l">
              <a:defRPr sz="25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9635" y="1627910"/>
            <a:ext cx="3212408" cy="368474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| Left Column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133768"/>
            <a:ext cx="9144001" cy="659046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850596" y="133768"/>
            <a:ext cx="3513326" cy="6590464"/>
          </a:xfrm>
          <a:prstGeom prst="rect">
            <a:avLst/>
          </a:prstGeom>
          <a:solidFill>
            <a:schemeClr val="bg1"/>
          </a:solidFill>
        </p:spPr>
        <p:txBody>
          <a:bodyPr lIns="144000" tIns="342000" rIns="360000" bIns="0"/>
          <a:lstStyle>
            <a:lvl1pPr algn="l">
              <a:defRPr sz="25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996284" y="1627910"/>
            <a:ext cx="3212408" cy="368474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lide |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cxnSp>
        <p:nvCxnSpPr>
          <p:cNvPr id="3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5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Title of main content slide</a:t>
            </a:r>
          </a:p>
        </p:txBody>
      </p:sp>
      <p:pic>
        <p:nvPicPr>
          <p:cNvPr id="5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7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9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1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91420" y="1627910"/>
            <a:ext cx="3774218" cy="3673239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18038" y="1627910"/>
            <a:ext cx="3774218" cy="3673239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183245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cxnSp>
        <p:nvCxnSpPr>
          <p:cNvPr id="3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5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Title of agenda / index slide</a:t>
            </a:r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91419" y="1627910"/>
            <a:ext cx="7105794" cy="4409636"/>
          </a:xfrm>
          <a:prstGeom prst="rect">
            <a:avLst/>
          </a:prstGeom>
        </p:spPr>
        <p:txBody>
          <a:bodyPr wrap="square" lIns="0" tIns="0" rIns="0" bIns="0" numCol="2"/>
          <a:lstStyle>
            <a:lvl1pPr marL="36000" indent="-342900">
              <a:spcBef>
                <a:spcPts val="600"/>
              </a:spcBef>
              <a:buClr>
                <a:srgbClr val="EE2063"/>
              </a:buClr>
              <a:buFont typeface="+mj-lt"/>
              <a:buAutoNum type="romanUcPeriod"/>
              <a:defRPr sz="1400" b="1" i="0" baseline="0">
                <a:latin typeface="Arial" charset="0"/>
                <a:ea typeface="Arial" charset="0"/>
                <a:cs typeface="Arial" charset="0"/>
              </a:defRPr>
            </a:lvl1pPr>
            <a:lvl2pPr>
              <a:buFont typeface="Arial" charset="0"/>
              <a:buChar char="•"/>
              <a:defRPr sz="1100" b="0" i="0">
                <a:latin typeface="Arial" charset="0"/>
                <a:ea typeface="Arial" charset="0"/>
                <a:cs typeface="Arial" charset="0"/>
              </a:defRPr>
            </a:lvl2pPr>
            <a:lvl3pPr marL="360000" indent="0" algn="l" defTabSz="360000">
              <a:lnSpc>
                <a:spcPts val="1320"/>
              </a:lnSpc>
              <a:spcBef>
                <a:spcPts val="600"/>
              </a:spcBef>
              <a:buClr>
                <a:srgbClr val="EE2063"/>
              </a:buClr>
              <a:buFont typeface="+mj-lt"/>
              <a:buAutoNum type="arabicPeriod"/>
              <a:tabLst>
                <a:tab pos="360000" algn="l"/>
                <a:tab pos="720000" algn="l"/>
              </a:tabLst>
              <a:defRPr sz="1100" b="0" i="0" baseline="0">
                <a:latin typeface="Arial" charset="0"/>
                <a:ea typeface="Arial" charset="0"/>
                <a:cs typeface="Arial" charset="0"/>
              </a:defRPr>
            </a:lvl3pPr>
            <a:lvl4pPr marL="1885950" indent="-514350" defTabSz="360000">
              <a:buClr>
                <a:srgbClr val="EE2063"/>
              </a:buClr>
              <a:buFont typeface="Arial" charset="0"/>
              <a:buChar char="•"/>
              <a:tabLst>
                <a:tab pos="360000" algn="l"/>
              </a:tabLst>
              <a:defRPr sz="1100" b="0" i="0">
                <a:latin typeface="Arial" charset="0"/>
                <a:ea typeface="Arial" charset="0"/>
                <a:cs typeface="Arial" charset="0"/>
              </a:defRPr>
            </a:lvl4pPr>
            <a:lvl5pPr marL="2343150" indent="-514350" defTabSz="360000">
              <a:buClr>
                <a:srgbClr val="EE2063"/>
              </a:buClr>
              <a:buFont typeface="Arial" charset="0"/>
              <a:buChar char="•"/>
              <a:tabLst>
                <a:tab pos="360000" algn="l"/>
              </a:tabLst>
              <a:defRPr sz="1100" b="0" i="0">
                <a:latin typeface="Arial" charset="0"/>
                <a:ea typeface="Arial" charset="0"/>
                <a:cs typeface="Arial" charset="0"/>
              </a:defRPr>
            </a:lvl5pPr>
            <a:lvl6pPr defTabSz="360000">
              <a:buClr>
                <a:srgbClr val="EE2063"/>
              </a:buClr>
              <a:tabLst>
                <a:tab pos="360000" algn="l"/>
              </a:tabLst>
              <a:defRPr sz="1100" b="0" i="0">
                <a:latin typeface="Arial" charset="0"/>
                <a:ea typeface="Arial" charset="0"/>
                <a:cs typeface="Arial" charset="0"/>
              </a:defRPr>
            </a:lvl6pPr>
          </a:lstStyle>
          <a:p>
            <a:pPr lvl="0"/>
            <a:r>
              <a:rPr lang="en-GB" noProof="0" dirty="0"/>
              <a:t>Chapter title</a:t>
            </a:r>
          </a:p>
          <a:p>
            <a:pPr lvl="2"/>
            <a:r>
              <a:rPr lang="en-GB" noProof="0" dirty="0"/>
              <a:t> Sub text</a:t>
            </a:r>
          </a:p>
          <a:p>
            <a:pPr lvl="2"/>
            <a:r>
              <a:rPr lang="en-GB" noProof="0" dirty="0"/>
              <a:t> Sub text</a:t>
            </a:r>
          </a:p>
          <a:p>
            <a:pPr lvl="2"/>
            <a:r>
              <a:rPr lang="en-GB" noProof="0" dirty="0"/>
              <a:t> Sub text</a:t>
            </a:r>
          </a:p>
        </p:txBody>
      </p:sp>
      <p:pic>
        <p:nvPicPr>
          <p:cNvPr id="5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6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78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|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sp>
        <p:nvSpPr>
          <p:cNvPr id="6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015137" y="133769"/>
            <a:ext cx="4128864" cy="659046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indent="0" algn="ctr">
              <a:buNone/>
              <a:defRPr lang="en-US" sz="1200" b="0" i="0" noProof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ctr"/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cxnSp>
        <p:nvCxnSpPr>
          <p:cNvPr id="3" name="Straight Connector 9"/>
          <p:cNvCxnSpPr/>
          <p:nvPr/>
        </p:nvCxnSpPr>
        <p:spPr>
          <a:xfrm>
            <a:off x="1" y="1152864"/>
            <a:ext cx="4203827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76274" y="474670"/>
            <a:ext cx="3527554" cy="533036"/>
          </a:xfrm>
          <a:prstGeom prst="rect">
            <a:avLst/>
          </a:prstGeom>
        </p:spPr>
        <p:txBody>
          <a:bodyPr lIns="360000" tIns="0" rIns="0" bIns="0"/>
          <a:lstStyle>
            <a:lvl1pPr algn="r">
              <a:defRPr sz="25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pic>
        <p:nvPicPr>
          <p:cNvPr id="7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8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91421" y="1633659"/>
            <a:ext cx="3212407" cy="3678991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" y="1152864"/>
            <a:ext cx="4203827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3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600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|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33768"/>
            <a:ext cx="4128864" cy="659046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indent="0" algn="ctr">
              <a:buNone/>
              <a:defRPr lang="en-US" sz="1200" noProof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ctr"/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cxnSp>
        <p:nvCxnSpPr>
          <p:cNvPr id="3" name="Straight Connector 9"/>
          <p:cNvCxnSpPr/>
          <p:nvPr/>
        </p:nvCxnSpPr>
        <p:spPr>
          <a:xfrm>
            <a:off x="4940173" y="1152864"/>
            <a:ext cx="4203827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940172" y="474670"/>
            <a:ext cx="4203827" cy="533036"/>
          </a:xfrm>
          <a:prstGeom prst="rect">
            <a:avLst/>
          </a:prstGeom>
        </p:spPr>
        <p:txBody>
          <a:bodyPr lIns="0" tIns="0" rIns="360000" bIns="0"/>
          <a:lstStyle>
            <a:lvl1pPr algn="l">
              <a:defRPr sz="25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sp>
        <p:nvSpPr>
          <p:cNvPr id="8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0174" y="1633659"/>
            <a:ext cx="3816551" cy="3678991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4940175" y="1152864"/>
            <a:ext cx="4203827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|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9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sp>
        <p:nvSpPr>
          <p:cNvPr id="4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991419" y="1677111"/>
            <a:ext cx="2202020" cy="233559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5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787886" y="1677111"/>
            <a:ext cx="2202020" cy="233559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6" name="Bildplatzhalter 11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539964" y="1677111"/>
            <a:ext cx="2202020" cy="233559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cxnSp>
        <p:nvCxnSpPr>
          <p:cNvPr id="7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360000" bIns="0"/>
          <a:lstStyle>
            <a:lvl1pPr algn="l">
              <a:defRPr sz="25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pic>
        <p:nvPicPr>
          <p:cNvPr id="15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16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91420" y="4128003"/>
            <a:ext cx="2202020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87886" y="4128003"/>
            <a:ext cx="2202020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24" name="Textplatzhalter 1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539964" y="4128003"/>
            <a:ext cx="2202020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cxnSp>
        <p:nvCxnSpPr>
          <p:cNvPr id="12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4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9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|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9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sp>
        <p:nvSpPr>
          <p:cNvPr id="4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991420" y="1677112"/>
            <a:ext cx="1836865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002637" y="1677112"/>
            <a:ext cx="1827984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8" name="Bildplatzhalter 11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5010573" y="1677112"/>
            <a:ext cx="1845738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048786" y="1677112"/>
            <a:ext cx="1845738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cxnSp>
        <p:nvCxnSpPr>
          <p:cNvPr id="6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10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360000" bIns="0"/>
          <a:lstStyle>
            <a:lvl1pPr algn="l">
              <a:defRPr sz="25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91420" y="4128001"/>
            <a:ext cx="1831267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002637" y="4128001"/>
            <a:ext cx="1827984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010573" y="4128001"/>
            <a:ext cx="1845739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37" name="Textplatzhalter 1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048786" y="4128001"/>
            <a:ext cx="1845738" cy="232708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cxnSp>
        <p:nvCxnSpPr>
          <p:cNvPr id="14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6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524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| Four Main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18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cxnSp>
        <p:nvCxnSpPr>
          <p:cNvPr id="6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91420" y="1677112"/>
            <a:ext cx="1836865" cy="444256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002637" y="1677112"/>
            <a:ext cx="1827984" cy="444256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010573" y="1677112"/>
            <a:ext cx="1845738" cy="444256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7" name="Bildplatzhalter 11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7048786" y="1677112"/>
            <a:ext cx="1845738" cy="444256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pic>
        <p:nvPicPr>
          <p:cNvPr id="7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8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360000" bIns="0"/>
          <a:lstStyle>
            <a:lvl1pPr algn="l">
              <a:defRPr sz="25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cxnSp>
        <p:nvCxnSpPr>
          <p:cNvPr id="10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2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43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| Four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3768"/>
          </a:xfrm>
          <a:prstGeom prst="rect">
            <a:avLst/>
          </a:prstGeom>
        </p:spPr>
      </p:pic>
      <p:pic>
        <p:nvPicPr>
          <p:cNvPr id="2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24232"/>
            <a:ext cx="9144000" cy="133768"/>
          </a:xfrm>
          <a:prstGeom prst="rect">
            <a:avLst/>
          </a:prstGeom>
        </p:spPr>
      </p:pic>
      <p:sp>
        <p:nvSpPr>
          <p:cNvPr id="13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91420" y="1677112"/>
            <a:ext cx="1836865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002637" y="4012707"/>
            <a:ext cx="1827984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010573" y="1677112"/>
            <a:ext cx="1845738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7048786" y="4012707"/>
            <a:ext cx="1845738" cy="233559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noProof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noProof="0" dirty="0"/>
              <a:t>Click the symbol </a:t>
            </a:r>
            <a:br>
              <a:rPr lang="en-GB" noProof="0" dirty="0"/>
            </a:br>
            <a:r>
              <a:rPr lang="en-GB" noProof="0" dirty="0"/>
              <a:t>to add a picture</a:t>
            </a:r>
          </a:p>
        </p:txBody>
      </p:sp>
      <p:cxnSp>
        <p:nvCxnSpPr>
          <p:cNvPr id="6" name="Straight Connector 3"/>
          <p:cNvCxnSpPr/>
          <p:nvPr/>
        </p:nvCxnSpPr>
        <p:spPr>
          <a:xfrm>
            <a:off x="991420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lement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8465" cy="6858000"/>
          </a:xfrm>
          <a:prstGeom prst="rect">
            <a:avLst/>
          </a:prstGeom>
        </p:spPr>
      </p:pic>
      <p:sp>
        <p:nvSpPr>
          <p:cNvPr id="8" name="Rectangle 16"/>
          <p:cNvSpPr/>
          <p:nvPr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91420" y="474670"/>
            <a:ext cx="8152581" cy="533036"/>
          </a:xfrm>
          <a:prstGeom prst="rect">
            <a:avLst/>
          </a:prstGeom>
        </p:spPr>
        <p:txBody>
          <a:bodyPr lIns="0" tIns="0" rIns="360000" bIns="0"/>
          <a:lstStyle>
            <a:lvl1pPr algn="l">
              <a:defRPr sz="25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Title of slide</a:t>
            </a:r>
            <a:endParaRPr lang="en-GB" noProof="0" dirty="0"/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91420" y="4128002"/>
            <a:ext cx="1831267" cy="222030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24" name="Textplatzhalter 1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010571" y="4128002"/>
            <a:ext cx="1845741" cy="222030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26" name="Textplatzhalter 14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008236" y="1677113"/>
            <a:ext cx="1831267" cy="222030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048786" y="1677113"/>
            <a:ext cx="1845738" cy="2220300"/>
          </a:xfrm>
          <a:prstGeom prst="rect">
            <a:avLst/>
          </a:prstGeom>
        </p:spPr>
        <p:txBody>
          <a:bodyPr lIns="0" tIns="0" rIns="0" bIns="0" numCol="1"/>
          <a:lstStyle>
            <a:lvl1pPr marL="285750" indent="-285750">
              <a:buClr>
                <a:schemeClr val="accent2"/>
              </a:buClr>
              <a:buFont typeface="Wingdings" charset="2"/>
              <a:buChar char="§"/>
              <a:defRPr sz="1400" b="0" i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EE2063"/>
              </a:buClr>
              <a:buFont typeface="Wingdings" panose="05000000000000000000" pitchFamily="2" charset="2"/>
              <a:buChar char="§"/>
              <a:defRPr sz="1400" baseline="0"/>
            </a:lvl2pPr>
            <a:lvl3pPr marL="1257300" indent="-342900">
              <a:buClr>
                <a:srgbClr val="EE2063"/>
              </a:buClr>
              <a:buFont typeface="Wingdings" panose="05000000000000000000" pitchFamily="2" charset="2"/>
              <a:buChar char="§"/>
              <a:defRPr sz="14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here to add text</a:t>
            </a:r>
          </a:p>
        </p:txBody>
      </p:sp>
      <p:cxnSp>
        <p:nvCxnSpPr>
          <p:cNvPr id="17" name="Straight Connector 3"/>
          <p:cNvCxnSpPr/>
          <p:nvPr userDrawn="1"/>
        </p:nvCxnSpPr>
        <p:spPr>
          <a:xfrm>
            <a:off x="991424" y="1152849"/>
            <a:ext cx="8152581" cy="0"/>
          </a:xfrm>
          <a:prstGeom prst="line">
            <a:avLst/>
          </a:prstGeom>
          <a:ln w="12700">
            <a:solidFill>
              <a:srgbClr val="EE20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Element_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78465" cy="6858000"/>
          </a:xfrm>
          <a:prstGeom prst="rect">
            <a:avLst/>
          </a:prstGeom>
        </p:spPr>
      </p:pic>
      <p:sp>
        <p:nvSpPr>
          <p:cNvPr id="19" name="Rectangle 16"/>
          <p:cNvSpPr/>
          <p:nvPr userDrawn="1"/>
        </p:nvSpPr>
        <p:spPr>
          <a:xfrm>
            <a:off x="-1" y="6361875"/>
            <a:ext cx="6762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F51855-E86A-3347-942C-661AD0C29B39}" type="slidenum">
              <a:rPr lang="en-US" sz="800" b="0" i="0" smtClean="0">
                <a:solidFill>
                  <a:srgbClr val="EE2063"/>
                </a:solidFill>
                <a:latin typeface="Helvetica Neue Medium"/>
                <a:cs typeface="Helvetica Neue Medium"/>
              </a:rPr>
              <a:pPr algn="ctr"/>
              <a:t>‹nº›</a:t>
            </a:fld>
            <a:endParaRPr lang="en-US" sz="800" b="0" i="0" dirty="0">
              <a:solidFill>
                <a:srgbClr val="EE2063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15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9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0.18.0.107:8080/Opportunity/" TargetMode="External"/><Relationship Id="rId4" Type="http://schemas.openxmlformats.org/officeDocument/2006/relationships/hyperlink" Target="mailto:teste@test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34807" y="167878"/>
            <a:ext cx="3938389" cy="550506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CD ( Corporate Division )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DDA71C-F9A1-47F1-8BE7-398F44FE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8" y="159034"/>
            <a:ext cx="1342379" cy="880004"/>
          </a:xfrm>
          <a:prstGeom prst="rect">
            <a:avLst/>
          </a:prstGeom>
        </p:spPr>
      </p:pic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3570BFB9-1C35-4DA8-A837-314A5FFC92BF}"/>
              </a:ext>
            </a:extLst>
          </p:cNvPr>
          <p:cNvSpPr txBox="1"/>
          <p:nvPr/>
        </p:nvSpPr>
        <p:spPr>
          <a:xfrm>
            <a:off x="2373086" y="1417804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Controle</a:t>
            </a:r>
            <a:r>
              <a:rPr lang="en-US" sz="2000" b="1" dirty="0"/>
              <a:t> de Dados de </a:t>
            </a:r>
            <a:r>
              <a:rPr lang="en-US" sz="2000" b="1" dirty="0" err="1"/>
              <a:t>Projetos</a:t>
            </a:r>
            <a:r>
              <a:rPr lang="en-US" sz="2000" b="1" dirty="0"/>
              <a:t> e </a:t>
            </a:r>
            <a:r>
              <a:rPr lang="en-US" sz="2000" b="1" dirty="0" err="1"/>
              <a:t>Clientes</a:t>
            </a:r>
            <a:endParaRPr lang="pt-BR" sz="2000" b="1" dirty="0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0638C871-C799-4BE5-AF74-F78560110434}"/>
              </a:ext>
            </a:extLst>
          </p:cNvPr>
          <p:cNvSpPr txBox="1"/>
          <p:nvPr/>
        </p:nvSpPr>
        <p:spPr>
          <a:xfrm>
            <a:off x="2013857" y="1992086"/>
            <a:ext cx="5159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Sistema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composto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menus:</a:t>
            </a:r>
          </a:p>
          <a:p>
            <a:endParaRPr lang="en-US" dirty="0"/>
          </a:p>
          <a:p>
            <a:r>
              <a:rPr lang="en-US" b="1" dirty="0" err="1"/>
              <a:t>Consultas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Projetos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Suspects</a:t>
            </a:r>
          </a:p>
          <a:p>
            <a:endParaRPr lang="en-US" u="sng" dirty="0"/>
          </a:p>
          <a:p>
            <a:r>
              <a:rPr lang="en-US" b="1" dirty="0" err="1"/>
              <a:t>Cadastrar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Suspects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34807" y="167878"/>
            <a:ext cx="3938389" cy="550506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CD ( Corporate Division )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DDA71C-F9A1-47F1-8BE7-398F44FE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8" y="159034"/>
            <a:ext cx="1342379" cy="880004"/>
          </a:xfrm>
          <a:prstGeom prst="rect">
            <a:avLst/>
          </a:prstGeom>
        </p:spPr>
      </p:pic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3570BFB9-1C35-4DA8-A837-314A5FFC92BF}"/>
              </a:ext>
            </a:extLst>
          </p:cNvPr>
          <p:cNvSpPr txBox="1"/>
          <p:nvPr/>
        </p:nvSpPr>
        <p:spPr>
          <a:xfrm>
            <a:off x="2373086" y="1417804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Controle</a:t>
            </a:r>
            <a:r>
              <a:rPr lang="en-US" sz="2000" b="1" dirty="0"/>
              <a:t> de Dados de </a:t>
            </a:r>
            <a:r>
              <a:rPr lang="en-US" sz="2000" b="1" dirty="0" err="1"/>
              <a:t>Projetos</a:t>
            </a:r>
            <a:r>
              <a:rPr lang="en-US" sz="2000" b="1" dirty="0"/>
              <a:t> e </a:t>
            </a:r>
            <a:r>
              <a:rPr lang="en-US" sz="2000" b="1" dirty="0" err="1"/>
              <a:t>Clientes</a:t>
            </a:r>
            <a:endParaRPr lang="pt-BR" sz="2000" b="1" dirty="0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0638C871-C799-4BE5-AF74-F78560110434}"/>
              </a:ext>
            </a:extLst>
          </p:cNvPr>
          <p:cNvSpPr txBox="1"/>
          <p:nvPr/>
        </p:nvSpPr>
        <p:spPr>
          <a:xfrm>
            <a:off x="2013857" y="1992086"/>
            <a:ext cx="51598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err="1"/>
              <a:t>Relatórios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Listar</a:t>
            </a:r>
            <a:r>
              <a:rPr lang="en-US" dirty="0"/>
              <a:t> Client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Listar</a:t>
            </a:r>
            <a:r>
              <a:rPr lang="en-US" dirty="0"/>
              <a:t> Prospects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Listar</a:t>
            </a:r>
            <a:r>
              <a:rPr lang="en-US" dirty="0"/>
              <a:t> Suspects</a:t>
            </a:r>
          </a:p>
          <a:p>
            <a:endParaRPr lang="en-US" u="sng" dirty="0"/>
          </a:p>
          <a:p>
            <a:r>
              <a:rPr lang="en-US" b="1" dirty="0"/>
              <a:t>Quick Dashboard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o link “Access the Quick Dashboard</a:t>
            </a:r>
            <a:r>
              <a:rPr lang="en-US" u="sng" dirty="0"/>
              <a:t>”,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é </a:t>
            </a:r>
            <a:r>
              <a:rPr lang="en-US" dirty="0" err="1"/>
              <a:t>mostrado</a:t>
            </a:r>
            <a:r>
              <a:rPr lang="en-US" dirty="0"/>
              <a:t> um Chart </a:t>
            </a:r>
            <a:r>
              <a:rPr lang="en-US" dirty="0" err="1"/>
              <a:t>rápido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u="sng" dirty="0" err="1"/>
              <a:t>principais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34807" y="167878"/>
            <a:ext cx="3938389" cy="550506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CD ( Corporate Division )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DDA71C-F9A1-47F1-8BE7-398F44FE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8" y="159034"/>
            <a:ext cx="1342379" cy="880004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15E2B20-0C9F-4ECC-8BEB-5C2CBF34DF66}"/>
              </a:ext>
            </a:extLst>
          </p:cNvPr>
          <p:cNvCxnSpPr>
            <a:cxnSpLocks/>
            <a:stCxn id="139" idx="2"/>
            <a:endCxn id="150" idx="0"/>
          </p:cNvCxnSpPr>
          <p:nvPr/>
        </p:nvCxnSpPr>
        <p:spPr>
          <a:xfrm flipH="1">
            <a:off x="3689744" y="1957581"/>
            <a:ext cx="1075801" cy="571961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824AF31D-9A93-44EE-8AD9-298E05E7A73A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1909737" y="1957581"/>
            <a:ext cx="2855808" cy="506132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7DAE8991-B2F6-49E4-B7EC-7AA460E141B1}"/>
              </a:ext>
            </a:extLst>
          </p:cNvPr>
          <p:cNvCxnSpPr>
            <a:cxnSpLocks/>
            <a:stCxn id="139" idx="2"/>
            <a:endCxn id="153" idx="0"/>
          </p:cNvCxnSpPr>
          <p:nvPr/>
        </p:nvCxnSpPr>
        <p:spPr>
          <a:xfrm>
            <a:off x="4765545" y="1957581"/>
            <a:ext cx="864161" cy="583317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92D577F0-9B45-4F89-94D8-9890BAFA5470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1835936" y="3014753"/>
            <a:ext cx="883422" cy="730140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B3CFC735-4287-4683-B2CD-3A5D50996714}"/>
              </a:ext>
            </a:extLst>
          </p:cNvPr>
          <p:cNvCxnSpPr>
            <a:cxnSpLocks/>
            <a:stCxn id="150" idx="2"/>
          </p:cNvCxnSpPr>
          <p:nvPr/>
        </p:nvCxnSpPr>
        <p:spPr>
          <a:xfrm flipH="1">
            <a:off x="3403053" y="3014753"/>
            <a:ext cx="286691" cy="694537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88106754-D6EC-4449-B910-55BF7AC8F16F}"/>
              </a:ext>
            </a:extLst>
          </p:cNvPr>
          <p:cNvCxnSpPr>
            <a:cxnSpLocks/>
            <a:stCxn id="154" idx="2"/>
            <a:endCxn id="161" idx="0"/>
          </p:cNvCxnSpPr>
          <p:nvPr/>
        </p:nvCxnSpPr>
        <p:spPr>
          <a:xfrm>
            <a:off x="7642727" y="3052945"/>
            <a:ext cx="0" cy="709125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F7A11C14-C1C1-4695-9E88-B050D33959F2}"/>
              </a:ext>
            </a:extLst>
          </p:cNvPr>
          <p:cNvCxnSpPr>
            <a:cxnSpLocks/>
            <a:stCxn id="161" idx="1"/>
            <a:endCxn id="166" idx="3"/>
          </p:cNvCxnSpPr>
          <p:nvPr/>
        </p:nvCxnSpPr>
        <p:spPr>
          <a:xfrm flipH="1" flipV="1">
            <a:off x="3888246" y="4059365"/>
            <a:ext cx="2785290" cy="15928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8AEC5015-AB85-4E02-91DA-621CCDCF80AD}"/>
              </a:ext>
            </a:extLst>
          </p:cNvPr>
          <p:cNvCxnSpPr>
            <a:cxnSpLocks/>
          </p:cNvCxnSpPr>
          <p:nvPr/>
        </p:nvCxnSpPr>
        <p:spPr>
          <a:xfrm>
            <a:off x="3100482" y="4371338"/>
            <a:ext cx="0" cy="603434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62EBB797-92BF-43C2-BC08-81DF662F2683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3918857" y="3026109"/>
            <a:ext cx="1710849" cy="805662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1A8AE8BD-BC93-4E91-933D-0F0AD6089973}"/>
              </a:ext>
            </a:extLst>
          </p:cNvPr>
          <p:cNvCxnSpPr>
            <a:cxnSpLocks/>
            <a:stCxn id="139" idx="2"/>
            <a:endCxn id="154" idx="0"/>
          </p:cNvCxnSpPr>
          <p:nvPr/>
        </p:nvCxnSpPr>
        <p:spPr>
          <a:xfrm>
            <a:off x="4765545" y="1957581"/>
            <a:ext cx="2877182" cy="610153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luxograma: Decisão 126">
            <a:extLst>
              <a:ext uri="{FF2B5EF4-FFF2-40B4-BE49-F238E27FC236}">
                <a16:creationId xmlns:a16="http://schemas.microsoft.com/office/drawing/2014/main" id="{1E9722B9-E63F-45F0-A289-7A59B335B9DB}"/>
              </a:ext>
            </a:extLst>
          </p:cNvPr>
          <p:cNvSpPr/>
          <p:nvPr/>
        </p:nvSpPr>
        <p:spPr>
          <a:xfrm>
            <a:off x="1726447" y="4990470"/>
            <a:ext cx="2748070" cy="1045028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/>
              <a:t>Cadastro ok no dia 20?</a:t>
            </a:r>
            <a:endParaRPr lang="pt-BR" b="1" dirty="0"/>
          </a:p>
          <a:p>
            <a:pPr algn="ctr"/>
            <a:endParaRPr lang="pt-BR" dirty="0"/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F734CF03-6BD4-4B21-B9BF-CA611BA28BAA}"/>
              </a:ext>
            </a:extLst>
          </p:cNvPr>
          <p:cNvCxnSpPr>
            <a:cxnSpLocks/>
            <a:stCxn id="127" idx="1"/>
          </p:cNvCxnSpPr>
          <p:nvPr/>
        </p:nvCxnSpPr>
        <p:spPr>
          <a:xfrm rot="10800000" flipH="1">
            <a:off x="1726446" y="1691166"/>
            <a:ext cx="2159753" cy="3821818"/>
          </a:xfrm>
          <a:prstGeom prst="bentConnector3">
            <a:avLst>
              <a:gd name="adj1" fmla="val -40827"/>
            </a:avLst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EB808869-B0F5-42EC-94A2-93C59CEFC490}"/>
              </a:ext>
            </a:extLst>
          </p:cNvPr>
          <p:cNvCxnSpPr>
            <a:cxnSpLocks/>
            <a:stCxn id="127" idx="3"/>
            <a:endCxn id="174" idx="1"/>
          </p:cNvCxnSpPr>
          <p:nvPr/>
        </p:nvCxnSpPr>
        <p:spPr>
          <a:xfrm>
            <a:off x="4474517" y="5512984"/>
            <a:ext cx="598608" cy="0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Fluxograma: Processo 138">
            <a:extLst>
              <a:ext uri="{FF2B5EF4-FFF2-40B4-BE49-F238E27FC236}">
                <a16:creationId xmlns:a16="http://schemas.microsoft.com/office/drawing/2014/main" id="{CB541B48-BD43-440B-BDB4-5C1DB25A6D6A}"/>
              </a:ext>
            </a:extLst>
          </p:cNvPr>
          <p:cNvSpPr/>
          <p:nvPr/>
        </p:nvSpPr>
        <p:spPr>
          <a:xfrm>
            <a:off x="3882123" y="1472370"/>
            <a:ext cx="1766844" cy="485211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Início</a:t>
            </a:r>
            <a:endParaRPr lang="pt-BR" b="1" dirty="0"/>
          </a:p>
        </p:txBody>
      </p:sp>
      <p:sp>
        <p:nvSpPr>
          <p:cNvPr id="145" name="Fluxograma: Processo 144">
            <a:extLst>
              <a:ext uri="{FF2B5EF4-FFF2-40B4-BE49-F238E27FC236}">
                <a16:creationId xmlns:a16="http://schemas.microsoft.com/office/drawing/2014/main" id="{E0225B60-40EB-4162-A37C-C0FF139B7400}"/>
              </a:ext>
            </a:extLst>
          </p:cNvPr>
          <p:cNvSpPr/>
          <p:nvPr/>
        </p:nvSpPr>
        <p:spPr>
          <a:xfrm>
            <a:off x="952514" y="2529542"/>
            <a:ext cx="1766844" cy="485211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Suspect?</a:t>
            </a:r>
            <a:endParaRPr lang="pt-BR" b="1" dirty="0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87C179AA-AC6F-4893-8637-9F3145ED9E16}"/>
              </a:ext>
            </a:extLst>
          </p:cNvPr>
          <p:cNvSpPr/>
          <p:nvPr/>
        </p:nvSpPr>
        <p:spPr>
          <a:xfrm>
            <a:off x="3391974" y="25648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150" name="Fluxograma: Processo 149">
            <a:extLst>
              <a:ext uri="{FF2B5EF4-FFF2-40B4-BE49-F238E27FC236}">
                <a16:creationId xmlns:a16="http://schemas.microsoft.com/office/drawing/2014/main" id="{BC4EAA4B-D95C-477A-A983-9D39366BF345}"/>
              </a:ext>
            </a:extLst>
          </p:cNvPr>
          <p:cNvSpPr/>
          <p:nvPr/>
        </p:nvSpPr>
        <p:spPr>
          <a:xfrm>
            <a:off x="2806322" y="2529542"/>
            <a:ext cx="1766844" cy="485211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Prospect?</a:t>
            </a:r>
            <a:endParaRPr lang="pt-BR" b="1" dirty="0"/>
          </a:p>
        </p:txBody>
      </p:sp>
      <p:sp>
        <p:nvSpPr>
          <p:cNvPr id="153" name="Fluxograma: Processo 152">
            <a:extLst>
              <a:ext uri="{FF2B5EF4-FFF2-40B4-BE49-F238E27FC236}">
                <a16:creationId xmlns:a16="http://schemas.microsoft.com/office/drawing/2014/main" id="{66A76366-DAF9-4CEE-9FBE-28E97DEDAC9B}"/>
              </a:ext>
            </a:extLst>
          </p:cNvPr>
          <p:cNvSpPr/>
          <p:nvPr/>
        </p:nvSpPr>
        <p:spPr>
          <a:xfrm>
            <a:off x="4746284" y="2540898"/>
            <a:ext cx="1766844" cy="485211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Cliente?</a:t>
            </a:r>
            <a:endParaRPr lang="pt-BR" b="1" dirty="0"/>
          </a:p>
        </p:txBody>
      </p:sp>
      <p:sp>
        <p:nvSpPr>
          <p:cNvPr id="154" name="Fluxograma: Processo 153">
            <a:extLst>
              <a:ext uri="{FF2B5EF4-FFF2-40B4-BE49-F238E27FC236}">
                <a16:creationId xmlns:a16="http://schemas.microsoft.com/office/drawing/2014/main" id="{0F1CF233-6CF6-4724-A431-EF88A3EBA96F}"/>
              </a:ext>
            </a:extLst>
          </p:cNvPr>
          <p:cNvSpPr/>
          <p:nvPr/>
        </p:nvSpPr>
        <p:spPr>
          <a:xfrm>
            <a:off x="6759305" y="2567734"/>
            <a:ext cx="1766844" cy="485211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Projeto?</a:t>
            </a:r>
            <a:endParaRPr lang="pt-BR" b="1" dirty="0"/>
          </a:p>
        </p:txBody>
      </p:sp>
      <p:sp>
        <p:nvSpPr>
          <p:cNvPr id="161" name="Fluxograma: Processo 160">
            <a:extLst>
              <a:ext uri="{FF2B5EF4-FFF2-40B4-BE49-F238E27FC236}">
                <a16:creationId xmlns:a16="http://schemas.microsoft.com/office/drawing/2014/main" id="{C3345364-9521-4103-BC01-B613F3C9A03B}"/>
              </a:ext>
            </a:extLst>
          </p:cNvPr>
          <p:cNvSpPr/>
          <p:nvPr/>
        </p:nvSpPr>
        <p:spPr>
          <a:xfrm>
            <a:off x="6673536" y="3762070"/>
            <a:ext cx="1938381" cy="626445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Solicita criação do </a:t>
            </a:r>
            <a:r>
              <a:rPr lang="en-US" b="1" dirty="0" err="1"/>
              <a:t>código</a:t>
            </a:r>
            <a:r>
              <a:rPr lang="en-US" b="1" dirty="0"/>
              <a:t> no SAP</a:t>
            </a:r>
            <a:endParaRPr lang="pt-BR" b="1" dirty="0"/>
          </a:p>
        </p:txBody>
      </p:sp>
      <p:sp>
        <p:nvSpPr>
          <p:cNvPr id="166" name="Fluxograma: Processo 165">
            <a:extLst>
              <a:ext uri="{FF2B5EF4-FFF2-40B4-BE49-F238E27FC236}">
                <a16:creationId xmlns:a16="http://schemas.microsoft.com/office/drawing/2014/main" id="{FA992695-A465-4007-A436-AFCD6CB44D73}"/>
              </a:ext>
            </a:extLst>
          </p:cNvPr>
          <p:cNvSpPr/>
          <p:nvPr/>
        </p:nvSpPr>
        <p:spPr>
          <a:xfrm>
            <a:off x="2121402" y="3747391"/>
            <a:ext cx="1766844" cy="62394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Cadastra no Sistema</a:t>
            </a:r>
            <a:endParaRPr lang="pt-BR" b="1" dirty="0"/>
          </a:p>
        </p:txBody>
      </p:sp>
      <p:sp>
        <p:nvSpPr>
          <p:cNvPr id="174" name="Fluxograma: Processo 173">
            <a:extLst>
              <a:ext uri="{FF2B5EF4-FFF2-40B4-BE49-F238E27FC236}">
                <a16:creationId xmlns:a16="http://schemas.microsoft.com/office/drawing/2014/main" id="{1560E128-0316-4FBA-8958-49C40B9297CC}"/>
              </a:ext>
            </a:extLst>
          </p:cNvPr>
          <p:cNvSpPr/>
          <p:nvPr/>
        </p:nvSpPr>
        <p:spPr>
          <a:xfrm>
            <a:off x="5073125" y="5180965"/>
            <a:ext cx="1766844" cy="664038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Exporta e envia BL ao financeiro</a:t>
            </a:r>
            <a:endParaRPr lang="pt-BR" b="1" dirty="0"/>
          </a:p>
        </p:txBody>
      </p:sp>
      <p:sp>
        <p:nvSpPr>
          <p:cNvPr id="177" name="Fluxograma: Processo 176">
            <a:extLst>
              <a:ext uri="{FF2B5EF4-FFF2-40B4-BE49-F238E27FC236}">
                <a16:creationId xmlns:a16="http://schemas.microsoft.com/office/drawing/2014/main" id="{59543927-380A-4DD4-8B1D-4887565C4AD1}"/>
              </a:ext>
            </a:extLst>
          </p:cNvPr>
          <p:cNvSpPr/>
          <p:nvPr/>
        </p:nvSpPr>
        <p:spPr>
          <a:xfrm>
            <a:off x="7333119" y="5180965"/>
            <a:ext cx="1193030" cy="664038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Fim</a:t>
            </a:r>
            <a:endParaRPr lang="pt-BR" b="1" dirty="0"/>
          </a:p>
        </p:txBody>
      </p: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798BAC41-09FF-49BA-A642-67042AAFC4DA}"/>
              </a:ext>
            </a:extLst>
          </p:cNvPr>
          <p:cNvCxnSpPr>
            <a:cxnSpLocks/>
            <a:stCxn id="174" idx="3"/>
            <a:endCxn id="177" idx="1"/>
          </p:cNvCxnSpPr>
          <p:nvPr/>
        </p:nvCxnSpPr>
        <p:spPr>
          <a:xfrm>
            <a:off x="6839969" y="5512984"/>
            <a:ext cx="493150" cy="0"/>
          </a:xfrm>
          <a:prstGeom prst="straightConnector1">
            <a:avLst/>
          </a:prstGeom>
          <a:ln w="15875">
            <a:solidFill>
              <a:srgbClr val="CF11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B12ED56B-D9D8-421E-941D-3B68A4D92226}"/>
              </a:ext>
            </a:extLst>
          </p:cNvPr>
          <p:cNvSpPr txBox="1"/>
          <p:nvPr/>
        </p:nvSpPr>
        <p:spPr>
          <a:xfrm>
            <a:off x="626633" y="6453807"/>
            <a:ext cx="57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Legenda</a:t>
            </a:r>
            <a:r>
              <a:rPr lang="pt-BR" dirty="0"/>
              <a:t>:  TRK – Tracker / CRM - Agendor 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20E9ACF9-D2DB-44AA-BC39-86F0773DABA9}"/>
              </a:ext>
            </a:extLst>
          </p:cNvPr>
          <p:cNvSpPr txBox="1"/>
          <p:nvPr/>
        </p:nvSpPr>
        <p:spPr>
          <a:xfrm>
            <a:off x="4646418" y="643901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Inside</a:t>
            </a:r>
            <a:r>
              <a:rPr lang="pt-BR" dirty="0"/>
              <a:t> Sales = Thays Lind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C1672283-C89A-4236-ADAF-705BC622DB33}"/>
              </a:ext>
            </a:extLst>
          </p:cNvPr>
          <p:cNvSpPr txBox="1"/>
          <p:nvPr/>
        </p:nvSpPr>
        <p:spPr>
          <a:xfrm>
            <a:off x="7127354" y="6442550"/>
            <a:ext cx="18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 Office = Jairo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B22B6D-283C-4C7F-99B6-23832FCC70BC}"/>
              </a:ext>
            </a:extLst>
          </p:cNvPr>
          <p:cNvSpPr txBox="1"/>
          <p:nvPr/>
        </p:nvSpPr>
        <p:spPr>
          <a:xfrm>
            <a:off x="3576705" y="629581"/>
            <a:ext cx="415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Sequência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C097EB-4BE0-46C5-A9D5-D164E621005D}"/>
              </a:ext>
            </a:extLst>
          </p:cNvPr>
          <p:cNvSpPr txBox="1"/>
          <p:nvPr/>
        </p:nvSpPr>
        <p:spPr>
          <a:xfrm>
            <a:off x="4474517" y="5110168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BBFF6C-0366-4A06-A475-8AEA40FB7BAC}"/>
              </a:ext>
            </a:extLst>
          </p:cNvPr>
          <p:cNvSpPr txBox="1"/>
          <p:nvPr/>
        </p:nvSpPr>
        <p:spPr>
          <a:xfrm>
            <a:off x="1055914" y="5143652"/>
            <a:ext cx="6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34807" y="167878"/>
            <a:ext cx="3938389" cy="550506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CD ( Corporate Division )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DDA71C-F9A1-47F1-8BE7-398F44FE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8" y="159034"/>
            <a:ext cx="1342379" cy="8800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8B873F-DE25-4B65-A478-C999C25FAEF1}"/>
              </a:ext>
            </a:extLst>
          </p:cNvPr>
          <p:cNvSpPr txBox="1"/>
          <p:nvPr/>
        </p:nvSpPr>
        <p:spPr>
          <a:xfrm>
            <a:off x="2213641" y="1796143"/>
            <a:ext cx="54755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Acesso</a:t>
            </a:r>
            <a:r>
              <a:rPr lang="en-US" b="1" dirty="0"/>
              <a:t>:</a:t>
            </a:r>
          </a:p>
          <a:p>
            <a:endParaRPr lang="en-US" b="1" u="sng" dirty="0"/>
          </a:p>
          <a:p>
            <a:r>
              <a:rPr lang="en-US" dirty="0"/>
              <a:t>O </a:t>
            </a:r>
            <a:r>
              <a:rPr lang="en-US" dirty="0" err="1"/>
              <a:t>acesso</a:t>
            </a:r>
            <a:r>
              <a:rPr lang="en-US" dirty="0"/>
              <a:t> ao Sistema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link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4"/>
              </a:rPr>
              <a:t>teste@teste.com</a:t>
            </a:r>
            <a:endParaRPr lang="en-US" dirty="0"/>
          </a:p>
          <a:p>
            <a:r>
              <a:rPr lang="en-US" dirty="0" err="1"/>
              <a:t>Senha</a:t>
            </a:r>
            <a:r>
              <a:rPr lang="en-US" dirty="0"/>
              <a:t>: 123</a:t>
            </a:r>
          </a:p>
          <a:p>
            <a:endParaRPr lang="en-US" dirty="0"/>
          </a:p>
          <a:p>
            <a:r>
              <a:rPr lang="pt-BR" dirty="0">
                <a:hlinkClick r:id="rId5"/>
              </a:rPr>
              <a:t>http://10.18.0.107:8080/Opportunity/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8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CI Theme">
  <a:themeElements>
    <a:clrScheme name="MCI custom colors">
      <a:dk1>
        <a:srgbClr val="231F20"/>
      </a:dk1>
      <a:lt1>
        <a:srgbClr val="FFFFFF"/>
      </a:lt1>
      <a:dk2>
        <a:srgbClr val="2D1D3A"/>
      </a:dk2>
      <a:lt2>
        <a:srgbClr val="FFFFFF"/>
      </a:lt2>
      <a:accent1>
        <a:srgbClr val="C1C2C0"/>
      </a:accent1>
      <a:accent2>
        <a:srgbClr val="EE2063"/>
      </a:accent2>
      <a:accent3>
        <a:srgbClr val="00A0E3"/>
      </a:accent3>
      <a:accent4>
        <a:srgbClr val="FBA61C"/>
      </a:accent4>
      <a:accent5>
        <a:srgbClr val="592B8B"/>
      </a:accent5>
      <a:accent6>
        <a:srgbClr val="F15923"/>
      </a:accent6>
      <a:hlink>
        <a:srgbClr val="EE2063"/>
      </a:hlink>
      <a:folHlink>
        <a:srgbClr val="EE20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CF1157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CI Theme" id="{0903877B-9F42-4E4B-8879-29FCF8B837E3}" vid="{F9E2E479-C084-0F46-99C9-41E4DC34B9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224</Words>
  <Application>Microsoft Office PowerPoint</Application>
  <PresentationFormat>Apresentação na tela (4:3)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 Neue Medium</vt:lpstr>
      <vt:lpstr>Wingdings</vt:lpstr>
      <vt:lpstr>MCI Theme</vt:lpstr>
      <vt:lpstr>CD ( Corporate Division ) </vt:lpstr>
      <vt:lpstr>CD ( Corporate Division ) </vt:lpstr>
      <vt:lpstr>CD ( Corporate Division ) </vt:lpstr>
      <vt:lpstr>CD ( Corporate Division 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Zwiep</dc:creator>
  <cp:lastModifiedBy>Paulo Bezerra (MCI Sao Paulo)</cp:lastModifiedBy>
  <cp:revision>430</cp:revision>
  <cp:lastPrinted>2017-10-09T18:15:00Z</cp:lastPrinted>
  <dcterms:created xsi:type="dcterms:W3CDTF">2015-11-23T08:40:31Z</dcterms:created>
  <dcterms:modified xsi:type="dcterms:W3CDTF">2018-06-26T14:43:55Z</dcterms:modified>
</cp:coreProperties>
</file>