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DFE94-26AC-48ED-B5FB-4D19FA5346AE}">
  <a:tblStyle styleId="{032DFE94-26AC-48ED-B5FB-4D19FA5346A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621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Shape 1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7" name="Shape 1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92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08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44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35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4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29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7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2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3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0" name="Shape 18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27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9" name="Shape 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Shape 665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6" name="Shape 66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Shape 1804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526127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WireFrames Pet Shop</a:t>
            </a:r>
            <a:br>
              <a:rPr lang="en" dirty="0" smtClean="0"/>
            </a:br>
            <a:r>
              <a:rPr lang="en" sz="1400" dirty="0" smtClean="0"/>
              <a:t>Javazeiros – TADS - Turma B</a:t>
            </a:r>
            <a:br>
              <a:rPr lang="en" sz="1400" dirty="0" smtClean="0"/>
            </a:br>
            <a:r>
              <a:rPr lang="en" sz="1400" dirty="0" smtClean="0"/>
              <a:t>Membros: Paulo Bezerra, Lucas Medeiros, André Pereira e Pedro Paulo Oliveira</a:t>
            </a:r>
            <a:br>
              <a:rPr lang="en" sz="1400" dirty="0" smtClean="0"/>
            </a:br>
            <a:endParaRPr lang="en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3528" y="63813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v1</a:t>
            </a:r>
            <a:endParaRPr lang="pt-BR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87622" y="40466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Vender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7" y="1216332"/>
            <a:ext cx="7316221" cy="55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571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87622" y="40466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Atualizar Estoque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3" y="1124744"/>
            <a:ext cx="8116433" cy="53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7006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3" y="980728"/>
            <a:ext cx="8116433" cy="55395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7622" y="40466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Relatórios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73259984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659169" cy="47250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47864" y="57190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Login</a:t>
            </a:r>
            <a:endParaRPr lang="pt-BR" sz="72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012375" y="571908"/>
            <a:ext cx="7520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Esqueci a Senha</a:t>
            </a:r>
            <a:endParaRPr lang="pt-BR" sz="60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52580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17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907704" y="57190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Home Page</a:t>
            </a:r>
            <a:endParaRPr lang="pt-BR" sz="72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5" y="1628800"/>
            <a:ext cx="733527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487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259632" y="57190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Consultar Produtos</a:t>
            </a:r>
            <a:endParaRPr lang="pt-BR" sz="60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09" y="1844824"/>
            <a:ext cx="731622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12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83569" y="219427"/>
            <a:ext cx="7875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Consultar Produtos</a:t>
            </a:r>
          </a:p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Resultado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1628800"/>
            <a:ext cx="7373379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9677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403648" y="571908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Consultar Pet</a:t>
            </a:r>
            <a:endParaRPr lang="pt-BR" sz="72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1" y="1776511"/>
            <a:ext cx="733527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32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2" y="1484784"/>
            <a:ext cx="7363853" cy="49878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7623" y="260648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Consultar Pet Resultado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33196372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87622" y="40466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ct val="100000"/>
            </a:pPr>
            <a:r>
              <a:rPr lang="pt-B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tic SC"/>
                <a:ea typeface="Amatic SC"/>
                <a:cs typeface="Amatic SC"/>
                <a:sym typeface="Amatic SC"/>
              </a:rPr>
              <a:t>Catálogo de Serviços</a:t>
            </a:r>
            <a:endParaRPr lang="pt-BR" sz="4800" dirty="0">
              <a:solidFill>
                <a:schemeClr val="tx1">
                  <a:lumMod val="50000"/>
                  <a:lumOff val="50000"/>
                </a:schemeClr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0" y="1340768"/>
            <a:ext cx="7077075" cy="52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42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</Words>
  <Application>Microsoft Office PowerPoint</Application>
  <PresentationFormat>Apresentação na tela (4:3)</PresentationFormat>
  <Paragraphs>14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Amatic SC</vt:lpstr>
      <vt:lpstr>Arial</vt:lpstr>
      <vt:lpstr>Merriweather</vt:lpstr>
      <vt:lpstr>Nathaniel template</vt:lpstr>
      <vt:lpstr>WireFrames Pet Shop Javazeiros – TADS - Turma B Membros: Paulo Bezerra, Lucas Medeiros, André Pereira e Pedro Paulo Oliveira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HelpMeNow Startup</dc:title>
  <dc:creator>Paulo Bezerra</dc:creator>
  <cp:lastModifiedBy>PAULO HENRIQUE BEZERRA</cp:lastModifiedBy>
  <cp:revision>28</cp:revision>
  <dcterms:modified xsi:type="dcterms:W3CDTF">2018-03-27T00:58:32Z</dcterms:modified>
</cp:coreProperties>
</file>