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Amatic SC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55D4B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hape 16"/>
          <p:cNvGrpSpPr/>
          <p:nvPr/>
        </p:nvGrpSpPr>
        <p:grpSpPr>
          <a:xfrm>
            <a:off x="-10663" y="-6006"/>
            <a:ext cx="12213325" cy="6870012"/>
            <a:chOff x="328725" y="2891150"/>
            <a:chExt cx="3447625" cy="2585725"/>
          </a:xfrm>
        </p:grpSpPr>
        <p:sp>
          <p:nvSpPr>
            <p:cNvPr id="17" name="Shape 17"/>
            <p:cNvSpPr/>
            <p:nvPr/>
          </p:nvSpPr>
          <p:spPr>
            <a:xfrm>
              <a:off x="1720050" y="5007200"/>
              <a:ext cx="58100" cy="55575"/>
            </a:xfrm>
            <a:custGeom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328725" y="4577925"/>
              <a:ext cx="118700" cy="33700"/>
            </a:xfrm>
            <a:custGeom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679650" y="4953325"/>
              <a:ext cx="58100" cy="57250"/>
            </a:xfrm>
            <a:custGeom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540050"/>
              <a:ext cx="117000" cy="36225"/>
            </a:xfrm>
            <a:custGeom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328725" y="4469350"/>
              <a:ext cx="96800" cy="23600"/>
            </a:xfrm>
            <a:custGeom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328725" y="4488700"/>
              <a:ext cx="98500" cy="32025"/>
            </a:xfrm>
            <a:custGeom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1618200" y="5157850"/>
              <a:ext cx="15175" cy="14350"/>
            </a:xfrm>
            <a:custGeom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1741075" y="5063575"/>
              <a:ext cx="55600" cy="57275"/>
            </a:xfrm>
            <a:custGeom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1678800" y="5072850"/>
              <a:ext cx="59775" cy="56425"/>
            </a:xfrm>
            <a:custGeom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1659450" y="5014775"/>
              <a:ext cx="58100" cy="63150"/>
            </a:xfrm>
            <a:custGeom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37675"/>
              <a:ext cx="140575" cy="37075"/>
            </a:xfrm>
            <a:custGeom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1583700" y="5002975"/>
              <a:ext cx="12650" cy="16875"/>
            </a:xfrm>
            <a:custGeom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1558450" y="4970150"/>
              <a:ext cx="57250" cy="63150"/>
            </a:xfrm>
            <a:custGeom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318550" y="5127550"/>
              <a:ext cx="52225" cy="57275"/>
            </a:xfrm>
            <a:custGeom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609075"/>
              <a:ext cx="85025" cy="26100"/>
            </a:xfrm>
            <a:custGeom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328725" y="4657050"/>
              <a:ext cx="143950" cy="35375"/>
            </a:xfrm>
            <a:custGeom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955775" y="4552675"/>
              <a:ext cx="143950" cy="126275"/>
            </a:xfrm>
            <a:custGeom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328725" y="4675575"/>
              <a:ext cx="141425" cy="38725"/>
            </a:xfrm>
            <a:custGeom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1320225" y="5209200"/>
              <a:ext cx="16875" cy="13500"/>
            </a:xfrm>
            <a:custGeom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328725" y="4393600"/>
              <a:ext cx="81650" cy="27800"/>
            </a:xfrm>
            <a:custGeom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1261325" y="5218450"/>
              <a:ext cx="13475" cy="13500"/>
            </a:xfrm>
            <a:custGeom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558575"/>
              <a:ext cx="122050" cy="35375"/>
            </a:xfrm>
            <a:custGeom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298350" y="5189850"/>
              <a:ext cx="59800" cy="55575"/>
            </a:xfrm>
            <a:custGeom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1241950" y="5199100"/>
              <a:ext cx="54750" cy="55575"/>
            </a:xfrm>
            <a:custGeom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1238600" y="5205825"/>
              <a:ext cx="11800" cy="50525"/>
            </a:xfrm>
            <a:custGeom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279825" y="5156175"/>
              <a:ext cx="16025" cy="23600"/>
            </a:xfrm>
            <a:custGeom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257100" y="5134300"/>
              <a:ext cx="58950" cy="58925"/>
            </a:xfrm>
            <a:custGeom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1010500" y="2891150"/>
              <a:ext cx="2237250" cy="272750"/>
            </a:xfrm>
            <a:custGeom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328725" y="4410425"/>
              <a:ext cx="81650" cy="25275"/>
            </a:xfrm>
            <a:custGeom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328725" y="4446625"/>
              <a:ext cx="90075" cy="27800"/>
            </a:xfrm>
            <a:custGeom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328725" y="4515650"/>
              <a:ext cx="53875" cy="20225"/>
            </a:xfrm>
            <a:custGeom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1480150" y="5161225"/>
              <a:ext cx="58950" cy="58100"/>
            </a:xfrm>
            <a:custGeom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1599675" y="5145225"/>
              <a:ext cx="59800" cy="54750"/>
            </a:xfrm>
            <a:custGeom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1358950" y="5178900"/>
              <a:ext cx="57275" cy="63150"/>
            </a:xfrm>
            <a:custGeom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328725" y="4427250"/>
              <a:ext cx="93450" cy="34550"/>
            </a:xfrm>
            <a:custGeom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1379150" y="5199100"/>
              <a:ext cx="16025" cy="19375"/>
            </a:xfrm>
            <a:custGeom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1618200" y="4963425"/>
              <a:ext cx="58100" cy="54725"/>
            </a:xfrm>
            <a:custGeom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1077825" y="5125025"/>
              <a:ext cx="18550" cy="21075"/>
            </a:xfrm>
            <a:custGeom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2853825" y="4795925"/>
              <a:ext cx="42100" cy="569025"/>
            </a:xfrm>
            <a:custGeom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3628175" y="4015675"/>
              <a:ext cx="10125" cy="12650"/>
            </a:xfrm>
            <a:custGeom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1049200" y="5284950"/>
              <a:ext cx="58950" cy="70725"/>
            </a:xfrm>
            <a:custGeom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599550" y="4372550"/>
              <a:ext cx="38750" cy="44625"/>
            </a:xfrm>
            <a:custGeom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1076150" y="5162900"/>
              <a:ext cx="59775" cy="56425"/>
            </a:xfrm>
            <a:custGeom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2762075" y="4700825"/>
              <a:ext cx="125425" cy="712925"/>
            </a:xfrm>
            <a:custGeom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056775" y="5104825"/>
              <a:ext cx="57275" cy="63150"/>
            </a:xfrm>
            <a:custGeom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3645850" y="4022400"/>
              <a:ext cx="40425" cy="10125"/>
            </a:xfrm>
            <a:custGeom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3509500" y="3976950"/>
              <a:ext cx="259275" cy="457900"/>
            </a:xfrm>
            <a:custGeom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725150" y="2891150"/>
              <a:ext cx="2679175" cy="790400"/>
            </a:xfrm>
            <a:custGeom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475175" y="4197475"/>
              <a:ext cx="269375" cy="75775"/>
            </a:xfrm>
            <a:custGeom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733575" y="4522375"/>
              <a:ext cx="19375" cy="10125"/>
            </a:xfrm>
            <a:custGeom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440600" y="4990350"/>
              <a:ext cx="55575" cy="55575"/>
            </a:xfrm>
            <a:custGeom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530550" y="4035875"/>
              <a:ext cx="219700" cy="344275"/>
            </a:xfrm>
            <a:custGeom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988600" y="5295900"/>
              <a:ext cx="60625" cy="64000"/>
            </a:xfrm>
            <a:custGeom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100550" y="4580450"/>
              <a:ext cx="24425" cy="9275"/>
            </a:xfrm>
            <a:custGeom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938050" y="4972675"/>
              <a:ext cx="222225" cy="368700"/>
            </a:xfrm>
            <a:custGeom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257100" y="5015600"/>
              <a:ext cx="57275" cy="62325"/>
            </a:xfrm>
            <a:custGeom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830375" y="2891150"/>
              <a:ext cx="183500" cy="267700"/>
            </a:xfrm>
            <a:custGeom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16875" y="5008025"/>
              <a:ext cx="58100" cy="55575"/>
            </a:xfrm>
            <a:custGeom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138425" y="5119150"/>
              <a:ext cx="19400" cy="16000"/>
            </a:xfrm>
            <a:custGeom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3384075" y="4763100"/>
              <a:ext cx="22775" cy="22750"/>
            </a:xfrm>
            <a:custGeom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378325" y="4997925"/>
              <a:ext cx="58100" cy="57275"/>
            </a:xfrm>
            <a:custGeom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402725" y="5029925"/>
              <a:ext cx="10125" cy="15175"/>
            </a:xfrm>
            <a:custGeom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328725" y="4115825"/>
              <a:ext cx="825725" cy="756725"/>
            </a:xfrm>
            <a:custGeom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342950" y="5039175"/>
              <a:ext cx="12675" cy="15175"/>
            </a:xfrm>
            <a:custGeom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117375" y="5097250"/>
              <a:ext cx="58125" cy="55575"/>
            </a:xfrm>
            <a:custGeom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328725" y="4697450"/>
              <a:ext cx="135525" cy="41275"/>
            </a:xfrm>
            <a:custGeom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3661000" y="4008100"/>
              <a:ext cx="7600" cy="7600"/>
            </a:xfrm>
            <a:custGeom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2890000" y="4783300"/>
              <a:ext cx="886350" cy="58950"/>
            </a:xfrm>
            <a:custGeom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2885800" y="4699125"/>
              <a:ext cx="890550" cy="64000"/>
            </a:xfrm>
            <a:custGeom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352100" y="4769000"/>
              <a:ext cx="11800" cy="11800"/>
            </a:xfrm>
            <a:custGeom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281525" y="5046750"/>
              <a:ext cx="15175" cy="21900"/>
            </a:xfrm>
            <a:custGeom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139275" y="5035800"/>
              <a:ext cx="55575" cy="54750"/>
            </a:xfrm>
            <a:custGeom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981025" y="5147750"/>
              <a:ext cx="24450" cy="20225"/>
            </a:xfrm>
            <a:custGeom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25275" y="4965950"/>
              <a:ext cx="60650" cy="42100"/>
            </a:xfrm>
            <a:custGeom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385050" y="4957525"/>
              <a:ext cx="60625" cy="42125"/>
            </a:xfrm>
            <a:custGeom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635025" y="4922175"/>
              <a:ext cx="57275" cy="37900"/>
            </a:xfrm>
            <a:custGeom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453225" y="4947425"/>
              <a:ext cx="54725" cy="42125"/>
            </a:xfrm>
            <a:custGeom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199025" y="4985300"/>
              <a:ext cx="61475" cy="39600"/>
            </a:xfrm>
            <a:custGeom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573600" y="4930600"/>
              <a:ext cx="58925" cy="38750"/>
            </a:xfrm>
            <a:custGeom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512150" y="4939850"/>
              <a:ext cx="58950" cy="38750"/>
            </a:xfrm>
            <a:custGeom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012175" y="5015600"/>
              <a:ext cx="57250" cy="37900"/>
            </a:xfrm>
            <a:custGeom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073625" y="5003825"/>
              <a:ext cx="61450" cy="40425"/>
            </a:xfrm>
            <a:custGeom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015550" y="5053475"/>
              <a:ext cx="58100" cy="55600"/>
            </a:xfrm>
            <a:custGeom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102225" y="5070325"/>
              <a:ext cx="16025" cy="19375"/>
            </a:xfrm>
            <a:custGeom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135900" y="4995400"/>
              <a:ext cx="59800" cy="40425"/>
            </a:xfrm>
            <a:custGeom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1076975" y="5043375"/>
              <a:ext cx="58100" cy="57275"/>
            </a:xfrm>
            <a:custGeom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1219225" y="5053475"/>
              <a:ext cx="16875" cy="18550"/>
            </a:xfrm>
            <a:custGeom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196500" y="5026550"/>
              <a:ext cx="58950" cy="55575"/>
            </a:xfrm>
            <a:custGeom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262150" y="4976900"/>
              <a:ext cx="59800" cy="39575"/>
            </a:xfrm>
            <a:custGeom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830300" y="5214250"/>
              <a:ext cx="10975" cy="16025"/>
            </a:xfrm>
            <a:custGeom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807575" y="5213400"/>
              <a:ext cx="6775" cy="29500"/>
            </a:xfrm>
            <a:custGeom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807575" y="5201625"/>
              <a:ext cx="58100" cy="38750"/>
            </a:xfrm>
            <a:custGeom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763825" y="5194050"/>
              <a:ext cx="18525" cy="11800"/>
            </a:xfrm>
            <a:custGeom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695625" y="4910400"/>
              <a:ext cx="62325" cy="41275"/>
            </a:xfrm>
            <a:custGeom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744450" y="5182275"/>
              <a:ext cx="58100" cy="68200"/>
            </a:xfrm>
            <a:custGeom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768875" y="5223500"/>
              <a:ext cx="17700" cy="11825"/>
            </a:xfrm>
            <a:custGeom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688900" y="5216775"/>
              <a:ext cx="58100" cy="40425"/>
            </a:xfrm>
            <a:custGeom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737725" y="4941550"/>
              <a:ext cx="90075" cy="58100"/>
            </a:xfrm>
            <a:custGeom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789900" y="4970150"/>
              <a:ext cx="23600" cy="16025"/>
            </a:xfrm>
            <a:custGeom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758750" y="4901975"/>
              <a:ext cx="58950" cy="41275"/>
            </a:xfrm>
            <a:custGeom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804225" y="5028225"/>
              <a:ext cx="22750" cy="21075"/>
            </a:xfrm>
            <a:custGeom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719200" y="5112400"/>
              <a:ext cx="133850" cy="72425"/>
            </a:xfrm>
            <a:custGeom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778125" y="4997925"/>
              <a:ext cx="69875" cy="111975"/>
            </a:xfrm>
            <a:custGeom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981025" y="5233600"/>
              <a:ext cx="74950" cy="60650"/>
            </a:xfrm>
            <a:custGeom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837100" y="3663850"/>
              <a:ext cx="44625" cy="40425"/>
            </a:xfrm>
            <a:custGeom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862350" y="3691625"/>
              <a:ext cx="13500" cy="13475"/>
            </a:xfrm>
            <a:custGeom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950725" y="5023175"/>
              <a:ext cx="58950" cy="38750"/>
            </a:xfrm>
            <a:custGeom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630050" y="3368400"/>
              <a:ext cx="233175" cy="212975"/>
            </a:xfrm>
            <a:custGeom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696525" y="3543475"/>
              <a:ext cx="79150" cy="20225"/>
            </a:xfrm>
            <a:custGeom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008800" y="3646150"/>
              <a:ext cx="23600" cy="50550"/>
            </a:xfrm>
            <a:custGeom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782400" y="3562000"/>
              <a:ext cx="27800" cy="11800"/>
            </a:xfrm>
            <a:custGeom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3432900" y="5444025"/>
              <a:ext cx="35375" cy="25275"/>
            </a:xfrm>
            <a:custGeom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3291500" y="5425525"/>
              <a:ext cx="109450" cy="36200"/>
            </a:xfrm>
            <a:custGeom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632575" y="3558625"/>
              <a:ext cx="24425" cy="12650"/>
            </a:xfrm>
            <a:custGeom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2855500" y="5364075"/>
              <a:ext cx="920850" cy="71575"/>
            </a:xfrm>
            <a:custGeom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3219125" y="5439825"/>
              <a:ext cx="32000" cy="8450"/>
            </a:xfrm>
            <a:custGeom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3221650" y="5413725"/>
              <a:ext cx="32850" cy="7600"/>
            </a:xfrm>
            <a:custGeom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225000" y="5426350"/>
              <a:ext cx="34550" cy="10975"/>
            </a:xfrm>
            <a:custGeom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2757850" y="5409525"/>
              <a:ext cx="584175" cy="67350"/>
            </a:xfrm>
            <a:custGeom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829525" y="3584725"/>
              <a:ext cx="53900" cy="19375"/>
            </a:xfrm>
            <a:custGeom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711625" y="5231075"/>
              <a:ext cx="10125" cy="15175"/>
            </a:xfrm>
            <a:custGeom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923800" y="4840525"/>
              <a:ext cx="959550" cy="542925"/>
            </a:xfrm>
            <a:custGeom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965875" y="3714350"/>
              <a:ext cx="25" cy="25"/>
            </a:xfrm>
            <a:custGeom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954950" y="5060225"/>
              <a:ext cx="58100" cy="63150"/>
            </a:xfrm>
            <a:custGeom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956625" y="3705925"/>
              <a:ext cx="10125" cy="10125"/>
            </a:xfrm>
            <a:custGeom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973450" y="5173850"/>
              <a:ext cx="103550" cy="63150"/>
            </a:xfrm>
            <a:custGeom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614050" y="3595650"/>
              <a:ext cx="114500" cy="94300"/>
            </a:xfrm>
            <a:custGeom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963350" y="5113250"/>
              <a:ext cx="90100" cy="63150"/>
            </a:xfrm>
            <a:custGeom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947375" y="3694975"/>
              <a:ext cx="33675" cy="37900"/>
            </a:xfrm>
            <a:custGeom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659500" y="3640275"/>
              <a:ext cx="14325" cy="13475"/>
            </a:xfrm>
            <a:custGeom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470950" y="3557775"/>
              <a:ext cx="100200" cy="96825"/>
            </a:xfrm>
            <a:custGeom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446550" y="3524950"/>
              <a:ext cx="579125" cy="253375"/>
            </a:xfrm>
            <a:custGeom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492850" y="3578825"/>
              <a:ext cx="53900" cy="58950"/>
            </a:xfrm>
            <a:custGeom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928850" y="3674775"/>
              <a:ext cx="71575" cy="75775"/>
            </a:xfrm>
            <a:custGeom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366525" y="5127550"/>
              <a:ext cx="8450" cy="50525"/>
            </a:xfrm>
            <a:custGeom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542450" y="5034975"/>
              <a:ext cx="55575" cy="55575"/>
            </a:xfrm>
            <a:custGeom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618200" y="5046750"/>
              <a:ext cx="18550" cy="16025"/>
            </a:xfrm>
            <a:custGeom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667850" y="5082100"/>
              <a:ext cx="9300" cy="50525"/>
            </a:xfrm>
            <a:custGeom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599675" y="5025700"/>
              <a:ext cx="58950" cy="55600"/>
            </a:xfrm>
            <a:custGeom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619875" y="5082100"/>
              <a:ext cx="52225" cy="58100"/>
            </a:xfrm>
            <a:custGeom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540750" y="5161225"/>
              <a:ext cx="10975" cy="49675"/>
            </a:xfrm>
            <a:custGeom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550025" y="5212575"/>
              <a:ext cx="58950" cy="10125"/>
            </a:xfrm>
            <a:custGeom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65000" y="5020650"/>
              <a:ext cx="10975" cy="16875"/>
            </a:xfrm>
            <a:custGeom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557600" y="5166275"/>
              <a:ext cx="19375" cy="10975"/>
            </a:xfrm>
            <a:custGeom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075" y="4997925"/>
              <a:ext cx="11800" cy="49700"/>
            </a:xfrm>
            <a:custGeom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502875" y="5066100"/>
              <a:ext cx="5075" cy="15200"/>
            </a:xfrm>
            <a:custGeom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497825" y="4981950"/>
              <a:ext cx="58950" cy="54725"/>
            </a:xfrm>
            <a:custGeom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560125" y="5056850"/>
              <a:ext cx="16025" cy="16850"/>
            </a:xfrm>
            <a:custGeom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524775" y="5011400"/>
              <a:ext cx="13475" cy="14325"/>
            </a:xfrm>
            <a:custGeom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925" y="5074525"/>
              <a:ext cx="17700" cy="15175"/>
            </a:xfrm>
            <a:custGeom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480150" y="5042550"/>
              <a:ext cx="58100" cy="57250"/>
            </a:xfrm>
            <a:custGeom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440600" y="5193200"/>
              <a:ext cx="17700" cy="14350"/>
            </a:xfrm>
            <a:custGeom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439750" y="5109050"/>
              <a:ext cx="55575" cy="56400"/>
            </a:xfrm>
            <a:custGeom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460800" y="5130075"/>
              <a:ext cx="11800" cy="16875"/>
            </a:xfrm>
            <a:custGeom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419550" y="5171325"/>
              <a:ext cx="57275" cy="55575"/>
            </a:xfrm>
            <a:custGeom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339600" y="5147750"/>
              <a:ext cx="21900" cy="19400"/>
            </a:xfrm>
            <a:custGeom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377475" y="5118300"/>
              <a:ext cx="59775" cy="56425"/>
            </a:xfrm>
            <a:custGeom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403575" y="5140175"/>
              <a:ext cx="16000" cy="16025"/>
            </a:xfrm>
            <a:custGeom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543275" y="5153650"/>
              <a:ext cx="54750" cy="55575"/>
            </a:xfrm>
            <a:custGeom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559275" y="5089675"/>
              <a:ext cx="58100" cy="58950"/>
            </a:xfrm>
            <a:custGeom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4525" y="5112400"/>
              <a:ext cx="16025" cy="18550"/>
            </a:xfrm>
            <a:custGeom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39925" y="5041700"/>
              <a:ext cx="10950" cy="50525"/>
            </a:xfrm>
            <a:custGeom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521400" y="5122500"/>
              <a:ext cx="17700" cy="16875"/>
            </a:xfrm>
            <a:custGeom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496150" y="5182275"/>
              <a:ext cx="21900" cy="16850"/>
            </a:xfrm>
            <a:custGeom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498675" y="5098950"/>
              <a:ext cx="58100" cy="59775"/>
            </a:xfrm>
            <a:custGeom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619050" y="5212575"/>
              <a:ext cx="9275" cy="56400"/>
            </a:xfrm>
            <a:custGeom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136750" y="5042550"/>
              <a:ext cx="11800" cy="50525"/>
            </a:xfrm>
            <a:custGeom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160325" y="5061050"/>
              <a:ext cx="16850" cy="22775"/>
            </a:xfrm>
            <a:custGeom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103925" y="5181425"/>
              <a:ext cx="12650" cy="18550"/>
            </a:xfrm>
            <a:custGeom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057625" y="5223500"/>
              <a:ext cx="57250" cy="63175"/>
            </a:xfrm>
            <a:custGeom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204075" y="5109050"/>
              <a:ext cx="11825" cy="5075"/>
            </a:xfrm>
            <a:custGeom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178825" y="5088000"/>
              <a:ext cx="58100" cy="57250"/>
            </a:xfrm>
            <a:custGeom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202400" y="5112400"/>
              <a:ext cx="13500" cy="16025"/>
            </a:xfrm>
            <a:custGeom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109800" y="5277375"/>
              <a:ext cx="58950" cy="64000"/>
            </a:xfrm>
            <a:custGeom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660275" y="5133450"/>
              <a:ext cx="57275" cy="63150"/>
            </a:xfrm>
            <a:custGeom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620725" y="5199100"/>
              <a:ext cx="60625" cy="69875"/>
            </a:xfrm>
            <a:custGeom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201550" y="5226875"/>
              <a:ext cx="16025" cy="17700"/>
            </a:xfrm>
            <a:custGeom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546650" y="5208350"/>
              <a:ext cx="73250" cy="67375"/>
            </a:xfrm>
            <a:custGeom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246175" y="5223500"/>
              <a:ext cx="300500" cy="101875"/>
            </a:xfrm>
            <a:custGeom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169575" y="5265600"/>
              <a:ext cx="79975" cy="69875"/>
            </a:xfrm>
            <a:custGeom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418725" y="5052650"/>
              <a:ext cx="58100" cy="55575"/>
            </a:xfrm>
            <a:custGeom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241125" y="5079575"/>
              <a:ext cx="55575" cy="55575"/>
            </a:xfrm>
            <a:custGeom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318550" y="5092200"/>
              <a:ext cx="18550" cy="16025"/>
            </a:xfrm>
            <a:custGeom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138425" y="5153650"/>
              <a:ext cx="55575" cy="57250"/>
            </a:xfrm>
            <a:custGeom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238600" y="5087150"/>
              <a:ext cx="10950" cy="49700"/>
            </a:xfrm>
            <a:custGeom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382525" y="5082950"/>
              <a:ext cx="12650" cy="16025"/>
            </a:xfrm>
            <a:custGeom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298350" y="5071175"/>
              <a:ext cx="58950" cy="55575"/>
            </a:xfrm>
            <a:custGeom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358125" y="5059375"/>
              <a:ext cx="58100" cy="63150"/>
            </a:xfrm>
            <a:custGeom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262150" y="5100625"/>
              <a:ext cx="13500" cy="17700"/>
            </a:xfrm>
            <a:custGeom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1118225" y="5216775"/>
              <a:ext cx="57275" cy="55575"/>
            </a:xfrm>
            <a:custGeom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162000" y="5176375"/>
              <a:ext cx="12650" cy="18550"/>
            </a:xfrm>
            <a:custGeom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219225" y="5164600"/>
              <a:ext cx="16025" cy="22750"/>
            </a:xfrm>
            <a:custGeom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140100" y="5236975"/>
              <a:ext cx="16875" cy="18550"/>
            </a:xfrm>
            <a:custGeom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197350" y="5143550"/>
              <a:ext cx="58100" cy="60625"/>
            </a:xfrm>
            <a:custGeom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1178825" y="5206675"/>
              <a:ext cx="58950" cy="57250"/>
            </a:xfrm>
            <a:custGeom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Shape 212"/>
          <p:cNvSpPr txBox="1"/>
          <p:nvPr>
            <p:ph type="ctrTitle"/>
          </p:nvPr>
        </p:nvSpPr>
        <p:spPr>
          <a:xfrm>
            <a:off x="2921401" y="2427150"/>
            <a:ext cx="63491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alibri"/>
              <a:buNone/>
              <a:defRPr b="0" i="0" sz="7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7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7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7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7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7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7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7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7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7" name="Shape 4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8" name="Shape 4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9" name="Shape 4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3" name="Shape 44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5" name="Shape 4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6" name="Shape 4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1" name="Shape 4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2" name="Shape 4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3" name="Shape 4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Shape 4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Shape 4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9" name="Shape 4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ítulo e conteúdo">
  <p:cSld name="1_Título e conteúdo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3" name="Shape 4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4" name="Shape 4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5" name="Shape 4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6" name="Shape 4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ítulo e conteúdo">
  <p:cSld name="2_Título e conteúdo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Shape 4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Shape 4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2" name="Shape 4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3" name="Shape 4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Shape 214"/>
          <p:cNvGrpSpPr/>
          <p:nvPr/>
        </p:nvGrpSpPr>
        <p:grpSpPr>
          <a:xfrm>
            <a:off x="185" y="104"/>
            <a:ext cx="12213325" cy="6870012"/>
            <a:chOff x="3843650" y="2891150"/>
            <a:chExt cx="3447625" cy="2585725"/>
          </a:xfrm>
        </p:grpSpPr>
        <p:sp>
          <p:nvSpPr>
            <p:cNvPr id="215" name="Shape 215"/>
            <p:cNvSpPr/>
            <p:nvPr/>
          </p:nvSpPr>
          <p:spPr>
            <a:xfrm>
              <a:off x="6911650" y="2942500"/>
              <a:ext cx="56425" cy="5075"/>
            </a:xfrm>
            <a:custGeom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4378125" y="2979525"/>
              <a:ext cx="20225" cy="17700"/>
            </a:xfrm>
            <a:custGeom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4356250" y="295597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4518700" y="2973650"/>
              <a:ext cx="18550" cy="19375"/>
            </a:xfrm>
            <a:custGeom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4386550" y="2891150"/>
              <a:ext cx="8450" cy="57275"/>
            </a:xfrm>
            <a:custGeom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4526275" y="2891150"/>
              <a:ext cx="62300" cy="55575"/>
            </a:xfrm>
            <a:custGeom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896675" y="2891150"/>
              <a:ext cx="62325" cy="11825"/>
            </a:xfrm>
            <a:custGeom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4501875" y="2950925"/>
              <a:ext cx="58100" cy="59775"/>
            </a:xfrm>
            <a:custGeom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484200" y="2917250"/>
              <a:ext cx="15175" cy="16850"/>
            </a:xfrm>
            <a:custGeom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4390750" y="2891150"/>
              <a:ext cx="58125" cy="56425"/>
            </a:xfrm>
            <a:custGeom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455575" y="2891150"/>
              <a:ext cx="8450" cy="52225"/>
            </a:xfrm>
            <a:custGeom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4596975" y="2891150"/>
              <a:ext cx="62325" cy="47175"/>
            </a:xfrm>
            <a:custGeom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4245150" y="2892850"/>
              <a:ext cx="63150" cy="58925"/>
            </a:xfrm>
            <a:custGeom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4341950" y="2923150"/>
              <a:ext cx="10950" cy="17700"/>
            </a:xfrm>
            <a:custGeom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4272075" y="2926500"/>
              <a:ext cx="14350" cy="17700"/>
            </a:xfrm>
            <a:custGeom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4124775" y="2891150"/>
              <a:ext cx="10125" cy="25"/>
            </a:xfrm>
            <a:custGeom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3843650" y="3535050"/>
              <a:ext cx="196150" cy="301350"/>
            </a:xfrm>
            <a:custGeom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4035575" y="2903775"/>
              <a:ext cx="7600" cy="58950"/>
            </a:xfrm>
            <a:custGeom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4414325" y="2920625"/>
              <a:ext cx="12650" cy="19375"/>
            </a:xfrm>
            <a:custGeom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4049025" y="2891150"/>
              <a:ext cx="56425" cy="4250"/>
            </a:xfrm>
            <a:custGeom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4175275" y="2893675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4060825" y="2929025"/>
              <a:ext cx="17700" cy="26125"/>
            </a:xfrm>
            <a:custGeom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4039775" y="2901250"/>
              <a:ext cx="58100" cy="60625"/>
            </a:xfrm>
            <a:custGeom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4114675" y="2891150"/>
              <a:ext cx="4250" cy="875"/>
            </a:xfrm>
            <a:custGeom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286400" y="2956800"/>
              <a:ext cx="62300" cy="67375"/>
            </a:xfrm>
            <a:custGeom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4288075" y="3030025"/>
              <a:ext cx="6750" cy="58125"/>
            </a:xfrm>
            <a:custGeom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4312475" y="2982050"/>
              <a:ext cx="15175" cy="17700"/>
            </a:xfrm>
            <a:custGeom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4315850" y="2891150"/>
              <a:ext cx="64000" cy="58950"/>
            </a:xfrm>
            <a:custGeom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4552375" y="2915575"/>
              <a:ext cx="15175" cy="17700"/>
            </a:xfrm>
            <a:custGeom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171925" y="2986275"/>
              <a:ext cx="14325" cy="21050"/>
            </a:xfrm>
            <a:custGeom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4150025" y="2965225"/>
              <a:ext cx="58950" cy="59775"/>
            </a:xfrm>
            <a:custGeom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4238425" y="2984575"/>
              <a:ext cx="21050" cy="18550"/>
            </a:xfrm>
            <a:custGeom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4199700" y="2927350"/>
              <a:ext cx="17700" cy="24425"/>
            </a:xfrm>
            <a:custGeom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3843650" y="3509800"/>
              <a:ext cx="220550" cy="34550"/>
            </a:xfrm>
            <a:custGeom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4215700" y="2961850"/>
              <a:ext cx="63975" cy="60625"/>
            </a:xfrm>
            <a:custGeom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347000" y="5169650"/>
              <a:ext cx="557225" cy="307225"/>
            </a:xfrm>
            <a:custGeom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949700" y="3040125"/>
              <a:ext cx="65675" cy="60650"/>
            </a:xfrm>
            <a:custGeom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713975" y="3144500"/>
              <a:ext cx="61475" cy="74100"/>
            </a:xfrm>
            <a:custGeom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783825" y="3175650"/>
              <a:ext cx="64000" cy="40425"/>
            </a:xfrm>
            <a:custGeom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809075" y="3187425"/>
              <a:ext cx="13500" cy="18550"/>
            </a:xfrm>
            <a:custGeom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735025" y="3156300"/>
              <a:ext cx="21900" cy="14325"/>
            </a:xfrm>
            <a:custGeom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691250" y="3071275"/>
              <a:ext cx="152375" cy="70725"/>
            </a:xfrm>
            <a:custGeom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3904250" y="3176500"/>
              <a:ext cx="62325" cy="77450"/>
            </a:xfrm>
            <a:custGeom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3843650" y="4433150"/>
              <a:ext cx="366175" cy="525250"/>
            </a:xfrm>
            <a:custGeom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483350" y="3152075"/>
              <a:ext cx="79975" cy="72425"/>
            </a:xfrm>
            <a:custGeom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045675" y="3169750"/>
              <a:ext cx="85875" cy="74950"/>
            </a:xfrm>
            <a:custGeom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792250" y="2902100"/>
              <a:ext cx="27800" cy="20225"/>
            </a:xfrm>
            <a:custGeom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4374775" y="5194050"/>
              <a:ext cx="236525" cy="188575"/>
            </a:xfrm>
            <a:custGeom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6859475" y="5379225"/>
              <a:ext cx="306400" cy="97650"/>
            </a:xfrm>
            <a:custGeom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659275" y="5290000"/>
              <a:ext cx="214650" cy="186875"/>
            </a:xfrm>
            <a:custGeom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6519425" y="5245400"/>
              <a:ext cx="57250" cy="53900"/>
            </a:xfrm>
            <a:custGeom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448725" y="5146075"/>
              <a:ext cx="392250" cy="330800"/>
            </a:xfrm>
            <a:custGeom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192775" y="5434775"/>
              <a:ext cx="98500" cy="42100"/>
            </a:xfrm>
            <a:custGeom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474825" y="5198250"/>
              <a:ext cx="22750" cy="21925"/>
            </a:xfrm>
            <a:custGeom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037250" y="5245400"/>
              <a:ext cx="38750" cy="106075"/>
            </a:xfrm>
            <a:custGeom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124775" y="5049275"/>
              <a:ext cx="64850" cy="42125"/>
            </a:xfrm>
            <a:custGeom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039775" y="2891150"/>
              <a:ext cx="5075" cy="5925"/>
            </a:xfrm>
            <a:custGeom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015375" y="4990350"/>
              <a:ext cx="185175" cy="365325"/>
            </a:xfrm>
            <a:custGeom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6735750" y="2891150"/>
              <a:ext cx="270200" cy="160800"/>
            </a:xfrm>
            <a:custGeom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4272075" y="3094000"/>
              <a:ext cx="62325" cy="67375"/>
            </a:xfrm>
            <a:custGeom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4512800" y="3015725"/>
              <a:ext cx="64000" cy="63150"/>
            </a:xfrm>
            <a:custGeom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4201375" y="3099050"/>
              <a:ext cx="64000" cy="59800"/>
            </a:xfrm>
            <a:custGeom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4426950" y="2952600"/>
              <a:ext cx="64000" cy="60625"/>
            </a:xfrm>
            <a:custGeom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539750" y="3040125"/>
              <a:ext cx="17700" cy="21075"/>
            </a:xfrm>
            <a:custGeom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293125" y="3114200"/>
              <a:ext cx="18550" cy="22750"/>
            </a:xfrm>
            <a:custGeom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136575" y="3101575"/>
              <a:ext cx="58100" cy="59800"/>
            </a:xfrm>
            <a:custGeom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225800" y="3118425"/>
              <a:ext cx="18525" cy="16000"/>
            </a:xfrm>
            <a:custGeom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061650" y="3103275"/>
              <a:ext cx="64000" cy="60625"/>
            </a:xfrm>
            <a:custGeom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4156775" y="3122625"/>
              <a:ext cx="15175" cy="15175"/>
            </a:xfrm>
            <a:custGeom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584350" y="3014875"/>
              <a:ext cx="55575" cy="61475"/>
            </a:xfrm>
            <a:custGeom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4775425" y="2938300"/>
              <a:ext cx="68200" cy="127125"/>
            </a:xfrm>
            <a:custGeom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3843650" y="4529100"/>
              <a:ext cx="340925" cy="344275"/>
            </a:xfrm>
            <a:custGeom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4724925" y="3009000"/>
              <a:ext cx="61450" cy="60625"/>
            </a:xfrm>
            <a:custGeom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4666850" y="2891150"/>
              <a:ext cx="64825" cy="44650"/>
            </a:xfrm>
            <a:custGeom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3843650" y="3535900"/>
              <a:ext cx="228125" cy="383850"/>
            </a:xfrm>
            <a:custGeom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4802350" y="2972800"/>
              <a:ext cx="26125" cy="22750"/>
            </a:xfrm>
            <a:custGeom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3843650" y="4554350"/>
              <a:ext cx="234025" cy="291250"/>
            </a:xfrm>
            <a:custGeom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4707250" y="2941650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4637375" y="2942500"/>
              <a:ext cx="62325" cy="68200"/>
            </a:xfrm>
            <a:custGeom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4652525" y="3011525"/>
              <a:ext cx="64850" cy="60625"/>
            </a:xfrm>
            <a:custGeom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4737550" y="3191650"/>
              <a:ext cx="21900" cy="12650"/>
            </a:xfrm>
            <a:custGeom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4467350" y="3043500"/>
              <a:ext cx="20225" cy="21075"/>
            </a:xfrm>
            <a:custGeom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4443800" y="3019100"/>
              <a:ext cx="62300" cy="65675"/>
            </a:xfrm>
            <a:custGeom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4431175" y="3110000"/>
              <a:ext cx="22750" cy="19375"/>
            </a:xfrm>
            <a:custGeom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552375" y="3084750"/>
              <a:ext cx="63975" cy="59775"/>
            </a:xfrm>
            <a:custGeom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4586025" y="2969425"/>
              <a:ext cx="22750" cy="17700"/>
            </a:xfrm>
            <a:custGeom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4567525" y="3158825"/>
              <a:ext cx="5900" cy="65675"/>
            </a:xfrm>
            <a:custGeom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4670200" y="3192475"/>
              <a:ext cx="10975" cy="16875"/>
            </a:xfrm>
            <a:custGeom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623075" y="3079700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826650" y="4567825"/>
              <a:ext cx="297975" cy="292925"/>
            </a:xfrm>
            <a:custGeom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570050" y="3149550"/>
              <a:ext cx="64825" cy="75775"/>
            </a:xfrm>
            <a:custGeom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134050" y="3160500"/>
              <a:ext cx="342600" cy="82500"/>
            </a:xfrm>
            <a:custGeom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573400" y="3096525"/>
              <a:ext cx="17700" cy="16025"/>
            </a:xfrm>
            <a:custGeom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3843650" y="3111675"/>
              <a:ext cx="69900" cy="65675"/>
            </a:xfrm>
            <a:custGeom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3974950" y="2891150"/>
              <a:ext cx="60650" cy="10125"/>
            </a:xfrm>
            <a:custGeom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3843650" y="3181550"/>
              <a:ext cx="53900" cy="69875"/>
            </a:xfrm>
            <a:custGeom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3921100" y="3108325"/>
              <a:ext cx="62300" cy="67350"/>
            </a:xfrm>
            <a:custGeom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4639075" y="3015725"/>
              <a:ext cx="6750" cy="58100"/>
            </a:xfrm>
            <a:custGeom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4113850" y="3054450"/>
              <a:ext cx="18525" cy="26125"/>
            </a:xfrm>
            <a:custGeom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3974125" y="3175650"/>
              <a:ext cx="63150" cy="69050"/>
            </a:xfrm>
            <a:custGeom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091950" y="3033400"/>
              <a:ext cx="62325" cy="65675"/>
            </a:xfrm>
            <a:custGeom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4132350" y="3104100"/>
              <a:ext cx="8450" cy="58100"/>
            </a:xfrm>
            <a:custGeom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4015375" y="3126825"/>
              <a:ext cx="18525" cy="21925"/>
            </a:xfrm>
            <a:custGeom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3990950" y="3106625"/>
              <a:ext cx="63150" cy="59800"/>
            </a:xfrm>
            <a:custGeom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4412650" y="3088950"/>
              <a:ext cx="64825" cy="60625"/>
            </a:xfrm>
            <a:custGeom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994975" y="3960950"/>
              <a:ext cx="296300" cy="452025"/>
            </a:xfrm>
            <a:custGeom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5857000" y="2891150"/>
              <a:ext cx="1266800" cy="381325"/>
            </a:xfrm>
            <a:custGeom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26300" y="4418850"/>
              <a:ext cx="32850" cy="23575"/>
            </a:xfrm>
            <a:custGeom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7000875" y="3964325"/>
              <a:ext cx="17700" cy="17700"/>
            </a:xfrm>
            <a:custGeom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7124600" y="4429775"/>
              <a:ext cx="8450" cy="15175"/>
            </a:xfrm>
            <a:custGeom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6900725" y="2972800"/>
              <a:ext cx="58925" cy="9275"/>
            </a:xfrm>
            <a:custGeom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6748375" y="3072975"/>
              <a:ext cx="106900" cy="36200"/>
            </a:xfrm>
            <a:custGeom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7065675" y="3940750"/>
              <a:ext cx="53075" cy="20225"/>
            </a:xfrm>
            <a:custGeom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4645800" y="3178175"/>
              <a:ext cx="64825" cy="42100"/>
            </a:xfrm>
            <a:custGeom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6748375" y="3108325"/>
              <a:ext cx="73250" cy="25275"/>
            </a:xfrm>
            <a:custGeom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6743325" y="3060350"/>
              <a:ext cx="93450" cy="21900"/>
            </a:xfrm>
            <a:custGeom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7182675" y="4392750"/>
              <a:ext cx="76625" cy="40425"/>
            </a:xfrm>
            <a:custGeom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6135600" y="2891150"/>
              <a:ext cx="26975" cy="145650"/>
            </a:xfrm>
            <a:custGeom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3843650" y="2891150"/>
              <a:ext cx="1028600" cy="388050"/>
            </a:xfrm>
            <a:custGeom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6583400" y="4932275"/>
              <a:ext cx="707875" cy="436025"/>
            </a:xfrm>
            <a:custGeom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4783000" y="3183225"/>
              <a:ext cx="5075" cy="33700"/>
            </a:xfrm>
            <a:custGeom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4735025" y="2891150"/>
              <a:ext cx="100175" cy="42125"/>
            </a:xfrm>
            <a:custGeom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6612850" y="4974375"/>
              <a:ext cx="14325" cy="15175"/>
            </a:xfrm>
            <a:custGeom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6971425" y="3905400"/>
              <a:ext cx="319850" cy="567325"/>
            </a:xfrm>
            <a:custGeom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7159950" y="3928975"/>
              <a:ext cx="10975" cy="10125"/>
            </a:xfrm>
            <a:custGeom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7158275" y="5139350"/>
              <a:ext cx="67350" cy="65675"/>
            </a:xfrm>
            <a:custGeom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6637250" y="5024025"/>
              <a:ext cx="49700" cy="49675"/>
            </a:xfrm>
            <a:custGeom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7121250" y="4706700"/>
              <a:ext cx="170025" cy="420875"/>
            </a:xfrm>
            <a:custGeom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4027150" y="2993850"/>
              <a:ext cx="23600" cy="16850"/>
            </a:xfrm>
            <a:custGeom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4005250" y="2970275"/>
              <a:ext cx="63175" cy="59775"/>
            </a:xfrm>
            <a:custGeom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4969000" y="2997200"/>
              <a:ext cx="16875" cy="10125"/>
            </a:xfrm>
            <a:custGeom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3979175" y="3059500"/>
              <a:ext cx="15175" cy="21900"/>
            </a:xfrm>
            <a:custGeom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3935400" y="2971125"/>
              <a:ext cx="61475" cy="67350"/>
            </a:xfrm>
            <a:custGeom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4085225" y="3125150"/>
              <a:ext cx="19375" cy="19375"/>
            </a:xfrm>
            <a:custGeom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4075975" y="2966900"/>
              <a:ext cx="63975" cy="60625"/>
            </a:xfrm>
            <a:custGeom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4101225" y="2991325"/>
              <a:ext cx="16000" cy="19375"/>
            </a:xfrm>
            <a:custGeom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4046500" y="3060350"/>
              <a:ext cx="15175" cy="21900"/>
            </a:xfrm>
            <a:custGeom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4022100" y="3037600"/>
              <a:ext cx="61475" cy="60650"/>
            </a:xfrm>
            <a:custGeom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4972375" y="2979525"/>
              <a:ext cx="17700" cy="9300"/>
            </a:xfrm>
            <a:custGeom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4949650" y="2944175"/>
              <a:ext cx="274425" cy="118725"/>
            </a:xfrm>
            <a:custGeom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3969075" y="2891150"/>
              <a:ext cx="5075" cy="8450"/>
            </a:xfrm>
            <a:custGeom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3843650" y="2908000"/>
              <a:ext cx="42125" cy="65675"/>
            </a:xfrm>
            <a:custGeom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3843650" y="3008150"/>
              <a:ext cx="26975" cy="21900"/>
            </a:xfrm>
            <a:custGeom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3990950" y="2931550"/>
              <a:ext cx="19375" cy="22750"/>
            </a:xfrm>
            <a:custGeom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3964850" y="2903775"/>
              <a:ext cx="64000" cy="60625"/>
            </a:xfrm>
            <a:custGeom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4104575" y="2989625"/>
              <a:ext cx="13500" cy="5075"/>
            </a:xfrm>
            <a:custGeom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3843650" y="2891150"/>
              <a:ext cx="46325" cy="13500"/>
            </a:xfrm>
            <a:custGeom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3843650" y="3044350"/>
              <a:ext cx="101875" cy="60625"/>
            </a:xfrm>
            <a:custGeom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3894150" y="2907150"/>
              <a:ext cx="63150" cy="58950"/>
            </a:xfrm>
            <a:custGeom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3957275" y="2992150"/>
              <a:ext cx="20225" cy="25275"/>
            </a:xfrm>
            <a:custGeom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3843650" y="2973650"/>
              <a:ext cx="82525" cy="63975"/>
            </a:xfrm>
            <a:custGeom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4394975" y="3045175"/>
              <a:ext cx="14325" cy="19400"/>
            </a:xfrm>
            <a:custGeom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4464000" y="2891150"/>
              <a:ext cx="55575" cy="53050"/>
            </a:xfrm>
            <a:custGeom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4452200" y="2976175"/>
              <a:ext cx="5925" cy="17700"/>
            </a:xfrm>
            <a:custGeom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4373075" y="3023300"/>
              <a:ext cx="61475" cy="60625"/>
            </a:xfrm>
            <a:custGeom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7067375" y="4626750"/>
              <a:ext cx="59775" cy="239900"/>
            </a:xfrm>
            <a:custGeom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4497650" y="2953450"/>
              <a:ext cx="8450" cy="58100"/>
            </a:xfrm>
            <a:custGeom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4487550" y="3155450"/>
              <a:ext cx="68200" cy="7600"/>
            </a:xfrm>
            <a:custGeom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4487550" y="3087275"/>
              <a:ext cx="58100" cy="60625"/>
            </a:xfrm>
            <a:custGeom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4341950" y="3092325"/>
              <a:ext cx="63150" cy="59775"/>
            </a:xfrm>
            <a:custGeom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4566675" y="2947550"/>
              <a:ext cx="64000" cy="60625"/>
            </a:xfrm>
            <a:custGeom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4483350" y="3089800"/>
              <a:ext cx="8450" cy="58950"/>
            </a:xfrm>
            <a:custGeom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4104575" y="2898725"/>
              <a:ext cx="64000" cy="59800"/>
            </a:xfrm>
            <a:custGeom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4501875" y="3099900"/>
              <a:ext cx="22750" cy="12650"/>
            </a:xfrm>
            <a:custGeom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5144925" y="2978700"/>
              <a:ext cx="56425" cy="56400"/>
            </a:xfrm>
            <a:custGeom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4186225" y="3053600"/>
              <a:ext cx="17700" cy="26125"/>
            </a:xfrm>
            <a:custGeom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4127300" y="2927350"/>
              <a:ext cx="19400" cy="21900"/>
            </a:xfrm>
            <a:custGeom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4232525" y="3029200"/>
              <a:ext cx="55575" cy="61475"/>
            </a:xfrm>
            <a:custGeom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4146675" y="2967750"/>
              <a:ext cx="7600" cy="58100"/>
            </a:xfrm>
            <a:custGeom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4160975" y="3030025"/>
              <a:ext cx="64850" cy="63175"/>
            </a:xfrm>
            <a:custGeom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4328475" y="3051075"/>
              <a:ext cx="19375" cy="17700"/>
            </a:xfrm>
            <a:custGeom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4254400" y="3051075"/>
              <a:ext cx="25275" cy="22750"/>
            </a:xfrm>
            <a:custGeom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4365500" y="3115050"/>
              <a:ext cx="19400" cy="16850"/>
            </a:xfrm>
            <a:custGeom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4301550" y="3025825"/>
              <a:ext cx="64825" cy="60625"/>
            </a:xfrm>
            <a:custGeom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Shape 389"/>
          <p:cNvSpPr txBox="1"/>
          <p:nvPr>
            <p:ph type="title"/>
          </p:nvPr>
        </p:nvSpPr>
        <p:spPr>
          <a:xfrm>
            <a:off x="1509001" y="830700"/>
            <a:ext cx="9173999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1509001" y="1750401"/>
            <a:ext cx="9173999" cy="466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3" name="Shape 39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Shape 39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Shape 39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0" name="Shape 40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1" name="Shape 40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Shape 40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Shape 40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2" name="Shape 4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3" name="Shape 4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4" name="Shape 4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9" name="Shape 4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0" name="Shape 4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1" name="Shape 4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Shape 4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Shape 4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7" name="Shape 4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Shape 4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2" name="Shape 4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ctrTitle"/>
          </p:nvPr>
        </p:nvSpPr>
        <p:spPr>
          <a:xfrm>
            <a:off x="3715050" y="2427150"/>
            <a:ext cx="526127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br>
              <a:rPr b="1" i="0" lang="pt-BR" sz="3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pt-BR" sz="3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3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Levantamento dos Requisitos de Software</a:t>
            </a:r>
            <a:br>
              <a:rPr b="1" i="0" lang="pt-BR" sz="3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t-BR" sz="7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Javazeiros</a:t>
            </a:r>
            <a:r>
              <a:rPr b="0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André Pereira Martins</a:t>
            </a:r>
            <a:br>
              <a:rPr b="0" i="0" lang="pt-BR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Lucas Medeiros</a:t>
            </a:r>
            <a:br>
              <a:rPr b="0" i="0" lang="pt-BR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Paulo Henrique Bezerra</a:t>
            </a:r>
            <a:br>
              <a:rPr b="0" i="0" lang="pt-BR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Pedro Paulo</a:t>
            </a:r>
            <a:br>
              <a:rPr b="0" i="0" lang="pt-BR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1847528" y="6381328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/>
        </p:nvSpPr>
        <p:spPr>
          <a:xfrm>
            <a:off x="1308100" y="381409"/>
            <a:ext cx="98425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Propósito</a:t>
            </a:r>
            <a:endParaRPr sz="4400">
              <a:solidFill>
                <a:srgbClr val="7F7F7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1308100" y="1562100"/>
            <a:ext cx="9842500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222222"/>
                </a:solidFill>
              </a:rPr>
              <a:t>Devido ao rápido crescimento da empresa Astec, a profissionalização dos processos tornou-se necessária. Houve uma expansão nas filiais da empresa, e como não existe um processo consolidado para gerenciar as rotinas da empresa, a transferência de informações e a praticidade do processo ao todo, começaram a apresentar sérios problemas para a empresa.</a:t>
            </a:r>
            <a:endParaRPr sz="2800">
              <a:solidFill>
                <a:srgbClr val="222222"/>
              </a:solidFill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/>
        </p:nvSpPr>
        <p:spPr>
          <a:xfrm>
            <a:off x="927100" y="368709"/>
            <a:ext cx="934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casos de uso</a:t>
            </a:r>
            <a:endParaRPr sz="3200">
              <a:solidFill>
                <a:srgbClr val="7F7F7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362" y="1095530"/>
            <a:ext cx="7242676" cy="5200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/>
        </p:nvSpPr>
        <p:spPr>
          <a:xfrm>
            <a:off x="4325764" y="279809"/>
            <a:ext cx="24482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sz="3200">
              <a:solidFill>
                <a:srgbClr val="7F7F7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1206500" y="1283684"/>
            <a:ext cx="9664700" cy="4349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Gerenciamento de estoque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 de negócios: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[RN001] – Prioridade de idade - Dar prioridade a venda de animais mais velhos.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[RN002] – Animais doentes - Animais com doenças não podem ser comercializados.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[RN003] – Desconto na validade dos produtos - Produtos próximos ao prazo de validade entram em até 20% de desconto variando de acordo com valor do produto.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[RN004] – Doação de animais - Animais com metade da vida deverão ser doados.</a:t>
            </a:r>
            <a:endParaRPr/>
          </a:p>
          <a:p>
            <a:pPr indent="-1143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Vendas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 de negócios: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[RN006] – Venda para menores - Venda de animais para menores, somente com a presença de um responsável legal.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[RN007] – Devolução de produtos - Devoluções serão aceitas apenas para produtos com defeitos de fábrica.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– Relatórios gerenciais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 de negócios: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[RN009] – Permissão de relatórios - Apenas usuários com a permissão de “Relatórios” terão o acesso ao módulo de relatórios.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/>
        </p:nvSpPr>
        <p:spPr>
          <a:xfrm>
            <a:off x="2044700" y="106888"/>
            <a:ext cx="71501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sz="3200">
              <a:solidFill>
                <a:srgbClr val="7F7F7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863600" y="1314946"/>
            <a:ext cx="10388600" cy="3984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Gerenciamento de estoque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Funcionais/Não Funcionais: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[RF002] – O sistema deve permitir o cadastro de produtos (inserir, alterar e remover produtos)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[RF003] – O sistema deve permitir o cadastro de animais (inserir, alterar e remover)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[RNF002] – A cada operação de remoção, deve-se perguntar ao usuário se ele realmente deseja continuar, para dar margem a seus possíveis erros.</a:t>
            </a:r>
            <a:endParaRPr/>
          </a:p>
          <a:p>
            <a:pPr indent="-1143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Vendas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Funcionais/Não Funcionais: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[RF004] – O deve possuir um catalogo de serviços, fornecendo a funcionalidade de inserção, edição e remoção de serviços.</a:t>
            </a:r>
            <a:endParaRPr/>
          </a:p>
          <a:p>
            <a:pPr indent="-1143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– Relatórios gerenciais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Funcionais/Não Funcionais: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[RF005] – O sistema deve possuir um módulo de relatórios, disponibilizando informações gerenciais e de vendas.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[RNF008] – A geração de relatórios não pode exceder 10 segundo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