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Notabl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6" Type="http://schemas.openxmlformats.org/officeDocument/2006/relationships/font" Target="fonts/Notabl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755b2c7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755b2c7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755b2c70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755b2c70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755b2c70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755b2c70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77cbb1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77cbb1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755b2c70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755b2c70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ntrospectivemarketresearch.com/reports/consumer-robotics-market/" TargetMode="External"/><Relationship Id="rId4" Type="http://schemas.openxmlformats.org/officeDocument/2006/relationships/hyperlink" Target="https://www.alliedmarketresearch.com/consumer-robotics-market-A06450" TargetMode="External"/><Relationship Id="rId5" Type="http://schemas.openxmlformats.org/officeDocument/2006/relationships/hyperlink" Target="https://www.alliedmarketresearch.com/consumer-robotics-market-A06450" TargetMode="External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835517" y="729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Notable"/>
                <a:ea typeface="Notable"/>
                <a:cs typeface="Notable"/>
                <a:sym typeface="Notable"/>
              </a:rPr>
              <a:t>ScribbleBot</a:t>
            </a:r>
            <a:endParaRPr sz="340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552725" y="2627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Courier New"/>
                <a:ea typeface="Courier New"/>
                <a:cs typeface="Courier New"/>
                <a:sym typeface="Courier New"/>
              </a:rPr>
              <a:t>A new way to create</a:t>
            </a:r>
            <a:endParaRPr i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15449" r="9554" t="0"/>
          <a:stretch/>
        </p:blipFill>
        <p:spPr>
          <a:xfrm>
            <a:off x="4823875" y="1111700"/>
            <a:ext cx="3112776" cy="311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Notable"/>
                <a:ea typeface="Notable"/>
                <a:cs typeface="Notable"/>
                <a:sym typeface="Notable"/>
              </a:rPr>
              <a:t>Problem</a:t>
            </a:r>
            <a:endParaRPr b="1" sz="3600">
              <a:latin typeface="Notable"/>
              <a:ea typeface="Notable"/>
              <a:cs typeface="Notable"/>
              <a:sym typeface="Notabl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25" y="-107025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838275"/>
            <a:ext cx="491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Gap in Digital-Physical Creativity</a:t>
            </a:r>
            <a:r>
              <a:rPr lang="en" sz="2000">
                <a:solidFill>
                  <a:schemeClr val="dk1"/>
                </a:solidFill>
              </a:rPr>
              <a:t>: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Creators struggle to transition digital designs into physical art.</a:t>
            </a:r>
            <a:endParaRPr sz="2000"/>
          </a:p>
        </p:txBody>
      </p:sp>
      <p:sp>
        <p:nvSpPr>
          <p:cNvPr id="64" name="Google Shape;64;p14"/>
          <p:cNvSpPr txBox="1"/>
          <p:nvPr/>
        </p:nvSpPr>
        <p:spPr>
          <a:xfrm>
            <a:off x="7237550" y="4549150"/>
            <a:ext cx="186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BB1E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Phi Bui</a:t>
            </a:r>
            <a:endParaRPr b="1" sz="1800">
              <a:solidFill>
                <a:srgbClr val="7BB1E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600" y="1100924"/>
            <a:ext cx="5390100" cy="40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Notable"/>
                <a:ea typeface="Notable"/>
                <a:cs typeface="Notable"/>
                <a:sym typeface="Notable"/>
              </a:rPr>
              <a:t>Solution</a:t>
            </a:r>
            <a:endParaRPr b="1" sz="360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4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Real-Time Digital to Physical Conversion</a:t>
            </a:r>
            <a:r>
              <a:rPr lang="en" sz="1600">
                <a:solidFill>
                  <a:schemeClr val="dk1"/>
                </a:solidFill>
              </a:rPr>
              <a:t>: Scribble Bot wirelessly mirrors mouse-drawn designs onto a physical canvas, ideal for artists and educators.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Easy Automation</a:t>
            </a:r>
            <a:r>
              <a:rPr lang="en" sz="1600">
                <a:solidFill>
                  <a:schemeClr val="dk1"/>
                </a:solidFill>
              </a:rPr>
              <a:t>: Scribble Bot automates drawing, letting users focus on design.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Educational Impact</a:t>
            </a:r>
            <a:r>
              <a:rPr lang="en" sz="1600">
                <a:solidFill>
                  <a:schemeClr val="dk1"/>
                </a:solidFill>
              </a:rPr>
              <a:t>: Scribble Bot enhances STEM and creative learning, offering interactive tech-art experiences in classrooms.</a:t>
            </a:r>
            <a:endParaRPr sz="1600"/>
          </a:p>
        </p:txBody>
      </p:sp>
      <p:sp>
        <p:nvSpPr>
          <p:cNvPr id="72" name="Google Shape;72;p15"/>
          <p:cNvSpPr txBox="1"/>
          <p:nvPr/>
        </p:nvSpPr>
        <p:spPr>
          <a:xfrm>
            <a:off x="7237550" y="4549150"/>
            <a:ext cx="186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BB1E4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Phi Bui</a:t>
            </a:r>
            <a:endParaRPr b="1" sz="1800">
              <a:solidFill>
                <a:srgbClr val="7BB1E4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Notable"/>
                <a:ea typeface="Notable"/>
                <a:cs typeface="Notable"/>
                <a:sym typeface="Notable"/>
              </a:rPr>
              <a:t>Market Opportunity</a:t>
            </a:r>
            <a:endParaRPr b="1" sz="360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43700" y="1167275"/>
            <a:ext cx="42603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Consumer Robotics Market Growth</a:t>
            </a:r>
            <a:r>
              <a:rPr lang="en" sz="1600">
                <a:solidFill>
                  <a:schemeClr val="dk1"/>
                </a:solidFill>
              </a:rPr>
              <a:t>: Expected to grow from $8 billion to $59.5 billion by 2032, driven by demand for creative and educational robots ​(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Introspective Market Research</a:t>
            </a:r>
            <a:r>
              <a:rPr lang="en" sz="1600">
                <a:solidFill>
                  <a:schemeClr val="dk1"/>
                </a:solidFill>
              </a:rPr>
              <a:t>)​ 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Allied Market Research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Educational Robotics</a:t>
            </a:r>
            <a:r>
              <a:rPr lang="en" sz="1600">
                <a:solidFill>
                  <a:schemeClr val="dk1"/>
                </a:solidFill>
              </a:rPr>
              <a:t>: Valued at $1.18 billion in 2023, growing through 2030 as schools increasingly adopt interactive learning tools​ (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Allied Market Research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994600"/>
            <a:ext cx="4267201" cy="31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237550" y="4549150"/>
            <a:ext cx="186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BB1E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Phi Bui</a:t>
            </a:r>
            <a:endParaRPr b="1" sz="1800">
              <a:solidFill>
                <a:srgbClr val="7BB1E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Any Robot Can Do Inverse Kinematics, Can Your’s Make Abstract Art?</a:t>
            </a:r>
            <a:endParaRPr b="1" sz="35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4470"/>
          <a:stretch/>
        </p:blipFill>
        <p:spPr>
          <a:xfrm rot="5400000">
            <a:off x="784475" y="1523298"/>
            <a:ext cx="2690323" cy="331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6138" r="0" t="0"/>
          <a:stretch/>
        </p:blipFill>
        <p:spPr>
          <a:xfrm>
            <a:off x="5172275" y="1855375"/>
            <a:ext cx="3479757" cy="26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7237550" y="4549150"/>
            <a:ext cx="186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BB1E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Phi Bui</a:t>
            </a:r>
            <a:endParaRPr b="1" sz="1800">
              <a:solidFill>
                <a:srgbClr val="7BB1E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437500" y="1648200"/>
            <a:ext cx="4269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Let Scribble Bot draw you the future!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