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2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4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9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stCxn id="50" idx="4"/>
            <a:endCxn id="6" idx="0"/>
          </p:cNvCxnSpPr>
          <p:nvPr/>
        </p:nvCxnSpPr>
        <p:spPr>
          <a:xfrm flipH="1">
            <a:off x="2962625" y="1179991"/>
            <a:ext cx="2708808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4"/>
            <a:endCxn id="24" idx="0"/>
          </p:cNvCxnSpPr>
          <p:nvPr/>
        </p:nvCxnSpPr>
        <p:spPr>
          <a:xfrm>
            <a:off x="5671433" y="1179991"/>
            <a:ext cx="1595773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4"/>
            <a:endCxn id="38" idx="0"/>
          </p:cNvCxnSpPr>
          <p:nvPr/>
        </p:nvCxnSpPr>
        <p:spPr>
          <a:xfrm>
            <a:off x="5671433" y="1179991"/>
            <a:ext cx="5609620" cy="23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4"/>
            <a:endCxn id="6" idx="0"/>
          </p:cNvCxnSpPr>
          <p:nvPr/>
        </p:nvCxnSpPr>
        <p:spPr>
          <a:xfrm flipH="1">
            <a:off x="2962625" y="1179991"/>
            <a:ext cx="3848751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24" idx="0"/>
          </p:cNvCxnSpPr>
          <p:nvPr/>
        </p:nvCxnSpPr>
        <p:spPr>
          <a:xfrm>
            <a:off x="6811376" y="1179991"/>
            <a:ext cx="455830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4"/>
            <a:endCxn id="38" idx="0"/>
          </p:cNvCxnSpPr>
          <p:nvPr/>
        </p:nvCxnSpPr>
        <p:spPr>
          <a:xfrm>
            <a:off x="6811376" y="1179991"/>
            <a:ext cx="4469677" cy="23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946789" y="3290866"/>
            <a:ext cx="29955" cy="19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4"/>
            <a:endCxn id="8" idx="0"/>
          </p:cNvCxnSpPr>
          <p:nvPr/>
        </p:nvCxnSpPr>
        <p:spPr>
          <a:xfrm>
            <a:off x="1954707" y="332203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2247016" y="3193857"/>
            <a:ext cx="423299" cy="4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4"/>
            <a:endCxn id="9" idx="0"/>
          </p:cNvCxnSpPr>
          <p:nvPr/>
        </p:nvCxnSpPr>
        <p:spPr>
          <a:xfrm>
            <a:off x="2962625" y="440269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5460" y="1578868"/>
            <a:ext cx="246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Reference Study 1</a:t>
            </a:r>
          </a:p>
        </p:txBody>
      </p:sp>
      <p:sp>
        <p:nvSpPr>
          <p:cNvPr id="23" name="Oval 22"/>
          <p:cNvSpPr/>
          <p:nvPr/>
        </p:nvSpPr>
        <p:spPr>
          <a:xfrm>
            <a:off x="5845899" y="2446756"/>
            <a:ext cx="826777" cy="8752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stCxn id="22" idx="4"/>
            <a:endCxn id="25" idx="0"/>
          </p:cNvCxnSpPr>
          <p:nvPr/>
        </p:nvCxnSpPr>
        <p:spPr>
          <a:xfrm>
            <a:off x="5251370" y="3290866"/>
            <a:ext cx="0" cy="19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23" idx="4"/>
            <a:endCxn id="26" idx="0"/>
          </p:cNvCxnSpPr>
          <p:nvPr/>
        </p:nvCxnSpPr>
        <p:spPr>
          <a:xfrm>
            <a:off x="6259288" y="332203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640903" y="3214194"/>
            <a:ext cx="350959" cy="4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4" idx="4"/>
            <a:endCxn id="27" idx="0"/>
          </p:cNvCxnSpPr>
          <p:nvPr/>
        </p:nvCxnSpPr>
        <p:spPr>
          <a:xfrm>
            <a:off x="7267206" y="440269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0041" y="1578868"/>
            <a:ext cx="24978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Reference Study </a:t>
            </a:r>
            <a:r>
              <a:rPr lang="en-GB" sz="2400" i="1" dirty="0"/>
              <a:t>n</a:t>
            </a:r>
          </a:p>
        </p:txBody>
      </p:sp>
      <p:cxnSp>
        <p:nvCxnSpPr>
          <p:cNvPr id="42" name="Straight Arrow Connector 41"/>
          <p:cNvCxnSpPr>
            <a:cxnSpLocks/>
            <a:stCxn id="36" idx="4"/>
            <a:endCxn id="39" idx="0"/>
          </p:cNvCxnSpPr>
          <p:nvPr/>
        </p:nvCxnSpPr>
        <p:spPr>
          <a:xfrm>
            <a:off x="9265217" y="3299726"/>
            <a:ext cx="0" cy="19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7" idx="4"/>
            <a:endCxn id="40" idx="0"/>
          </p:cNvCxnSpPr>
          <p:nvPr/>
        </p:nvCxnSpPr>
        <p:spPr>
          <a:xfrm>
            <a:off x="10273135" y="333089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8" idx="1"/>
          </p:cNvCxnSpPr>
          <p:nvPr/>
        </p:nvCxnSpPr>
        <p:spPr>
          <a:xfrm>
            <a:off x="10565444" y="3202717"/>
            <a:ext cx="423299" cy="4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8" idx="4"/>
            <a:endCxn id="41" idx="0"/>
          </p:cNvCxnSpPr>
          <p:nvPr/>
        </p:nvCxnSpPr>
        <p:spPr>
          <a:xfrm>
            <a:off x="11281053" y="441155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9369" y="1587728"/>
            <a:ext cx="16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New Study</a:t>
            </a:r>
            <a:endParaRPr lang="en-GB" sz="2400" i="1" dirty="0"/>
          </a:p>
        </p:txBody>
      </p:sp>
      <p:sp>
        <p:nvSpPr>
          <p:cNvPr id="50" name="Oval 49"/>
          <p:cNvSpPr/>
          <p:nvPr/>
        </p:nvSpPr>
        <p:spPr>
          <a:xfrm>
            <a:off x="5258044" y="304708"/>
            <a:ext cx="826777" cy="8752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397987" y="304708"/>
            <a:ext cx="826777" cy="8752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00524" y="2773421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21584" y="2930638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650132" y="3085778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4F8EA-23B2-FE4E-B52A-64D95A82510E}"/>
              </a:ext>
            </a:extLst>
          </p:cNvPr>
          <p:cNvGrpSpPr/>
          <p:nvPr/>
        </p:nvGrpSpPr>
        <p:grpSpPr>
          <a:xfrm>
            <a:off x="533400" y="2415583"/>
            <a:ext cx="826777" cy="875283"/>
            <a:chOff x="533400" y="2415583"/>
            <a:chExt cx="900543" cy="953377"/>
          </a:xfrm>
        </p:grpSpPr>
        <p:sp>
          <p:nvSpPr>
            <p:cNvPr id="4" name="Oval 3"/>
            <p:cNvSpPr/>
            <p:nvPr/>
          </p:nvSpPr>
          <p:spPr>
            <a:xfrm>
              <a:off x="533400" y="2415583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E94E8D-44BF-5C48-BAAC-96F4817EA1E4}"/>
                    </a:ext>
                  </a:extLst>
                </p:cNvPr>
                <p:cNvSpPr txBox="1"/>
                <p:nvPr/>
              </p:nvSpPr>
              <p:spPr>
                <a:xfrm>
                  <a:off x="734599" y="2659467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E94E8D-44BF-5C48-BAAC-96F4817EA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99" y="2659467"/>
                  <a:ext cx="555214" cy="449497"/>
                </a:xfrm>
                <a:prstGeom prst="rect">
                  <a:avLst/>
                </a:prstGeom>
                <a:blipFill>
                  <a:blip r:embed="rId2"/>
                  <a:stretch>
                    <a:fillRect l="-31707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8C205-03A1-9649-960D-9FA540861ECA}"/>
              </a:ext>
            </a:extLst>
          </p:cNvPr>
          <p:cNvGrpSpPr/>
          <p:nvPr/>
        </p:nvGrpSpPr>
        <p:grpSpPr>
          <a:xfrm>
            <a:off x="1541318" y="2446756"/>
            <a:ext cx="826777" cy="875283"/>
            <a:chOff x="1541318" y="2446756"/>
            <a:chExt cx="900543" cy="953377"/>
          </a:xfrm>
        </p:grpSpPr>
        <p:sp>
          <p:nvSpPr>
            <p:cNvPr id="5" name="Oval 4"/>
            <p:cNvSpPr/>
            <p:nvPr/>
          </p:nvSpPr>
          <p:spPr>
            <a:xfrm>
              <a:off x="1541318" y="2446756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CA1BE70-3C83-054C-8A97-C9DA28485750}"/>
                    </a:ext>
                  </a:extLst>
                </p:cNvPr>
                <p:cNvSpPr txBox="1"/>
                <p:nvPr/>
              </p:nvSpPr>
              <p:spPr>
                <a:xfrm>
                  <a:off x="1728977" y="2667523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CA1BE70-3C83-054C-8A97-C9DA28485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977" y="2667523"/>
                  <a:ext cx="555214" cy="449497"/>
                </a:xfrm>
                <a:prstGeom prst="rect">
                  <a:avLst/>
                </a:prstGeom>
                <a:blipFill>
                  <a:blip r:embed="rId3"/>
                  <a:stretch>
                    <a:fillRect l="-17073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5D0DFD-3659-EE40-8F60-C11C8E10A149}"/>
              </a:ext>
            </a:extLst>
          </p:cNvPr>
          <p:cNvGrpSpPr/>
          <p:nvPr/>
        </p:nvGrpSpPr>
        <p:grpSpPr>
          <a:xfrm>
            <a:off x="2549236" y="3527413"/>
            <a:ext cx="826777" cy="875283"/>
            <a:chOff x="2549236" y="3527413"/>
            <a:chExt cx="900543" cy="953377"/>
          </a:xfrm>
        </p:grpSpPr>
        <p:sp>
          <p:nvSpPr>
            <p:cNvPr id="6" name="Oval 5"/>
            <p:cNvSpPr/>
            <p:nvPr/>
          </p:nvSpPr>
          <p:spPr>
            <a:xfrm>
              <a:off x="2549236" y="3527413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AB7084-1DC1-E249-904C-0D46B90B1E5A}"/>
                    </a:ext>
                  </a:extLst>
                </p:cNvPr>
                <p:cNvSpPr txBox="1"/>
                <p:nvPr/>
              </p:nvSpPr>
              <p:spPr>
                <a:xfrm>
                  <a:off x="2728028" y="3751594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AB7084-1DC1-E249-904C-0D46B90B1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028" y="3751594"/>
                  <a:ext cx="555214" cy="449497"/>
                </a:xfrm>
                <a:prstGeom prst="rect">
                  <a:avLst/>
                </a:prstGeom>
                <a:blipFill>
                  <a:blip r:embed="rId4"/>
                  <a:stretch>
                    <a:fillRect l="-2195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034D1-15B5-2F4D-B619-3614DEE7B348}"/>
              </a:ext>
            </a:extLst>
          </p:cNvPr>
          <p:cNvGrpSpPr/>
          <p:nvPr/>
        </p:nvGrpSpPr>
        <p:grpSpPr>
          <a:xfrm>
            <a:off x="533400" y="5231522"/>
            <a:ext cx="826777" cy="875283"/>
            <a:chOff x="533400" y="5231522"/>
            <a:chExt cx="900543" cy="953377"/>
          </a:xfrm>
        </p:grpSpPr>
        <p:sp>
          <p:nvSpPr>
            <p:cNvPr id="7" name="Oval 6"/>
            <p:cNvSpPr/>
            <p:nvPr/>
          </p:nvSpPr>
          <p:spPr>
            <a:xfrm>
              <a:off x="533400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5A7316-FB42-6445-8917-B4EC23D1EE08}"/>
                    </a:ext>
                  </a:extLst>
                </p:cNvPr>
                <p:cNvSpPr txBox="1"/>
                <p:nvPr/>
              </p:nvSpPr>
              <p:spPr>
                <a:xfrm>
                  <a:off x="714978" y="5408909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5A7316-FB42-6445-8917-B4EC23D1E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78" y="5408909"/>
                  <a:ext cx="555214" cy="449497"/>
                </a:xfrm>
                <a:prstGeom prst="rect">
                  <a:avLst/>
                </a:prstGeom>
                <a:blipFill>
                  <a:blip r:embed="rId5"/>
                  <a:stretch>
                    <a:fillRect l="-31707" r="-243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1C395C-4F5C-CA4B-85CD-BCB43FF920AD}"/>
              </a:ext>
            </a:extLst>
          </p:cNvPr>
          <p:cNvGrpSpPr/>
          <p:nvPr/>
        </p:nvGrpSpPr>
        <p:grpSpPr>
          <a:xfrm>
            <a:off x="1541318" y="5231522"/>
            <a:ext cx="826777" cy="875283"/>
            <a:chOff x="1541318" y="5231522"/>
            <a:chExt cx="900543" cy="953377"/>
          </a:xfrm>
        </p:grpSpPr>
        <p:sp>
          <p:nvSpPr>
            <p:cNvPr id="8" name="Oval 7"/>
            <p:cNvSpPr/>
            <p:nvPr/>
          </p:nvSpPr>
          <p:spPr>
            <a:xfrm>
              <a:off x="1541318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C6D7EE-83B7-754B-B3E9-BB4464E6C374}"/>
                    </a:ext>
                  </a:extLst>
                </p:cNvPr>
                <p:cNvSpPr txBox="1"/>
                <p:nvPr/>
              </p:nvSpPr>
              <p:spPr>
                <a:xfrm>
                  <a:off x="1722896" y="5448011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C6D7EE-83B7-754B-B3E9-BB4464E6C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96" y="5448011"/>
                  <a:ext cx="555214" cy="449497"/>
                </a:xfrm>
                <a:prstGeom prst="rect">
                  <a:avLst/>
                </a:prstGeom>
                <a:blipFill>
                  <a:blip r:embed="rId6"/>
                  <a:stretch>
                    <a:fillRect l="-1428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87152D-FA8D-5647-B7EF-1606ECAB8464}"/>
              </a:ext>
            </a:extLst>
          </p:cNvPr>
          <p:cNvGrpSpPr/>
          <p:nvPr/>
        </p:nvGrpSpPr>
        <p:grpSpPr>
          <a:xfrm>
            <a:off x="2549236" y="5231522"/>
            <a:ext cx="826777" cy="875283"/>
            <a:chOff x="2549236" y="5231522"/>
            <a:chExt cx="900543" cy="953377"/>
          </a:xfrm>
        </p:grpSpPr>
        <p:sp>
          <p:nvSpPr>
            <p:cNvPr id="9" name="Oval 8"/>
            <p:cNvSpPr/>
            <p:nvPr/>
          </p:nvSpPr>
          <p:spPr>
            <a:xfrm>
              <a:off x="2549236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0957A2-7F6E-954C-B8ED-87E3C1269800}"/>
                    </a:ext>
                  </a:extLst>
                </p:cNvPr>
                <p:cNvSpPr txBox="1"/>
                <p:nvPr/>
              </p:nvSpPr>
              <p:spPr>
                <a:xfrm>
                  <a:off x="2741956" y="5458429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0957A2-7F6E-954C-B8ED-87E3C126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956" y="5458429"/>
                  <a:ext cx="555214" cy="449497"/>
                </a:xfrm>
                <a:prstGeom prst="rect">
                  <a:avLst/>
                </a:prstGeom>
                <a:blipFill>
                  <a:blip r:embed="rId7"/>
                  <a:stretch>
                    <a:fillRect l="-219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6A3DE0-E520-6E43-8EA2-C7A48AE15D46}"/>
              </a:ext>
            </a:extLst>
          </p:cNvPr>
          <p:cNvGrpSpPr/>
          <p:nvPr/>
        </p:nvGrpSpPr>
        <p:grpSpPr>
          <a:xfrm>
            <a:off x="4837981" y="2415583"/>
            <a:ext cx="826777" cy="875283"/>
            <a:chOff x="4837981" y="2415583"/>
            <a:chExt cx="826777" cy="875283"/>
          </a:xfrm>
        </p:grpSpPr>
        <p:sp>
          <p:nvSpPr>
            <p:cNvPr id="22" name="Oval 21"/>
            <p:cNvSpPr/>
            <p:nvPr/>
          </p:nvSpPr>
          <p:spPr>
            <a:xfrm>
              <a:off x="4837981" y="2415583"/>
              <a:ext cx="826777" cy="8752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6A2913E-0C36-C94E-AD98-67D89DB4A030}"/>
                    </a:ext>
                  </a:extLst>
                </p:cNvPr>
                <p:cNvSpPr txBox="1"/>
                <p:nvPr/>
              </p:nvSpPr>
              <p:spPr>
                <a:xfrm>
                  <a:off x="5010098" y="2639490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6A2913E-0C36-C94E-AD98-67D89DB4A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98" y="2639490"/>
                  <a:ext cx="509735" cy="412677"/>
                </a:xfrm>
                <a:prstGeom prst="rect">
                  <a:avLst/>
                </a:prstGeom>
                <a:blipFill>
                  <a:blip r:embed="rId2"/>
                  <a:stretch>
                    <a:fillRect l="-2857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040D38-99EA-314D-86D1-7183C6123D52}"/>
                  </a:ext>
                </a:extLst>
              </p:cNvPr>
              <p:cNvSpPr txBox="1"/>
              <p:nvPr/>
            </p:nvSpPr>
            <p:spPr>
              <a:xfrm>
                <a:off x="6043436" y="2658672"/>
                <a:ext cx="509735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040D38-99EA-314D-86D1-7183C6123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36" y="2658672"/>
                <a:ext cx="509735" cy="412677"/>
              </a:xfrm>
              <a:prstGeom prst="rect">
                <a:avLst/>
              </a:prstGeom>
              <a:blipFill>
                <a:blip r:embed="rId8"/>
                <a:stretch>
                  <a:fillRect l="-1707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30B20480-F0B8-4B4F-9FBD-5232C4AFB165}"/>
              </a:ext>
            </a:extLst>
          </p:cNvPr>
          <p:cNvGrpSpPr/>
          <p:nvPr/>
        </p:nvGrpSpPr>
        <p:grpSpPr>
          <a:xfrm>
            <a:off x="6853817" y="3527413"/>
            <a:ext cx="826777" cy="875283"/>
            <a:chOff x="6853817" y="3527413"/>
            <a:chExt cx="826777" cy="875283"/>
          </a:xfrm>
        </p:grpSpPr>
        <p:sp>
          <p:nvSpPr>
            <p:cNvPr id="24" name="Oval 23"/>
            <p:cNvSpPr/>
            <p:nvPr/>
          </p:nvSpPr>
          <p:spPr>
            <a:xfrm>
              <a:off x="6853817" y="3527413"/>
              <a:ext cx="826777" cy="8752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87CF7F1-2704-BF4C-ABDD-B60BD684A45A}"/>
                    </a:ext>
                  </a:extLst>
                </p:cNvPr>
                <p:cNvSpPr txBox="1"/>
                <p:nvPr/>
              </p:nvSpPr>
              <p:spPr>
                <a:xfrm>
                  <a:off x="7024467" y="372881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87CF7F1-2704-BF4C-ABDD-B60BD684A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467" y="3728811"/>
                  <a:ext cx="509735" cy="412677"/>
                </a:xfrm>
                <a:prstGeom prst="rect">
                  <a:avLst/>
                </a:prstGeom>
                <a:blipFill>
                  <a:blip r:embed="rId9"/>
                  <a:stretch>
                    <a:fillRect l="-19512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F6FB72-50BC-4A48-A798-0C64C8931B93}"/>
              </a:ext>
            </a:extLst>
          </p:cNvPr>
          <p:cNvGrpSpPr/>
          <p:nvPr/>
        </p:nvGrpSpPr>
        <p:grpSpPr>
          <a:xfrm>
            <a:off x="4837981" y="5231522"/>
            <a:ext cx="826777" cy="875283"/>
            <a:chOff x="4837981" y="5231522"/>
            <a:chExt cx="826777" cy="875283"/>
          </a:xfrm>
        </p:grpSpPr>
        <p:sp>
          <p:nvSpPr>
            <p:cNvPr id="25" name="Oval 24"/>
            <p:cNvSpPr/>
            <p:nvPr/>
          </p:nvSpPr>
          <p:spPr>
            <a:xfrm>
              <a:off x="4837981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7446F53-A973-9C4F-A3BE-6A4312DE45C4}"/>
                    </a:ext>
                  </a:extLst>
                </p:cNvPr>
                <p:cNvSpPr txBox="1"/>
                <p:nvPr/>
              </p:nvSpPr>
              <p:spPr>
                <a:xfrm>
                  <a:off x="4996501" y="5430277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7446F53-A973-9C4F-A3BE-6A4312DE4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501" y="5430277"/>
                  <a:ext cx="509735" cy="412677"/>
                </a:xfrm>
                <a:prstGeom prst="rect">
                  <a:avLst/>
                </a:prstGeom>
                <a:blipFill>
                  <a:blip r:embed="rId10"/>
                  <a:stretch>
                    <a:fillRect l="-2857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5F2D54-335C-1E4E-8EEA-E0307230DC43}"/>
              </a:ext>
            </a:extLst>
          </p:cNvPr>
          <p:cNvGrpSpPr/>
          <p:nvPr/>
        </p:nvGrpSpPr>
        <p:grpSpPr>
          <a:xfrm>
            <a:off x="5845899" y="5231522"/>
            <a:ext cx="826777" cy="875283"/>
            <a:chOff x="5845899" y="5231522"/>
            <a:chExt cx="826777" cy="875283"/>
          </a:xfrm>
        </p:grpSpPr>
        <p:sp>
          <p:nvSpPr>
            <p:cNvPr id="26" name="Oval 25"/>
            <p:cNvSpPr/>
            <p:nvPr/>
          </p:nvSpPr>
          <p:spPr>
            <a:xfrm>
              <a:off x="5845899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12B9A00-483F-384F-A40F-A58DC3936D95}"/>
                    </a:ext>
                  </a:extLst>
                </p:cNvPr>
                <p:cNvSpPr txBox="1"/>
                <p:nvPr/>
              </p:nvSpPr>
              <p:spPr>
                <a:xfrm>
                  <a:off x="6034118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12B9A00-483F-384F-A40F-A58DC3936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118" y="5439841"/>
                  <a:ext cx="509735" cy="412677"/>
                </a:xfrm>
                <a:prstGeom prst="rect">
                  <a:avLst/>
                </a:prstGeom>
                <a:blipFill>
                  <a:blip r:embed="rId11"/>
                  <a:stretch>
                    <a:fillRect l="-1463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F5C474-21AD-5746-9B13-4D4B8F865429}"/>
              </a:ext>
            </a:extLst>
          </p:cNvPr>
          <p:cNvGrpSpPr/>
          <p:nvPr/>
        </p:nvGrpSpPr>
        <p:grpSpPr>
          <a:xfrm>
            <a:off x="6853817" y="5231522"/>
            <a:ext cx="826777" cy="875283"/>
            <a:chOff x="6853817" y="5231522"/>
            <a:chExt cx="826777" cy="875283"/>
          </a:xfrm>
        </p:grpSpPr>
        <p:sp>
          <p:nvSpPr>
            <p:cNvPr id="27" name="Oval 26"/>
            <p:cNvSpPr/>
            <p:nvPr/>
          </p:nvSpPr>
          <p:spPr>
            <a:xfrm>
              <a:off x="6853817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C94DB92-61BB-5540-AC9F-BFA9F6DE5FD4}"/>
                    </a:ext>
                  </a:extLst>
                </p:cNvPr>
                <p:cNvSpPr txBox="1"/>
                <p:nvPr/>
              </p:nvSpPr>
              <p:spPr>
                <a:xfrm>
                  <a:off x="7006562" y="5430277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C94DB92-61BB-5540-AC9F-BFA9F6DE5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562" y="5430277"/>
                  <a:ext cx="509735" cy="412677"/>
                </a:xfrm>
                <a:prstGeom prst="rect">
                  <a:avLst/>
                </a:prstGeom>
                <a:blipFill>
                  <a:blip r:embed="rId12"/>
                  <a:stretch>
                    <a:fillRect l="-2500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0F5B37-3068-9F41-BEF0-3E26C40675EC}"/>
              </a:ext>
            </a:extLst>
          </p:cNvPr>
          <p:cNvGrpSpPr/>
          <p:nvPr/>
        </p:nvGrpSpPr>
        <p:grpSpPr>
          <a:xfrm>
            <a:off x="8851828" y="2424443"/>
            <a:ext cx="826777" cy="875283"/>
            <a:chOff x="8851828" y="2424443"/>
            <a:chExt cx="826777" cy="875283"/>
          </a:xfrm>
          <a:solidFill>
            <a:schemeClr val="accent6">
              <a:lumMod val="50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8851828" y="2424443"/>
              <a:ext cx="826777" cy="875283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45D103-F6A3-9445-93DE-C33422E19EAD}"/>
                    </a:ext>
                  </a:extLst>
                </p:cNvPr>
                <p:cNvSpPr txBox="1"/>
                <p:nvPr/>
              </p:nvSpPr>
              <p:spPr>
                <a:xfrm>
                  <a:off x="9007111" y="2663449"/>
                  <a:ext cx="509735" cy="403124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45D103-F6A3-9445-93DE-C33422E19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111" y="2663449"/>
                  <a:ext cx="509735" cy="403124"/>
                </a:xfrm>
                <a:prstGeom prst="rect">
                  <a:avLst/>
                </a:prstGeom>
                <a:blipFill>
                  <a:blip r:embed="rId13"/>
                  <a:stretch>
                    <a:fillRect l="-29268" r="-2439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FA8455-F289-514D-BE81-5FA7BCBAF5B1}"/>
              </a:ext>
            </a:extLst>
          </p:cNvPr>
          <p:cNvGrpSpPr/>
          <p:nvPr/>
        </p:nvGrpSpPr>
        <p:grpSpPr>
          <a:xfrm>
            <a:off x="9859746" y="2455616"/>
            <a:ext cx="826777" cy="875283"/>
            <a:chOff x="9859746" y="2455616"/>
            <a:chExt cx="826777" cy="875283"/>
          </a:xfrm>
          <a:solidFill>
            <a:schemeClr val="accent6">
              <a:lumMod val="50000"/>
            </a:schemeClr>
          </a:solidFill>
        </p:grpSpPr>
        <p:sp>
          <p:nvSpPr>
            <p:cNvPr id="37" name="Oval 36"/>
            <p:cNvSpPr/>
            <p:nvPr/>
          </p:nvSpPr>
          <p:spPr>
            <a:xfrm>
              <a:off x="9859746" y="2455616"/>
              <a:ext cx="826777" cy="875283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3D58A40-B3C2-FC4B-AABF-65610C3C3B8F}"/>
                    </a:ext>
                  </a:extLst>
                </p:cNvPr>
                <p:cNvSpPr txBox="1"/>
                <p:nvPr/>
              </p:nvSpPr>
              <p:spPr>
                <a:xfrm>
                  <a:off x="10057439" y="2654435"/>
                  <a:ext cx="509735" cy="412677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3D58A40-B3C2-FC4B-AABF-65610C3C3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439" y="2654435"/>
                  <a:ext cx="509735" cy="412677"/>
                </a:xfrm>
                <a:prstGeom prst="rect">
                  <a:avLst/>
                </a:prstGeom>
                <a:blipFill>
                  <a:blip r:embed="rId14"/>
                  <a:stretch>
                    <a:fillRect l="-2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746210-F31D-E24C-BE65-5E5BE86443DA}"/>
              </a:ext>
            </a:extLst>
          </p:cNvPr>
          <p:cNvGrpSpPr/>
          <p:nvPr/>
        </p:nvGrpSpPr>
        <p:grpSpPr>
          <a:xfrm>
            <a:off x="10867664" y="3536273"/>
            <a:ext cx="826777" cy="875283"/>
            <a:chOff x="10867664" y="3536273"/>
            <a:chExt cx="826777" cy="875283"/>
          </a:xfrm>
        </p:grpSpPr>
        <p:sp>
          <p:nvSpPr>
            <p:cNvPr id="38" name="Oval 37"/>
            <p:cNvSpPr/>
            <p:nvPr/>
          </p:nvSpPr>
          <p:spPr>
            <a:xfrm>
              <a:off x="10867664" y="3536273"/>
              <a:ext cx="826777" cy="8752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8682E81-7740-3541-8903-19382AE2C997}"/>
                    </a:ext>
                  </a:extLst>
                </p:cNvPr>
                <p:cNvSpPr txBox="1"/>
                <p:nvPr/>
              </p:nvSpPr>
              <p:spPr>
                <a:xfrm>
                  <a:off x="11038315" y="3758715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8682E81-7740-3541-8903-19382AE2C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8315" y="3758715"/>
                  <a:ext cx="509735" cy="412677"/>
                </a:xfrm>
                <a:prstGeom prst="rect">
                  <a:avLst/>
                </a:prstGeom>
                <a:blipFill>
                  <a:blip r:embed="rId15"/>
                  <a:stretch>
                    <a:fillRect l="-19512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0C85CEC-88FB-E845-A523-96509B3D3819}"/>
              </a:ext>
            </a:extLst>
          </p:cNvPr>
          <p:cNvGrpSpPr/>
          <p:nvPr/>
        </p:nvGrpSpPr>
        <p:grpSpPr>
          <a:xfrm>
            <a:off x="8851828" y="5240382"/>
            <a:ext cx="826777" cy="875283"/>
            <a:chOff x="8851828" y="5240382"/>
            <a:chExt cx="826777" cy="875283"/>
          </a:xfrm>
        </p:grpSpPr>
        <p:sp>
          <p:nvSpPr>
            <p:cNvPr id="39" name="Oval 38"/>
            <p:cNvSpPr/>
            <p:nvPr/>
          </p:nvSpPr>
          <p:spPr>
            <a:xfrm>
              <a:off x="8851828" y="5240382"/>
              <a:ext cx="826777" cy="8752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05E13BB-663A-B94D-A06D-5716D1C68C8B}"/>
                    </a:ext>
                  </a:extLst>
                </p:cNvPr>
                <p:cNvSpPr txBox="1"/>
                <p:nvPr/>
              </p:nvSpPr>
              <p:spPr>
                <a:xfrm>
                  <a:off x="9004573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05E13BB-663A-B94D-A06D-5716D1C68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573" y="5439841"/>
                  <a:ext cx="509735" cy="4126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243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88C6EA-A40A-4741-9F01-D77D65D06890}"/>
              </a:ext>
            </a:extLst>
          </p:cNvPr>
          <p:cNvGrpSpPr/>
          <p:nvPr/>
        </p:nvGrpSpPr>
        <p:grpSpPr>
          <a:xfrm>
            <a:off x="9859746" y="5240382"/>
            <a:ext cx="826777" cy="875283"/>
            <a:chOff x="9859746" y="5240382"/>
            <a:chExt cx="826777" cy="875283"/>
          </a:xfrm>
        </p:grpSpPr>
        <p:sp>
          <p:nvSpPr>
            <p:cNvPr id="40" name="Oval 39"/>
            <p:cNvSpPr/>
            <p:nvPr/>
          </p:nvSpPr>
          <p:spPr>
            <a:xfrm>
              <a:off x="9859746" y="5240382"/>
              <a:ext cx="826777" cy="8752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5256A1A-7D23-A949-BF5B-ABE26534E2BC}"/>
                    </a:ext>
                  </a:extLst>
                </p:cNvPr>
                <p:cNvSpPr txBox="1"/>
                <p:nvPr/>
              </p:nvSpPr>
              <p:spPr>
                <a:xfrm>
                  <a:off x="10055709" y="5430276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5256A1A-7D23-A949-BF5B-ABE26534E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709" y="5430276"/>
                  <a:ext cx="509735" cy="412677"/>
                </a:xfrm>
                <a:prstGeom prst="rect">
                  <a:avLst/>
                </a:prstGeom>
                <a:blipFill>
                  <a:blip r:embed="rId17"/>
                  <a:stretch>
                    <a:fillRect l="-2000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060E1D-0455-554C-9938-475574C04E93}"/>
              </a:ext>
            </a:extLst>
          </p:cNvPr>
          <p:cNvGrpSpPr/>
          <p:nvPr/>
        </p:nvGrpSpPr>
        <p:grpSpPr>
          <a:xfrm>
            <a:off x="10867664" y="5240382"/>
            <a:ext cx="826777" cy="875283"/>
            <a:chOff x="10867664" y="5240382"/>
            <a:chExt cx="826777" cy="875283"/>
          </a:xfrm>
        </p:grpSpPr>
        <p:sp>
          <p:nvSpPr>
            <p:cNvPr id="41" name="Oval 40"/>
            <p:cNvSpPr/>
            <p:nvPr/>
          </p:nvSpPr>
          <p:spPr>
            <a:xfrm>
              <a:off x="10867664" y="5240382"/>
              <a:ext cx="826777" cy="8752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5C7BD-1576-2A4C-8C87-8D31D5024E88}"/>
                    </a:ext>
                  </a:extLst>
                </p:cNvPr>
                <p:cNvSpPr txBox="1"/>
                <p:nvPr/>
              </p:nvSpPr>
              <p:spPr>
                <a:xfrm>
                  <a:off x="11026184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5C7BD-1576-2A4C-8C87-8D31D5024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184" y="5439841"/>
                  <a:ext cx="509735" cy="412677"/>
                </a:xfrm>
                <a:prstGeom prst="rect">
                  <a:avLst/>
                </a:prstGeom>
                <a:blipFill>
                  <a:blip r:embed="rId18"/>
                  <a:stretch>
                    <a:fillRect l="-1951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78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stCxn id="50" idx="4"/>
            <a:endCxn id="5" idx="7"/>
          </p:cNvCxnSpPr>
          <p:nvPr/>
        </p:nvCxnSpPr>
        <p:spPr>
          <a:xfrm flipH="1">
            <a:off x="2613488" y="1203817"/>
            <a:ext cx="3102701" cy="17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4"/>
            <a:endCxn id="23" idx="0"/>
          </p:cNvCxnSpPr>
          <p:nvPr/>
        </p:nvCxnSpPr>
        <p:spPr>
          <a:xfrm>
            <a:off x="5716189" y="1203817"/>
            <a:ext cx="678029" cy="166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4"/>
            <a:endCxn id="54" idx="1"/>
          </p:cNvCxnSpPr>
          <p:nvPr/>
        </p:nvCxnSpPr>
        <p:spPr>
          <a:xfrm>
            <a:off x="5716189" y="1203817"/>
            <a:ext cx="2820317" cy="148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4"/>
            <a:endCxn id="5" idx="7"/>
          </p:cNvCxnSpPr>
          <p:nvPr/>
        </p:nvCxnSpPr>
        <p:spPr>
          <a:xfrm flipH="1">
            <a:off x="2613488" y="1203817"/>
            <a:ext cx="4242644" cy="17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23" idx="0"/>
          </p:cNvCxnSpPr>
          <p:nvPr/>
        </p:nvCxnSpPr>
        <p:spPr>
          <a:xfrm flipH="1">
            <a:off x="6394218" y="1203817"/>
            <a:ext cx="461914" cy="166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1"/>
          </p:cNvCxnSpPr>
          <p:nvPr/>
        </p:nvCxnSpPr>
        <p:spPr>
          <a:xfrm>
            <a:off x="6875648" y="1180140"/>
            <a:ext cx="1660858" cy="15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4"/>
          </p:cNvCxnSpPr>
          <p:nvPr/>
        </p:nvCxnSpPr>
        <p:spPr>
          <a:xfrm>
            <a:off x="2175903" y="3768559"/>
            <a:ext cx="0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0611" y="1587728"/>
            <a:ext cx="244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Reference Study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94218" y="3768559"/>
            <a:ext cx="0" cy="188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83485" y="1578868"/>
            <a:ext cx="24411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Reference Study </a:t>
            </a:r>
            <a:r>
              <a:rPr lang="en-GB" sz="2400" i="1" dirty="0"/>
              <a:t>n</a:t>
            </a:r>
          </a:p>
        </p:txBody>
      </p:sp>
      <p:sp>
        <p:nvSpPr>
          <p:cNvPr id="36" name="Oval 35"/>
          <p:cNvSpPr/>
          <p:nvPr/>
        </p:nvSpPr>
        <p:spPr>
          <a:xfrm>
            <a:off x="10910273" y="3945849"/>
            <a:ext cx="1178066" cy="89910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668374" y="2524642"/>
            <a:ext cx="1241899" cy="8991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675302" y="5176697"/>
            <a:ext cx="1269100" cy="8991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39" idx="0"/>
          </p:cNvCxnSpPr>
          <p:nvPr/>
        </p:nvCxnSpPr>
        <p:spPr>
          <a:xfrm>
            <a:off x="10289324" y="3423750"/>
            <a:ext cx="20528" cy="175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6" idx="1"/>
          </p:cNvCxnSpPr>
          <p:nvPr/>
        </p:nvCxnSpPr>
        <p:spPr>
          <a:xfrm>
            <a:off x="10728401" y="3292079"/>
            <a:ext cx="354396" cy="7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75301" y="1587728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Study</a:t>
            </a:r>
            <a:endParaRPr lang="en-GB" sz="2400" i="1" dirty="0"/>
          </a:p>
        </p:txBody>
      </p:sp>
      <p:sp>
        <p:nvSpPr>
          <p:cNvPr id="50" name="Oval 49"/>
          <p:cNvSpPr/>
          <p:nvPr/>
        </p:nvSpPr>
        <p:spPr>
          <a:xfrm>
            <a:off x="5273791" y="304709"/>
            <a:ext cx="884796" cy="8991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3734" y="304709"/>
            <a:ext cx="884796" cy="8991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72587" y="2074766"/>
            <a:ext cx="1095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65975" y="2081179"/>
            <a:ext cx="1095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84652" y="2163306"/>
            <a:ext cx="9589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cxnSp>
        <p:nvCxnSpPr>
          <p:cNvPr id="62" name="Straight Arrow Connector 61"/>
          <p:cNvCxnSpPr>
            <a:stCxn id="54" idx="5"/>
            <a:endCxn id="36" idx="1"/>
          </p:cNvCxnSpPr>
          <p:nvPr/>
        </p:nvCxnSpPr>
        <p:spPr>
          <a:xfrm>
            <a:off x="9391145" y="3323741"/>
            <a:ext cx="1691652" cy="75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032F735-CA1F-8445-AE10-B7C27DA5EE9E}"/>
              </a:ext>
            </a:extLst>
          </p:cNvPr>
          <p:cNvGrpSpPr/>
          <p:nvPr/>
        </p:nvGrpSpPr>
        <p:grpSpPr>
          <a:xfrm>
            <a:off x="1557065" y="2869451"/>
            <a:ext cx="1237676" cy="899108"/>
            <a:chOff x="1557065" y="2869451"/>
            <a:chExt cx="1237676" cy="899108"/>
          </a:xfrm>
        </p:grpSpPr>
        <p:sp>
          <p:nvSpPr>
            <p:cNvPr id="5" name="Oval 4"/>
            <p:cNvSpPr/>
            <p:nvPr/>
          </p:nvSpPr>
          <p:spPr>
            <a:xfrm>
              <a:off x="1557065" y="2869451"/>
              <a:ext cx="1237676" cy="8991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CB95C-9D04-C34D-A850-CCC548D41A76}"/>
                    </a:ext>
                  </a:extLst>
                </p:cNvPr>
                <p:cNvSpPr txBox="1"/>
                <p:nvPr/>
              </p:nvSpPr>
              <p:spPr>
                <a:xfrm>
                  <a:off x="1772752" y="3076167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CB95C-9D04-C34D-A850-CCC548D41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752" y="3076167"/>
                  <a:ext cx="892843" cy="412677"/>
                </a:xfrm>
                <a:prstGeom prst="rect">
                  <a:avLst/>
                </a:prstGeom>
                <a:blipFill>
                  <a:blip r:embed="rId2"/>
                  <a:stretch>
                    <a:fillRect l="-563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132BDC-51B2-3F47-A4A0-77FC3BB5CF4B}"/>
              </a:ext>
            </a:extLst>
          </p:cNvPr>
          <p:cNvGrpSpPr/>
          <p:nvPr/>
        </p:nvGrpSpPr>
        <p:grpSpPr>
          <a:xfrm>
            <a:off x="1557065" y="5231523"/>
            <a:ext cx="1237676" cy="899108"/>
            <a:chOff x="1557065" y="5231523"/>
            <a:chExt cx="1237676" cy="899108"/>
          </a:xfrm>
        </p:grpSpPr>
        <p:sp>
          <p:nvSpPr>
            <p:cNvPr id="8" name="Oval 7"/>
            <p:cNvSpPr/>
            <p:nvPr/>
          </p:nvSpPr>
          <p:spPr>
            <a:xfrm>
              <a:off x="1557065" y="5231523"/>
              <a:ext cx="1237676" cy="899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31E71D3-69AA-CC4B-8CEA-015C8F4C960D}"/>
                    </a:ext>
                  </a:extLst>
                </p:cNvPr>
                <p:cNvSpPr txBox="1"/>
                <p:nvPr/>
              </p:nvSpPr>
              <p:spPr>
                <a:xfrm>
                  <a:off x="1772752" y="5419912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31E71D3-69AA-CC4B-8CEA-015C8F4C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752" y="5419912"/>
                  <a:ext cx="892843" cy="412677"/>
                </a:xfrm>
                <a:prstGeom prst="rect">
                  <a:avLst/>
                </a:prstGeom>
                <a:blipFill>
                  <a:blip r:embed="rId3"/>
                  <a:stretch>
                    <a:fillRect l="-563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B4D255-6BB1-2B4D-8AF2-DB09E1C4A0A5}"/>
              </a:ext>
            </a:extLst>
          </p:cNvPr>
          <p:cNvGrpSpPr/>
          <p:nvPr/>
        </p:nvGrpSpPr>
        <p:grpSpPr>
          <a:xfrm>
            <a:off x="5771059" y="2869451"/>
            <a:ext cx="1246318" cy="899108"/>
            <a:chOff x="5771059" y="2869451"/>
            <a:chExt cx="1246318" cy="899108"/>
          </a:xfrm>
        </p:grpSpPr>
        <p:sp>
          <p:nvSpPr>
            <p:cNvPr id="23" name="Oval 22"/>
            <p:cNvSpPr/>
            <p:nvPr/>
          </p:nvSpPr>
          <p:spPr>
            <a:xfrm>
              <a:off x="5771059" y="2869451"/>
              <a:ext cx="1246318" cy="8991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5E60A75-B335-964C-98D4-58EE66F4B0CF}"/>
                    </a:ext>
                  </a:extLst>
                </p:cNvPr>
                <p:cNvSpPr txBox="1"/>
                <p:nvPr/>
              </p:nvSpPr>
              <p:spPr>
                <a:xfrm>
                  <a:off x="5995388" y="3084514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5E60A75-B335-964C-98D4-58EE66F4B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388" y="3084514"/>
                  <a:ext cx="892843" cy="412677"/>
                </a:xfrm>
                <a:prstGeom prst="rect">
                  <a:avLst/>
                </a:prstGeom>
                <a:blipFill>
                  <a:blip r:embed="rId4"/>
                  <a:stretch>
                    <a:fillRect l="-4225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23D1D9-4793-B648-85AC-77B06A1AE7C7}"/>
              </a:ext>
            </a:extLst>
          </p:cNvPr>
          <p:cNvGrpSpPr/>
          <p:nvPr/>
        </p:nvGrpSpPr>
        <p:grpSpPr>
          <a:xfrm>
            <a:off x="5801151" y="5231523"/>
            <a:ext cx="1186135" cy="899108"/>
            <a:chOff x="5801151" y="5231523"/>
            <a:chExt cx="1186135" cy="899108"/>
          </a:xfrm>
        </p:grpSpPr>
        <p:sp>
          <p:nvSpPr>
            <p:cNvPr id="26" name="Oval 25"/>
            <p:cNvSpPr/>
            <p:nvPr/>
          </p:nvSpPr>
          <p:spPr>
            <a:xfrm>
              <a:off x="5801151" y="5231523"/>
              <a:ext cx="1186135" cy="8991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E1057F-9E5A-4444-9755-A639D179D00E}"/>
                    </a:ext>
                  </a:extLst>
                </p:cNvPr>
                <p:cNvSpPr txBox="1"/>
                <p:nvPr/>
              </p:nvSpPr>
              <p:spPr>
                <a:xfrm>
                  <a:off x="5947796" y="5447878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E1057F-9E5A-4444-9755-A639D179D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796" y="5447878"/>
                  <a:ext cx="892843" cy="412677"/>
                </a:xfrm>
                <a:prstGeom prst="rect">
                  <a:avLst/>
                </a:prstGeom>
                <a:blipFill>
                  <a:blip r:embed="rId5"/>
                  <a:stretch>
                    <a:fillRect l="-563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F7291-8641-024C-9617-AAFA2C24CA1E}"/>
              </a:ext>
            </a:extLst>
          </p:cNvPr>
          <p:cNvGrpSpPr/>
          <p:nvPr/>
        </p:nvGrpSpPr>
        <p:grpSpPr>
          <a:xfrm>
            <a:off x="8359504" y="2556304"/>
            <a:ext cx="1208643" cy="899108"/>
            <a:chOff x="8359504" y="2556304"/>
            <a:chExt cx="1208643" cy="899108"/>
          </a:xfrm>
        </p:grpSpPr>
        <p:sp>
          <p:nvSpPr>
            <p:cNvPr id="54" name="Oval 53"/>
            <p:cNvSpPr/>
            <p:nvPr/>
          </p:nvSpPr>
          <p:spPr>
            <a:xfrm>
              <a:off x="8359504" y="2556304"/>
              <a:ext cx="1208643" cy="89910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D189EF-5D64-8A41-8E60-36E49EDA49AF}"/>
                    </a:ext>
                  </a:extLst>
                </p:cNvPr>
                <p:cNvSpPr txBox="1"/>
                <p:nvPr/>
              </p:nvSpPr>
              <p:spPr>
                <a:xfrm>
                  <a:off x="8536506" y="2767857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D189EF-5D64-8A41-8E60-36E49EDA4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506" y="2767857"/>
                  <a:ext cx="892843" cy="412677"/>
                </a:xfrm>
                <a:prstGeom prst="rect">
                  <a:avLst/>
                </a:prstGeom>
                <a:blipFill>
                  <a:blip r:embed="rId6"/>
                  <a:stretch>
                    <a:fillRect l="-571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BA40A0-8B0F-4546-94DC-8F7B753AD3A9}"/>
                  </a:ext>
                </a:extLst>
              </p:cNvPr>
              <p:cNvSpPr txBox="1"/>
              <p:nvPr/>
            </p:nvSpPr>
            <p:spPr>
              <a:xfrm>
                <a:off x="9863430" y="2767857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𝑇𝑅𝑇𝑣𝐸𝐶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BA40A0-8B0F-4546-94DC-8F7B753A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430" y="2767857"/>
                <a:ext cx="892843" cy="412677"/>
              </a:xfrm>
              <a:prstGeom prst="rect">
                <a:avLst/>
              </a:prstGeom>
              <a:blipFill>
                <a:blip r:embed="rId7"/>
                <a:stretch>
                  <a:fillRect l="-1408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9E4097-DFA1-8045-96D7-06CB1E2B9FFA}"/>
                  </a:ext>
                </a:extLst>
              </p:cNvPr>
              <p:cNvSpPr txBox="1"/>
              <p:nvPr/>
            </p:nvSpPr>
            <p:spPr>
              <a:xfrm>
                <a:off x="11082797" y="4165400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𝑇𝑅𝑇𝑣𝐼𝐶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9E4097-DFA1-8045-96D7-06CB1E2B9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797" y="4165400"/>
                <a:ext cx="892843" cy="412677"/>
              </a:xfrm>
              <a:prstGeom prst="rect">
                <a:avLst/>
              </a:prstGeom>
              <a:blipFill>
                <a:blip r:embed="rId8"/>
                <a:stretch>
                  <a:fillRect l="-11268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60206-0865-7549-8F01-CD02D84CB8BD}"/>
                  </a:ext>
                </a:extLst>
              </p:cNvPr>
              <p:cNvSpPr txBox="1"/>
              <p:nvPr/>
            </p:nvSpPr>
            <p:spPr>
              <a:xfrm>
                <a:off x="9902256" y="5419911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𝑇𝑅𝑇𝑣𝐸𝐶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60206-0865-7549-8F01-CD02D84CB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256" y="5419911"/>
                <a:ext cx="892843" cy="412677"/>
              </a:xfrm>
              <a:prstGeom prst="rect">
                <a:avLst/>
              </a:prstGeom>
              <a:blipFill>
                <a:blip r:embed="rId9"/>
                <a:stretch>
                  <a:fillRect l="-15714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85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15/10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241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Harbron, Chris {MDBA~Welwyn}</dc:creator>
  <cp:lastModifiedBy>Harbron, Chris {MDBR~Welwyn}</cp:lastModifiedBy>
  <cp:revision>20</cp:revision>
  <cp:lastPrinted>2021-07-27T18:04:50Z</cp:lastPrinted>
  <dcterms:created xsi:type="dcterms:W3CDTF">2020-10-14T17:13:23Z</dcterms:created>
  <dcterms:modified xsi:type="dcterms:W3CDTF">2022-02-22T10:02:20Z</dcterms:modified>
</cp:coreProperties>
</file>