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484" autoAdjust="0"/>
  </p:normalViewPr>
  <p:slideViewPr>
    <p:cSldViewPr snapToGrid="0">
      <p:cViewPr varScale="1">
        <p:scale>
          <a:sx n="53" d="100"/>
          <a:sy n="53" d="100"/>
        </p:scale>
        <p:origin x="183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  <a:endParaRPr lang="en-US" altLang="zh-TW" dirty="0"/>
          </a:p>
          <a:p>
            <a:r>
              <a:rPr lang="zh-TW" altLang="en-US" dirty="0"/>
              <a:t>最終，我重新找回了自己的節奏。某天午後，我站在球場上，再次感受到籃球從指尖滑出的熟悉感覺。這次，完成了一個乾淨俐落的三步上籃，朋友們的掌聲響起，那一刻，我知道自己成功了。雖然這條路上充滿了波折與意外，但通過不懈的努力和堅定的信念，最終戰勝了傷痛，重新站了起來，並且更加堅強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我的籃球夢雖然經歷了轉彎，但從未停止追逐。這次的經歷讓我明白，真正的勝利不僅是得分，還有在逆境中不放棄的勇氣。</a:t>
            </a:r>
          </a:p>
          <a:p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06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  <a:endParaRPr lang="en-US" altLang="zh-TW" dirty="0"/>
          </a:p>
          <a:p>
            <a:r>
              <a:rPr lang="zh-TW" altLang="en-US" dirty="0"/>
              <a:t>我是一名軟體工程師，喜歡打籃球，之前在大學的日子裡參加過系上籃球隊。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75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每天下課後，最期待的就是跟朋友打籃球。夢想有一天可以代表站上校園比賽的舞台。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83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  <a:endParaRPr lang="en-US" altLang="zh-TW" dirty="0"/>
          </a:p>
          <a:p>
            <a:r>
              <a:rPr lang="zh-TW" altLang="en-US" dirty="0"/>
              <a:t>然而，一場突如其來的意外改變了這一切。某一天的下午，就跟平常一樣，跟朋友互相切磋球技，當我正準備搶籃板時，腳下一滑，右腳踝重重地扭傷。我的整個身體瞬間失去平衡，摔倒在地。疼痛從腳踝傳來，讓我幾乎無法站起來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51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醫生的診斷證實了我的擔憂：腳踝嚴重扭傷，需要長時間的休息和復健。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13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  <a:endParaRPr lang="en-US" altLang="zh-TW" dirty="0"/>
          </a:p>
          <a:p>
            <a:r>
              <a:rPr lang="zh-TW" altLang="en-US" dirty="0"/>
              <a:t>但我並不甘心，決定努力克服這一切。我開始進行復健，儘管過程艱辛，始終堅持，告訴自己：「總有一天，我會重返球場。」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64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endParaRPr lang="en-US" altLang="zh-TW" dirty="0"/>
          </a:p>
          <a:p>
            <a:r>
              <a:rPr lang="zh-TW" altLang="en-US" dirty="0"/>
              <a:t>隨著復健進展順利，我的腳踝逐漸恢復，也終於能夠重新站上球場。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14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  <a:endParaRPr lang="en-US" altLang="zh-TW" dirty="0"/>
          </a:p>
          <a:p>
            <a:r>
              <a:rPr lang="zh-TW" altLang="en-US" dirty="0"/>
              <a:t>然而，意外再次出現。當我第一次嘗試快速變向時，腳踝傳來一陣刺痛，這讓我對自己的身體產生了懷疑。恐懼如影隨形，我開始擔心自己永遠無法回到巔峰狀態。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29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  <a:endParaRPr lang="en-US" altLang="zh-TW" dirty="0"/>
          </a:p>
          <a:p>
            <a:r>
              <a:rPr lang="zh-TW" altLang="en-US" dirty="0"/>
              <a:t>但這個時候，我的朋友們給了我極大的鼓勵，告訴我成功的關鍵在於相信自己。我重新調整心態，接受自己可能再也無法像過去一樣無所畏懼，但也明白這是一次重新學習的機會。我不再急於求成，而是耐心地練習，慢慢適應新的身體狀況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39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zh-TW" altLang="en-US"/>
              <a:t>校園冒險故事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8E9B34-B6EF-50E8-13F1-1EFC66871568}"/>
              </a:ext>
            </a:extLst>
          </p:cNvPr>
          <p:cNvSpPr txBox="1"/>
          <p:nvPr/>
        </p:nvSpPr>
        <p:spPr>
          <a:xfrm>
            <a:off x="159657" y="1876700"/>
            <a:ext cx="377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7. </a:t>
            </a:r>
            <a:r>
              <a:rPr lang="zh-TW" altLang="en-US" sz="7200" dirty="0">
                <a:solidFill>
                  <a:schemeClr val="bg1"/>
                </a:solidFill>
              </a:rPr>
              <a:t>結局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6CEB6-ECE2-C69C-B900-AB847F7652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54872-680E-DCA2-EF6A-696CDD1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963A35-6A3C-3970-C2A4-0330537A1EAF}"/>
              </a:ext>
            </a:extLst>
          </p:cNvPr>
          <p:cNvSpPr txBox="1"/>
          <p:nvPr/>
        </p:nvSpPr>
        <p:spPr>
          <a:xfrm>
            <a:off x="275771" y="381728"/>
            <a:ext cx="377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1. </a:t>
            </a:r>
            <a:r>
              <a:rPr lang="zh-TW" altLang="en-US" sz="7200" dirty="0">
                <a:solidFill>
                  <a:schemeClr val="bg1"/>
                </a:solidFill>
              </a:rPr>
              <a:t>目標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54872-680E-DCA2-EF6A-696CDD1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3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54872-680E-DCA2-EF6A-696CDD1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E4B1A4-A292-64EB-E30D-03F5FC9967D9}"/>
              </a:ext>
            </a:extLst>
          </p:cNvPr>
          <p:cNvSpPr txBox="1"/>
          <p:nvPr/>
        </p:nvSpPr>
        <p:spPr>
          <a:xfrm>
            <a:off x="159657" y="1876700"/>
            <a:ext cx="377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</a:rPr>
              <a:t>2. </a:t>
            </a:r>
            <a:r>
              <a:rPr lang="zh-TW" altLang="en-US" sz="7200" dirty="0">
                <a:solidFill>
                  <a:srgbClr val="000000"/>
                </a:solidFill>
              </a:rPr>
              <a:t>阻礙</a:t>
            </a:r>
            <a:endParaRPr lang="en-US" sz="7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7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54872-680E-DCA2-EF6A-696CDD1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AFCB6F-9BD0-8074-6571-5B69850C0790}"/>
              </a:ext>
            </a:extLst>
          </p:cNvPr>
          <p:cNvSpPr txBox="1"/>
          <p:nvPr/>
        </p:nvSpPr>
        <p:spPr>
          <a:xfrm>
            <a:off x="159657" y="1876700"/>
            <a:ext cx="377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3. </a:t>
            </a:r>
            <a:r>
              <a:rPr lang="zh-TW" altLang="en-US" sz="7200" dirty="0">
                <a:solidFill>
                  <a:schemeClr val="bg1"/>
                </a:solidFill>
              </a:rPr>
              <a:t>努力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8E7EE2-051B-8EBD-3075-C7AEF5347F5A}"/>
              </a:ext>
            </a:extLst>
          </p:cNvPr>
          <p:cNvSpPr txBox="1"/>
          <p:nvPr/>
        </p:nvSpPr>
        <p:spPr>
          <a:xfrm>
            <a:off x="174172" y="3429000"/>
            <a:ext cx="377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4. </a:t>
            </a:r>
            <a:r>
              <a:rPr lang="zh-TW" altLang="en-US" sz="7200" dirty="0">
                <a:solidFill>
                  <a:schemeClr val="bg1"/>
                </a:solidFill>
              </a:rPr>
              <a:t>結果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3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2E2D60-4FE3-063B-839E-557EC9DCB2D0}"/>
              </a:ext>
            </a:extLst>
          </p:cNvPr>
          <p:cNvSpPr txBox="1"/>
          <p:nvPr/>
        </p:nvSpPr>
        <p:spPr>
          <a:xfrm>
            <a:off x="159657" y="1876700"/>
            <a:ext cx="377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</a:rPr>
              <a:t>5. </a:t>
            </a:r>
            <a:r>
              <a:rPr lang="zh-TW" altLang="en-US" sz="7200" dirty="0">
                <a:solidFill>
                  <a:srgbClr val="000000"/>
                </a:solidFill>
              </a:rPr>
              <a:t>意外</a:t>
            </a:r>
            <a:endParaRPr lang="en-US" sz="7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5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881DAF-4571-5CCC-90D3-4964690E7552}"/>
              </a:ext>
            </a:extLst>
          </p:cNvPr>
          <p:cNvSpPr txBox="1"/>
          <p:nvPr/>
        </p:nvSpPr>
        <p:spPr>
          <a:xfrm>
            <a:off x="203200" y="3937728"/>
            <a:ext cx="377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6. </a:t>
            </a:r>
            <a:r>
              <a:rPr lang="zh-TW" altLang="en-US" sz="7200" dirty="0">
                <a:solidFill>
                  <a:schemeClr val="bg1"/>
                </a:solidFill>
              </a:rPr>
              <a:t>轉彎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112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{C5FB0C3C-1DCB-4D3B-B2BF-A3AC86D52D67}tf11964407_win32</Template>
  <TotalTime>84</TotalTime>
  <Words>487</Words>
  <Application>Microsoft Office PowerPoint</Application>
  <PresentationFormat>寬螢幕</PresentationFormat>
  <Paragraphs>46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Custom</vt:lpstr>
      <vt:lpstr>校園冒險故事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柏勳 陳</dc:creator>
  <cp:lastModifiedBy>柏勳 陳</cp:lastModifiedBy>
  <cp:revision>30</cp:revision>
  <dcterms:created xsi:type="dcterms:W3CDTF">2024-10-20T04:05:32Z</dcterms:created>
  <dcterms:modified xsi:type="dcterms:W3CDTF">2024-10-20T08:10:10Z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