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E05B-4017-EA67-EBC0-B229F3713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DC0-ED07-C777-F096-75ECB3860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BB3B5-ADCC-14F4-5591-7552E518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6960D-5B4F-E0CD-C7B8-60B9DC74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B380B-8AAA-A8C1-A7C8-D7CF0A15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484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8601-C926-9485-36E7-A088F106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FD180-3ADA-3B3B-03CD-DD170E6A2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3D8B2-70D1-277A-53D6-E28701CB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C4B41-34F1-0A77-91A7-4DBB4E2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4C723-026D-7D98-E7F9-67584530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6668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7EB6B-5FA9-1E0C-D67D-B8ACDC84C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6F3ED-F29B-2795-1552-6FE08FBD9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6E1F-2D5F-21E7-05EA-B71C9B0C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D5149-8E3F-DE78-7FE2-C31CBEFC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55EEE-4FD1-D5A7-CCDE-51137823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213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EDC8-9915-5E27-89CF-0641400F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C2FD-6181-6302-2258-5604FA6EB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CD35-65EF-1F9D-CEF0-DD5287A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BD0D-C641-6F0F-C9A5-EE4D57EC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EB93-3812-E4E3-9968-CF9BBE9A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377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675B-3E71-6CFA-218E-D01AABB6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FDFD5-64CC-F48F-EFA4-8F40648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5719C-4A17-D520-9B8A-3BCC4F87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962CD-2C40-0736-F3EE-EFD923E7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AEF26-55BA-12A4-061D-B7695289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2752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1F41-AF0B-362B-624D-103E4B3C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D3CD-F0B8-FFDD-4C99-79D723F90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1A6EC-4B49-E7E6-6795-AC380FED3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7A2DC-5ADF-5D08-BAB8-230E1A80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16EC6-875C-65F0-A145-1E4AADF5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68002-28D2-67FB-2E14-D12059E3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187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D54F-B62B-5F17-F003-D9B5C37D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06C78-F99F-CD95-6033-DA5E47260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E2827-8469-08CB-3502-C73DF6DEE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C7FA8-1852-8151-EEAD-81A80893D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5A7A4-3D34-2D5A-87A3-F0E53810C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B062C-D3A4-83B5-938E-D71B2981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B1FF7-7FDC-5256-4033-5FC12E3A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ABA37-4506-E6CD-7555-DC33720F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159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EABD-1E4B-C3F2-BB3D-2BEC2AB7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AFC30-4674-F263-9499-08361CBC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FC669-100E-3493-FF08-4625C8D1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86101-E309-F5C5-219B-E5CA42F6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136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94C3C-8826-C694-97D2-AE240973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3D4E9-7FC4-1458-E8B6-67DAE220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D377B-B88E-33A8-ACBF-8D125512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630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4EC0-F9FF-3EF6-97D4-C346B3AC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0753-E266-2F8D-721D-683411A68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B62F3-B4D0-6A3C-D779-D541AA7E1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0846D-74DB-D549-B696-B56F92A9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5C74C-41C1-BD36-3050-F47CA487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73DE-03F3-4130-76F4-1F387FF9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724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4415-9C60-28BB-C53A-F803E0CB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1C22A-D504-5C56-C430-A3A486202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F6A00-2F3B-537A-B171-EE506B9B2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4D8FB-EFC9-6B0D-D258-06D35B7B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0033-A57F-0D84-36B5-292F0967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ACEBC-F0A9-49B5-3097-BD546B2D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876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D828B-9B54-C1BC-CFA2-C68DCB43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15972-5179-064F-E06D-CD393606D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1797-62EB-3C1A-DFE9-CA186DD3D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21A8-ECB8-2A3F-39CD-79BAAE6A7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D3F1-7034-844E-1CF1-F186C5E4E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713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B948F-68FC-98C5-43B7-C39A3ADC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59" y="1886624"/>
            <a:ext cx="6515665" cy="3113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02D4F7-AFAB-2CD6-6331-35A4626C7DA2}"/>
              </a:ext>
            </a:extLst>
          </p:cNvPr>
          <p:cNvSpPr txBox="1"/>
          <p:nvPr/>
        </p:nvSpPr>
        <p:spPr>
          <a:xfrm>
            <a:off x="7405462" y="2111361"/>
            <a:ext cx="18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ESP8266 (ESP-01)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354BB-E8CC-00B5-9AA8-D3F0027CF7B4}"/>
              </a:ext>
            </a:extLst>
          </p:cNvPr>
          <p:cNvSpPr txBox="1"/>
          <p:nvPr/>
        </p:nvSpPr>
        <p:spPr>
          <a:xfrm>
            <a:off x="1066860" y="2837430"/>
            <a:ext cx="14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RJ12 (P1 Port)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FAAEE-E823-5657-2429-F1097F055EAC}"/>
              </a:ext>
            </a:extLst>
          </p:cNvPr>
          <p:cNvSpPr txBox="1"/>
          <p:nvPr/>
        </p:nvSpPr>
        <p:spPr>
          <a:xfrm>
            <a:off x="3804487" y="273927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-&gt;3.3v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E6491-2976-D720-10CD-65C13445FB39}"/>
              </a:ext>
            </a:extLst>
          </p:cNvPr>
          <p:cNvSpPr txBox="1"/>
          <p:nvPr/>
        </p:nvSpPr>
        <p:spPr>
          <a:xfrm>
            <a:off x="8289087" y="326202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8CF185-5C5B-62D6-8CA9-A3BA356EB977}"/>
              </a:ext>
            </a:extLst>
          </p:cNvPr>
          <p:cNvSpPr txBox="1"/>
          <p:nvPr/>
        </p:nvSpPr>
        <p:spPr>
          <a:xfrm>
            <a:off x="8000386" y="3563415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3.3v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068BC3C-6C18-2F13-FD44-B5D9950C252A}"/>
              </a:ext>
            </a:extLst>
          </p:cNvPr>
          <p:cNvCxnSpPr>
            <a:cxnSpLocks/>
          </p:cNvCxnSpPr>
          <p:nvPr/>
        </p:nvCxnSpPr>
        <p:spPr>
          <a:xfrm rot="10800000">
            <a:off x="7302599" y="2594071"/>
            <a:ext cx="540804" cy="122091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C2BF1F5-C8B2-EA14-9E61-C126AD95A6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67925" y="3145461"/>
            <a:ext cx="565127" cy="30217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5FF0AC9-90F2-4775-4390-2396E558E726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7907134" y="3018569"/>
            <a:ext cx="386537" cy="377369"/>
          </a:xfrm>
          <a:prstGeom prst="curvedConnector2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E1A6D08-F249-C1C4-BD94-13A9543ED8B3}"/>
              </a:ext>
            </a:extLst>
          </p:cNvPr>
          <p:cNvSpPr txBox="1"/>
          <p:nvPr/>
        </p:nvSpPr>
        <p:spPr>
          <a:xfrm>
            <a:off x="6778353" y="248069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104BC5F-D891-BC60-9844-6F336D483A21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 flipV="1">
            <a:off x="2738982" y="4176655"/>
            <a:ext cx="332751" cy="166434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D37389-8B99-FF18-A098-8427A42158C5}"/>
              </a:ext>
            </a:extLst>
          </p:cNvPr>
          <p:cNvSpPr txBox="1"/>
          <p:nvPr/>
        </p:nvSpPr>
        <p:spPr>
          <a:xfrm>
            <a:off x="2224945" y="322751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90D989-B577-C101-320E-3B6E9D2D733F}"/>
              </a:ext>
            </a:extLst>
          </p:cNvPr>
          <p:cNvSpPr txBox="1"/>
          <p:nvPr/>
        </p:nvSpPr>
        <p:spPr>
          <a:xfrm>
            <a:off x="2212875" y="420458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4658B5-240F-8219-5301-3BE263AFDCB8}"/>
              </a:ext>
            </a:extLst>
          </p:cNvPr>
          <p:cNvSpPr txBox="1"/>
          <p:nvPr/>
        </p:nvSpPr>
        <p:spPr>
          <a:xfrm>
            <a:off x="2224945" y="397123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6591E1-2055-FBD9-4BB7-6CF13E90B30D}"/>
              </a:ext>
            </a:extLst>
          </p:cNvPr>
          <p:cNvSpPr txBox="1"/>
          <p:nvPr/>
        </p:nvSpPr>
        <p:spPr>
          <a:xfrm>
            <a:off x="2212875" y="369423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6353F3-5B5D-2FA3-BE44-8F2362563881}"/>
              </a:ext>
            </a:extLst>
          </p:cNvPr>
          <p:cNvSpPr txBox="1"/>
          <p:nvPr/>
        </p:nvSpPr>
        <p:spPr>
          <a:xfrm>
            <a:off x="2212875" y="3460876"/>
            <a:ext cx="489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RTS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8872BCD-AAA4-EC5D-9E99-ACF6B9BDA00F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 flipV="1">
            <a:off x="2733419" y="4031612"/>
            <a:ext cx="338317" cy="7811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15DC5BA-8414-55D8-99C5-4E41A8DB99F9}"/>
              </a:ext>
            </a:extLst>
          </p:cNvPr>
          <p:cNvCxnSpPr>
            <a:cxnSpLocks/>
            <a:endCxn id="37" idx="3"/>
          </p:cNvCxnSpPr>
          <p:nvPr/>
        </p:nvCxnSpPr>
        <p:spPr>
          <a:xfrm rot="10800000">
            <a:off x="2738981" y="3832734"/>
            <a:ext cx="332752" cy="785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1A6DAF1-AF42-82E0-F8B5-EF91EE0C8794}"/>
              </a:ext>
            </a:extLst>
          </p:cNvPr>
          <p:cNvCxnSpPr>
            <a:cxnSpLocks/>
          </p:cNvCxnSpPr>
          <p:nvPr/>
        </p:nvCxnSpPr>
        <p:spPr>
          <a:xfrm rot="10800000">
            <a:off x="2651385" y="3357149"/>
            <a:ext cx="420348" cy="283236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90338CFC-78E6-4967-F0A6-68AAB2688550}"/>
              </a:ext>
            </a:extLst>
          </p:cNvPr>
          <p:cNvCxnSpPr>
            <a:cxnSpLocks/>
          </p:cNvCxnSpPr>
          <p:nvPr/>
        </p:nvCxnSpPr>
        <p:spPr>
          <a:xfrm rot="10800000">
            <a:off x="2666141" y="3590506"/>
            <a:ext cx="405592" cy="15378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AutoShape 2" descr="RJ45 Rj11 Rj12 Rj9 Telephone Patch Cord Cat3 Telephone Cable 24AWG 6p6c  Telephone Patch Cord 7 Foot 8 Foot 9 Foot - China Telephone Cable, 4core  Telephone Cable | Made-in-China.com">
            <a:extLst>
              <a:ext uri="{FF2B5EF4-FFF2-40B4-BE49-F238E27FC236}">
                <a16:creationId xmlns:a16="http://schemas.microsoft.com/office/drawing/2014/main" id="{AF01B2DC-B839-FCD4-8F6D-E44C478BE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54" name="AutoShape 4" descr="RJ45 Rj11 Rj12 Rj9 Telephone Patch Cord Cat3 Telephone Cable 24AWG 6p6c  Telephone Patch Cord 7 Foot 8 Foot 9 Foot - China Telephone Cable, 4core  Telephone Cable | Made-in-China.com">
            <a:extLst>
              <a:ext uri="{FF2B5EF4-FFF2-40B4-BE49-F238E27FC236}">
                <a16:creationId xmlns:a16="http://schemas.microsoft.com/office/drawing/2014/main" id="{200785FB-16DF-F884-3205-57232A09C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63581E-58E4-72DA-B5C1-67208623370C}"/>
              </a:ext>
            </a:extLst>
          </p:cNvPr>
          <p:cNvSpPr txBox="1"/>
          <p:nvPr/>
        </p:nvSpPr>
        <p:spPr>
          <a:xfrm>
            <a:off x="6335978" y="3555733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10K</a:t>
            </a:r>
            <a:r>
              <a:rPr lang="en-US" sz="1200" dirty="0">
                <a:latin typeface="Symbol" panose="05050102010706020507" pitchFamily="18" charset="2"/>
              </a:rPr>
              <a:t>W</a:t>
            </a:r>
            <a:endParaRPr lang="en-US" sz="1200" dirty="0">
              <a:latin typeface="MS Shell Dlg 2" panose="020B0604030504040204" pitchFamily="34" charset="0"/>
            </a:endParaRPr>
          </a:p>
          <a:p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7483A76-195D-980E-186E-26562321F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98" t="8912"/>
          <a:stretch/>
        </p:blipFill>
        <p:spPr>
          <a:xfrm rot="5400000">
            <a:off x="1425981" y="3506672"/>
            <a:ext cx="659217" cy="1039429"/>
          </a:xfrm>
          <a:prstGeom prst="rect">
            <a:avLst/>
          </a:prstGeom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7C29584C-C356-6964-BE51-9AF399430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4" y="3563415"/>
            <a:ext cx="1316652" cy="74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34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14CE81-6266-194B-A006-D46DB4A17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35" y="1752454"/>
            <a:ext cx="6466130" cy="3353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3EFF66-B81E-DE4F-B262-5D158A6B4C5A}"/>
              </a:ext>
            </a:extLst>
          </p:cNvPr>
          <p:cNvSpPr txBox="1"/>
          <p:nvPr/>
        </p:nvSpPr>
        <p:spPr>
          <a:xfrm>
            <a:off x="7426156" y="1520426"/>
            <a:ext cx="220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ESP8266 (</a:t>
            </a:r>
            <a:r>
              <a:rPr lang="en-US" dirty="0" err="1"/>
              <a:t>Wemos</a:t>
            </a:r>
            <a:r>
              <a:rPr lang="en-US" dirty="0"/>
              <a:t> D1)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385C4-126F-C269-E07D-F13122AF26F6}"/>
              </a:ext>
            </a:extLst>
          </p:cNvPr>
          <p:cNvSpPr txBox="1"/>
          <p:nvPr/>
        </p:nvSpPr>
        <p:spPr>
          <a:xfrm>
            <a:off x="1113954" y="3059668"/>
            <a:ext cx="14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RJ12 (P1 Port)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ACC19-3167-BDFE-8177-D9815B794FD4}"/>
              </a:ext>
            </a:extLst>
          </p:cNvPr>
          <p:cNvSpPr txBox="1"/>
          <p:nvPr/>
        </p:nvSpPr>
        <p:spPr>
          <a:xfrm>
            <a:off x="9098252" y="302069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2C289-7FE7-1032-10A6-C7342F4BDB21}"/>
              </a:ext>
            </a:extLst>
          </p:cNvPr>
          <p:cNvSpPr txBox="1"/>
          <p:nvPr/>
        </p:nvSpPr>
        <p:spPr>
          <a:xfrm>
            <a:off x="6874883" y="207628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3.3v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0F1E745-FA74-B384-9919-2C45AD147D9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241373" y="2908029"/>
            <a:ext cx="844395" cy="466693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09FA8E6-C705-8F98-878E-9362432E22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9502" y="2019808"/>
            <a:ext cx="847994" cy="203427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7D88ACB-B2A4-5017-09CD-DE00CBEC45C4}"/>
              </a:ext>
            </a:extLst>
          </p:cNvPr>
          <p:cNvCxnSpPr>
            <a:cxnSpLocks/>
          </p:cNvCxnSpPr>
          <p:nvPr/>
        </p:nvCxnSpPr>
        <p:spPr>
          <a:xfrm>
            <a:off x="8739780" y="2926940"/>
            <a:ext cx="345988" cy="232253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F42EFF-AFC7-91E2-3847-8BB90C45952F}"/>
              </a:ext>
            </a:extLst>
          </p:cNvPr>
          <p:cNvSpPr txBox="1"/>
          <p:nvPr/>
        </p:nvSpPr>
        <p:spPr>
          <a:xfrm>
            <a:off x="9085768" y="323622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FE913C8-3C3C-739E-1412-972E9F6A75BF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2786076" y="4398893"/>
            <a:ext cx="332751" cy="166434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E6AD1E-32B9-89AE-8564-F6171BC0C3A1}"/>
              </a:ext>
            </a:extLst>
          </p:cNvPr>
          <p:cNvSpPr txBox="1"/>
          <p:nvPr/>
        </p:nvSpPr>
        <p:spPr>
          <a:xfrm>
            <a:off x="2272039" y="344975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06A07-3F08-BB98-4265-4365D5358406}"/>
              </a:ext>
            </a:extLst>
          </p:cNvPr>
          <p:cNvSpPr txBox="1"/>
          <p:nvPr/>
        </p:nvSpPr>
        <p:spPr>
          <a:xfrm>
            <a:off x="2259969" y="442682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6616F-1876-4926-5762-93EF176EFD60}"/>
              </a:ext>
            </a:extLst>
          </p:cNvPr>
          <p:cNvSpPr txBox="1"/>
          <p:nvPr/>
        </p:nvSpPr>
        <p:spPr>
          <a:xfrm>
            <a:off x="2272039" y="419347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6385ED-37D8-828E-3734-D9B82CA0B3FA}"/>
              </a:ext>
            </a:extLst>
          </p:cNvPr>
          <p:cNvSpPr txBox="1"/>
          <p:nvPr/>
        </p:nvSpPr>
        <p:spPr>
          <a:xfrm>
            <a:off x="2259969" y="391647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0A046D-CE78-3E18-AC1A-13701B7EB8E3}"/>
              </a:ext>
            </a:extLst>
          </p:cNvPr>
          <p:cNvSpPr txBox="1"/>
          <p:nvPr/>
        </p:nvSpPr>
        <p:spPr>
          <a:xfrm>
            <a:off x="2259969" y="3683114"/>
            <a:ext cx="489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RTS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A026834-33E8-7F66-0C76-A10907852007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2780513" y="4253850"/>
            <a:ext cx="338317" cy="7811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EA32486-1D2A-EB65-B903-BF7841D1F893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>
            <a:off x="2786075" y="4054972"/>
            <a:ext cx="332752" cy="785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9F618F1-7ED5-BB69-5856-922475CAF212}"/>
              </a:ext>
            </a:extLst>
          </p:cNvPr>
          <p:cNvCxnSpPr>
            <a:cxnSpLocks/>
          </p:cNvCxnSpPr>
          <p:nvPr/>
        </p:nvCxnSpPr>
        <p:spPr>
          <a:xfrm rot="10800000">
            <a:off x="2698479" y="3579387"/>
            <a:ext cx="420348" cy="283236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CEB4FCF-9CA1-D4AC-740F-42EA8EAC182F}"/>
              </a:ext>
            </a:extLst>
          </p:cNvPr>
          <p:cNvCxnSpPr>
            <a:cxnSpLocks/>
          </p:cNvCxnSpPr>
          <p:nvPr/>
        </p:nvCxnSpPr>
        <p:spPr>
          <a:xfrm rot="10800000">
            <a:off x="2713235" y="3812744"/>
            <a:ext cx="405592" cy="15378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ADCD163-8508-CA16-6152-9BE6C720B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98" t="8912"/>
          <a:stretch/>
        </p:blipFill>
        <p:spPr>
          <a:xfrm rot="5400000">
            <a:off x="1422716" y="3593250"/>
            <a:ext cx="659217" cy="10394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5511622-FD9A-FD35-0507-1D0844822436}"/>
              </a:ext>
            </a:extLst>
          </p:cNvPr>
          <p:cNvSpPr txBox="1"/>
          <p:nvPr/>
        </p:nvSpPr>
        <p:spPr>
          <a:xfrm>
            <a:off x="6383072" y="377797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10K</a:t>
            </a:r>
            <a:r>
              <a:rPr lang="en-US" sz="1200" dirty="0">
                <a:latin typeface="Symbol" panose="05050102010706020507" pitchFamily="18" charset="2"/>
              </a:rPr>
              <a:t>W</a:t>
            </a:r>
            <a:endParaRPr lang="en-US" sz="1200" dirty="0">
              <a:latin typeface="MS Shell Dlg 2" panose="020B0604030504040204" pitchFamily="34" charset="0"/>
            </a:endParaRPr>
          </a:p>
          <a:p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C161ED-C904-CD68-2C51-CED9D69A8AC4}"/>
              </a:ext>
            </a:extLst>
          </p:cNvPr>
          <p:cNvSpPr txBox="1"/>
          <p:nvPr/>
        </p:nvSpPr>
        <p:spPr>
          <a:xfrm>
            <a:off x="6988961" y="247428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28634C6-3C35-5774-4A2F-DB218A9F00D3}"/>
              </a:ext>
            </a:extLst>
          </p:cNvPr>
          <p:cNvCxnSpPr>
            <a:cxnSpLocks/>
          </p:cNvCxnSpPr>
          <p:nvPr/>
        </p:nvCxnSpPr>
        <p:spPr>
          <a:xfrm rot="10800000">
            <a:off x="7334734" y="2631619"/>
            <a:ext cx="812763" cy="276412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DAA48D-0383-D930-EEC1-E48EC5E7B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9" y="3649993"/>
            <a:ext cx="1316652" cy="74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7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MS Shell Dlg 2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Collignon</dc:creator>
  <cp:lastModifiedBy>Philippe Collignon</cp:lastModifiedBy>
  <cp:revision>2</cp:revision>
  <dcterms:created xsi:type="dcterms:W3CDTF">2024-01-25T15:40:38Z</dcterms:created>
  <dcterms:modified xsi:type="dcterms:W3CDTF">2024-01-25T16:08:00Z</dcterms:modified>
</cp:coreProperties>
</file>