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FEAE-D6E3-9283-62E0-469760F78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911C-39D4-034F-BB31-A275BCCF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EDAA-AF57-C1E6-0F99-F686B27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13DF-F63E-55D5-7014-88655391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8AB-EEFE-6200-ECBC-B1CDF96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C1BB-01CE-B2CE-8CA5-AABB576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752E-79F1-33B1-4F30-18CA76FA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5CD6-A4DA-4563-96EB-9B74C7F0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B810-8FEA-3150-0384-1F6BC9A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ABB6-521D-0921-0406-152DAC4A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251AC-07A0-7E74-79EA-6244162C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A952-08CC-3929-9817-CF1D1B2B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D3C6-D20F-4357-DB11-53F3F8E3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C95E-4FB9-5DBC-F29E-B3DD160D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5F78-7E6E-256D-F0C4-F18504DC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EB8-E687-B2C4-3A85-3C2D4790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8E14-F6E2-1CBD-7A0D-E6B7DDB2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214F-F563-181C-FA52-3A9CFFCE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78FC-9AA2-EAB4-50EA-15CD1B3E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2ED8-7325-9EE6-07F1-98F49687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ECBA-1364-45CF-BBBF-47BFBB7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69A1-F98E-DD51-7D85-41D3AAF1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E40E-9365-43C7-8CD7-F8F955C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E497-137F-D9BB-047A-7BF56641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5FE6-2EAD-41C7-97E9-3BA93BFC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3A0D-B5DF-0EDA-D3D2-B41552F5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73F2-4198-E55F-CD77-F94DD6504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3736B-C67C-2E79-8B2D-00E276A2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0066-C70E-EB03-4FD9-D29C1544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69D6-4B68-8845-FFEB-FD6E55BA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1F76-563F-1B23-C485-741CDE59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2752-4D70-B273-E5A4-DC9C0B51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2979-37C6-A6A9-9F5C-F79C8FA2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4B34-FD14-3D23-EBA0-64BB360F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BE08-15CF-DE2B-8DA4-93EEC351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59F6-8DB0-1D6E-70BD-CAF845BF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D82F9-90F2-2FAC-9F5B-33601A0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17AF9-CFF3-CBE5-603F-71893D15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34B3E-0DB3-BD08-2CA7-D0F8C8FE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C95A-204E-381D-F14E-873A0272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9A0C6-1C3B-7E1A-0F46-6B7047E2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58D62-8550-1885-33D3-F2AF7076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49FC-7409-217F-28FF-F78BB8E9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AA0C1-8D52-E367-32A9-5DCA9939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70DF-ECCA-0322-978E-B673F2EF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706B-28B3-C073-A755-89D962A0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6EBD-03EF-64EB-5E4A-45114504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6EDD-8A2B-2BEC-E22B-70DA93E6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DB1BB-1FB8-A29E-9893-4DF0EFD5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47A32-3D17-6E2E-5430-575A1D7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DCD7B-B884-4043-8123-39923420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C8BE-312C-5469-BC54-BFF4FF2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11B2-AB69-BC01-D369-81FC3789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6512D-52DD-FCCC-E602-59B5744DF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DF3A-6C69-284E-D252-3DBC2B6C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6EC82-AA4C-553C-BB43-A3AD1A9B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2C3B-D5E8-0ACD-E04A-B183EEF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D20D-9C08-DE6B-B073-1CCB2B6C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C853E-3390-231C-A4C6-325BFBB7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6768E-F765-4041-EE68-EA4E5E6F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2BAC-BA0B-2467-5EFA-70094A10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74FC-65E7-434D-90E7-F2852C53CBB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A421-6AAF-DB29-E695-FCC2CD80E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6841-FF57-0F9D-B7EC-22429B224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AE54-964C-49FF-884D-F754CC966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A47930-73FF-2D97-DD3A-1E8FFAC45A20}"/>
              </a:ext>
            </a:extLst>
          </p:cNvPr>
          <p:cNvSpPr/>
          <p:nvPr/>
        </p:nvSpPr>
        <p:spPr>
          <a:xfrm>
            <a:off x="6096000" y="357914"/>
            <a:ext cx="4919133" cy="6099308"/>
          </a:xfrm>
          <a:prstGeom prst="roundRect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 sz="2400" dirty="0">
                <a:solidFill>
                  <a:schemeClr val="tx2">
                    <a:lumMod val="75000"/>
                  </a:schemeClr>
                </a:solidFill>
              </a:rPr>
              <a:t>Linux Server </a:t>
            </a:r>
            <a:r>
              <a:rPr lang="fr-BE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BE">
                <a:solidFill>
                  <a:schemeClr val="tx2">
                    <a:lumMod val="75000"/>
                  </a:schemeClr>
                </a:solidFill>
              </a:rPr>
              <a:t>Debian 12)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58C11F-664F-6B8D-4719-F1016E21ABB5}"/>
              </a:ext>
            </a:extLst>
          </p:cNvPr>
          <p:cNvSpPr/>
          <p:nvPr/>
        </p:nvSpPr>
        <p:spPr>
          <a:xfrm>
            <a:off x="8167194" y="1211795"/>
            <a:ext cx="2409029" cy="21085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 dirty="0"/>
              <a:t>Home Assistant OS VM (KVM)</a:t>
            </a:r>
          </a:p>
          <a:p>
            <a:pPr algn="ctr"/>
            <a:endParaRPr lang="fr-BE" dirty="0"/>
          </a:p>
          <a:p>
            <a:pPr algn="ctr"/>
            <a:r>
              <a:rPr lang="fr-BE" sz="1200" dirty="0" err="1"/>
              <a:t>Dhcp</a:t>
            </a:r>
            <a:r>
              <a:rPr lang="fr-BE" sz="1200" dirty="0"/>
              <a:t> </a:t>
            </a:r>
            <a:r>
              <a:rPr lang="fr-BE" sz="1200" dirty="0" err="1"/>
              <a:t>reserved</a:t>
            </a:r>
            <a:r>
              <a:rPr lang="fr-BE" sz="1200" dirty="0"/>
              <a:t> : 192.168.1.10</a:t>
            </a:r>
            <a:endParaRPr lang="en-US" sz="1200" dirty="0"/>
          </a:p>
        </p:txBody>
      </p:sp>
      <p:pic>
        <p:nvPicPr>
          <p:cNvPr id="10" name="Graphic 9" descr="Internet Of Things with solid fill">
            <a:extLst>
              <a:ext uri="{FF2B5EF4-FFF2-40B4-BE49-F238E27FC236}">
                <a16:creationId xmlns:a16="http://schemas.microsoft.com/office/drawing/2014/main" id="{33BAC95C-AABD-0D8C-F2B1-838BF4D3B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257" y="2493168"/>
            <a:ext cx="914400" cy="914400"/>
          </a:xfrm>
          <a:prstGeom prst="rect">
            <a:avLst/>
          </a:prstGeom>
        </p:spPr>
      </p:pic>
      <p:pic>
        <p:nvPicPr>
          <p:cNvPr id="14" name="Graphic 13" descr="Monitor outline">
            <a:extLst>
              <a:ext uri="{FF2B5EF4-FFF2-40B4-BE49-F238E27FC236}">
                <a16:creationId xmlns:a16="http://schemas.microsoft.com/office/drawing/2014/main" id="{E2A0C7BC-63E3-DF7B-41D9-1E0762B0B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166" y="4216241"/>
            <a:ext cx="914400" cy="914400"/>
          </a:xfrm>
          <a:prstGeom prst="rect">
            <a:avLst/>
          </a:prstGeom>
        </p:spPr>
      </p:pic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647B16AD-838D-A130-C22B-B3530230D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166" y="2405896"/>
            <a:ext cx="914400" cy="914400"/>
          </a:xfrm>
          <a:prstGeom prst="rect">
            <a:avLst/>
          </a:prstGeom>
        </p:spPr>
      </p:pic>
      <p:pic>
        <p:nvPicPr>
          <p:cNvPr id="18" name="Graphic 17" descr="Wireless router outline">
            <a:extLst>
              <a:ext uri="{FF2B5EF4-FFF2-40B4-BE49-F238E27FC236}">
                <a16:creationId xmlns:a16="http://schemas.microsoft.com/office/drawing/2014/main" id="{B51EE3B2-62B5-D020-21F8-187E1EBFA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497001" y="2523973"/>
            <a:ext cx="914400" cy="914400"/>
          </a:xfrm>
          <a:prstGeom prst="rect">
            <a:avLst/>
          </a:prstGeom>
        </p:spPr>
      </p:pic>
      <p:pic>
        <p:nvPicPr>
          <p:cNvPr id="19" name="Graphic 18" descr="Wireless router outline">
            <a:extLst>
              <a:ext uri="{FF2B5EF4-FFF2-40B4-BE49-F238E27FC236}">
                <a16:creationId xmlns:a16="http://schemas.microsoft.com/office/drawing/2014/main" id="{7D2C0E87-290A-DD41-DA7B-09CB0BE1C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4604" y="3107531"/>
            <a:ext cx="1235869" cy="1235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81C14A-4E0E-2F84-CA4E-D0EE8205FE0A}"/>
              </a:ext>
            </a:extLst>
          </p:cNvPr>
          <p:cNvSpPr txBox="1"/>
          <p:nvPr/>
        </p:nvSpPr>
        <p:spPr>
          <a:xfrm flipH="1">
            <a:off x="2564604" y="4304109"/>
            <a:ext cx="24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Router 192.168.1.1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582DE-F93D-CA21-625B-9B2FF02D81BA}"/>
              </a:ext>
            </a:extLst>
          </p:cNvPr>
          <p:cNvSpPr txBox="1"/>
          <p:nvPr/>
        </p:nvSpPr>
        <p:spPr>
          <a:xfrm flipH="1">
            <a:off x="2546190" y="4708981"/>
            <a:ext cx="27205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STATIC:</a:t>
            </a:r>
          </a:p>
          <a:p>
            <a:r>
              <a:rPr lang="fr-BE" sz="1000" dirty="0"/>
              <a:t>     Bridge : 192.168.1.2 (</a:t>
            </a:r>
            <a:r>
              <a:rPr lang="fr-BE" sz="1000" dirty="0" err="1"/>
              <a:t>ssh</a:t>
            </a:r>
            <a:r>
              <a:rPr lang="fr-BE" sz="1000" dirty="0"/>
              <a:t>, k8s,…)</a:t>
            </a:r>
          </a:p>
          <a:p>
            <a:r>
              <a:rPr lang="fr-BE" sz="1200" dirty="0"/>
              <a:t>DHCP </a:t>
            </a:r>
            <a:r>
              <a:rPr lang="fr-BE" sz="1200" dirty="0" err="1"/>
              <a:t>reserved</a:t>
            </a:r>
            <a:r>
              <a:rPr lang="fr-BE" sz="1200" dirty="0"/>
              <a:t>: </a:t>
            </a:r>
            <a:br>
              <a:rPr lang="fr-BE" sz="1200" dirty="0"/>
            </a:br>
            <a:r>
              <a:rPr lang="fr-BE" sz="1200" dirty="0"/>
              <a:t>    </a:t>
            </a:r>
            <a:r>
              <a:rPr lang="fr-BE" sz="1000" dirty="0" err="1"/>
              <a:t>HomeAssistant</a:t>
            </a:r>
            <a:r>
              <a:rPr lang="fr-BE" sz="1000" dirty="0"/>
              <a:t> Mac =&gt; 192.168.1.10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EEDDD-6577-BEA7-E8EA-1B3F7D514ABE}"/>
              </a:ext>
            </a:extLst>
          </p:cNvPr>
          <p:cNvSpPr txBox="1"/>
          <p:nvPr/>
        </p:nvSpPr>
        <p:spPr>
          <a:xfrm>
            <a:off x="6530278" y="330267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Linux Bridge</a:t>
            </a:r>
          </a:p>
          <a:p>
            <a:r>
              <a:rPr lang="fr-BE" sz="1000" dirty="0" err="1"/>
              <a:t>Static</a:t>
            </a:r>
            <a:r>
              <a:rPr lang="fr-BE" sz="1000" dirty="0"/>
              <a:t> IP : 192.168.1.2</a:t>
            </a:r>
            <a:endParaRPr lang="en-US" sz="1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0733E7-FA99-1AB8-85B9-2CFE6B0A7A9B}"/>
              </a:ext>
            </a:extLst>
          </p:cNvPr>
          <p:cNvSpPr/>
          <p:nvPr/>
        </p:nvSpPr>
        <p:spPr>
          <a:xfrm>
            <a:off x="6849539" y="4252817"/>
            <a:ext cx="3154775" cy="2038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 dirty="0" err="1"/>
              <a:t>Other</a:t>
            </a:r>
            <a:r>
              <a:rPr lang="fr-BE" dirty="0"/>
              <a:t> Services (Microk8s)</a:t>
            </a:r>
            <a:endParaRPr lang="en-US" dirty="0"/>
          </a:p>
        </p:txBody>
      </p:sp>
      <p:pic>
        <p:nvPicPr>
          <p:cNvPr id="1026" name="Picture 2" descr="motionEye – Applications sur Google Play">
            <a:extLst>
              <a:ext uri="{FF2B5EF4-FFF2-40B4-BE49-F238E27FC236}">
                <a16:creationId xmlns:a16="http://schemas.microsoft.com/office/drawing/2014/main" id="{A91B6435-874C-7B24-C4D1-807716EA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62" y="4999825"/>
            <a:ext cx="761377" cy="7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s Seafile">
            <a:extLst>
              <a:ext uri="{FF2B5EF4-FFF2-40B4-BE49-F238E27FC236}">
                <a16:creationId xmlns:a16="http://schemas.microsoft.com/office/drawing/2014/main" id="{01CCE11F-47A9-062C-03E7-8474E86D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59" y="5003401"/>
            <a:ext cx="967244" cy="7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8AE7B1-B022-B1D3-3A0B-DED5C05E4D03}"/>
              </a:ext>
            </a:extLst>
          </p:cNvPr>
          <p:cNvSpPr txBox="1"/>
          <p:nvPr/>
        </p:nvSpPr>
        <p:spPr>
          <a:xfrm>
            <a:off x="7878359" y="532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6" name="Picture 12" descr="KNX pour l'automatisation de la maison et de l'édifice">
            <a:extLst>
              <a:ext uri="{FF2B5EF4-FFF2-40B4-BE49-F238E27FC236}">
                <a16:creationId xmlns:a16="http://schemas.microsoft.com/office/drawing/2014/main" id="{BC870E95-52FE-F6DC-B01C-75F0416C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042" y="2863096"/>
            <a:ext cx="632211" cy="3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064AA20-EB65-046F-885F-AEB620237B3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518566" y="3898217"/>
            <a:ext cx="1485891" cy="775224"/>
          </a:xfrm>
          <a:prstGeom prst="curvedConnector3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D33AB69-3F8C-10C8-C483-BD9CF4324F0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518566" y="2863096"/>
            <a:ext cx="1644650" cy="836058"/>
          </a:xfrm>
          <a:prstGeom prst="curvedConnector3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F1ED7D5-7B43-F8C0-91FD-DBF853AD5665}"/>
              </a:ext>
            </a:extLst>
          </p:cNvPr>
          <p:cNvCxnSpPr>
            <a:cxnSpLocks/>
          </p:cNvCxnSpPr>
          <p:nvPr/>
        </p:nvCxnSpPr>
        <p:spPr>
          <a:xfrm flipV="1">
            <a:off x="3163216" y="2950368"/>
            <a:ext cx="3835174" cy="748786"/>
          </a:xfrm>
          <a:prstGeom prst="curvedConnector3">
            <a:avLst>
              <a:gd name="adj1" fmla="val 66290"/>
            </a:avLst>
          </a:prstGeom>
          <a:ln w="381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62750C-6452-8977-C26A-5A8C864C6642}"/>
              </a:ext>
            </a:extLst>
          </p:cNvPr>
          <p:cNvSpPr txBox="1"/>
          <p:nvPr/>
        </p:nvSpPr>
        <p:spPr>
          <a:xfrm>
            <a:off x="5666479" y="243248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Nic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15FB76-1BE5-84CD-0A10-D497DD51C9BE}"/>
              </a:ext>
            </a:extLst>
          </p:cNvPr>
          <p:cNvSpPr txBox="1"/>
          <p:nvPr/>
        </p:nvSpPr>
        <p:spPr>
          <a:xfrm flipH="1">
            <a:off x="-106781" y="3303813"/>
            <a:ext cx="242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Home Assistant </a:t>
            </a:r>
          </a:p>
          <a:p>
            <a:pPr algn="ctr"/>
            <a:r>
              <a:rPr lang="fr-BE" dirty="0"/>
              <a:t>Client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08F980D-A7D7-2910-F9F7-FE54ED30D971}"/>
              </a:ext>
            </a:extLst>
          </p:cNvPr>
          <p:cNvCxnSpPr>
            <a:cxnSpLocks/>
          </p:cNvCxnSpPr>
          <p:nvPr/>
        </p:nvCxnSpPr>
        <p:spPr>
          <a:xfrm flipV="1">
            <a:off x="7041938" y="2466567"/>
            <a:ext cx="1152860" cy="488257"/>
          </a:xfrm>
          <a:prstGeom prst="curvedConnector3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9366FE5-74CF-6C4D-AFDF-240ABC03A8C4}"/>
              </a:ext>
            </a:extLst>
          </p:cNvPr>
          <p:cNvSpPr txBox="1"/>
          <p:nvPr/>
        </p:nvSpPr>
        <p:spPr>
          <a:xfrm flipH="1">
            <a:off x="-89073" y="5088646"/>
            <a:ext cx="242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Other</a:t>
            </a:r>
            <a:r>
              <a:rPr lang="fr-BE" dirty="0"/>
              <a:t> Service</a:t>
            </a:r>
          </a:p>
          <a:p>
            <a:pPr algn="ctr"/>
            <a:r>
              <a:rPr lang="fr-BE" dirty="0"/>
              <a:t>Client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7482EBAD-B4E9-083B-AA6D-B9ED41CA556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015660" y="3438373"/>
            <a:ext cx="2938541" cy="470886"/>
          </a:xfrm>
          <a:prstGeom prst="curvedConnector2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0400F39-184A-5623-521A-6FCDE1696967}"/>
              </a:ext>
            </a:extLst>
          </p:cNvPr>
          <p:cNvCxnSpPr>
            <a:cxnSpLocks/>
            <a:stCxn id="18" idx="1"/>
            <a:endCxn id="23" idx="0"/>
          </p:cNvCxnSpPr>
          <p:nvPr/>
        </p:nvCxnSpPr>
        <p:spPr>
          <a:xfrm rot="16200000" flipH="1">
            <a:off x="6783342" y="2609232"/>
            <a:ext cx="814444" cy="2472726"/>
          </a:xfrm>
          <a:prstGeom prst="curvedConnector3">
            <a:avLst>
              <a:gd name="adj1" fmla="val -45537"/>
            </a:avLst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2540AD4-4AD7-C666-F734-066F244FD8BB}"/>
              </a:ext>
            </a:extLst>
          </p:cNvPr>
          <p:cNvSpPr txBox="1"/>
          <p:nvPr/>
        </p:nvSpPr>
        <p:spPr>
          <a:xfrm>
            <a:off x="7346348" y="5567010"/>
            <a:ext cx="137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motionEye</a:t>
            </a:r>
            <a:endParaRPr lang="en-US" sz="1200" dirty="0"/>
          </a:p>
        </p:txBody>
      </p:sp>
      <p:pic>
        <p:nvPicPr>
          <p:cNvPr id="1028" name="Picture 4" descr="Getting started with Node-RED | Elektor Magazine">
            <a:extLst>
              <a:ext uri="{FF2B5EF4-FFF2-40B4-BE49-F238E27FC236}">
                <a16:creationId xmlns:a16="http://schemas.microsoft.com/office/drawing/2014/main" id="{E5DCE262-2155-2994-B4DA-68BCC3CC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81" y="2624903"/>
            <a:ext cx="633368" cy="3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</dc:creator>
  <cp:lastModifiedBy>Philippe</cp:lastModifiedBy>
  <cp:revision>7</cp:revision>
  <dcterms:created xsi:type="dcterms:W3CDTF">2024-02-12T08:49:48Z</dcterms:created>
  <dcterms:modified xsi:type="dcterms:W3CDTF">2024-02-13T09:02:34Z</dcterms:modified>
</cp:coreProperties>
</file>