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55" r:id="rId17"/>
    <p:sldId id="2658" r:id="rId18"/>
    <p:sldId id="2656" r:id="rId19"/>
    <p:sldId id="2660" r:id="rId20"/>
    <p:sldId id="2661" r:id="rId21"/>
    <p:sldId id="2662" r:id="rId22"/>
    <p:sldId id="2663" r:id="rId23"/>
    <p:sldId id="26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>
        <p:scale>
          <a:sx n="123" d="100"/>
          <a:sy n="123" d="100"/>
        </p:scale>
        <p:origin x="-15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</a:t>
            </a:r>
            <a:r>
              <a:rPr lang="en-US" err="1"/>
              <a:t>_</a:t>
            </a:r>
            <a:r>
              <a:rPr lang="en-US"/>
              <a:t>weakness_</a:t>
            </a:r>
            <a:r>
              <a:rPr lang="en-US" dirty="0" err="1"/>
              <a:t>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8214</TotalTime>
  <Words>778</Words>
  <Application>Microsoft Macintosh PowerPoint</Application>
  <PresentationFormat>Widescreen</PresentationFormat>
  <Paragraphs>442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128</cp:revision>
  <dcterms:created xsi:type="dcterms:W3CDTF">2018-03-09T06:37:14Z</dcterms:created>
  <dcterms:modified xsi:type="dcterms:W3CDTF">2020-11-20T20:18:09Z</dcterms:modified>
</cp:coreProperties>
</file>