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68" r:id="rId17"/>
    <p:sldId id="2655" r:id="rId18"/>
    <p:sldId id="2658" r:id="rId19"/>
    <p:sldId id="2656" r:id="rId20"/>
    <p:sldId id="2660" r:id="rId21"/>
    <p:sldId id="2661" r:id="rId22"/>
    <p:sldId id="2662" r:id="rId23"/>
    <p:sldId id="2663" r:id="rId24"/>
    <p:sldId id="2664" r:id="rId25"/>
    <p:sldId id="2665" r:id="rId26"/>
    <p:sldId id="2666" r:id="rId27"/>
    <p:sldId id="26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4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8562</TotalTime>
  <Words>856</Words>
  <Application>Microsoft Macintosh PowerPoint</Application>
  <PresentationFormat>Widescreen</PresentationFormat>
  <Paragraphs>470</Paragraphs>
  <Slides>27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137</cp:revision>
  <dcterms:created xsi:type="dcterms:W3CDTF">2018-03-09T06:37:14Z</dcterms:created>
  <dcterms:modified xsi:type="dcterms:W3CDTF">2021-01-18T20:39:05Z</dcterms:modified>
</cp:coreProperties>
</file>