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4"/>
  </p:normalViewPr>
  <p:slideViewPr>
    <p:cSldViewPr snapToGrid="0" snapToObjects="1">
      <p:cViewPr>
        <p:scale>
          <a:sx n="119" d="100"/>
          <a:sy n="119" d="100"/>
        </p:scale>
        <p:origin x="31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</a:t>
            </a:r>
            <a:r>
              <a:rPr lang="en-US" err="1"/>
              <a:t>_</a:t>
            </a:r>
            <a:r>
              <a:rPr lang="en-US"/>
              <a:t>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8058</TotalTime>
  <Words>598</Words>
  <Application>Microsoft Macintosh PowerPoint</Application>
  <PresentationFormat>Widescreen</PresentationFormat>
  <Paragraphs>270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119</cp:revision>
  <dcterms:created xsi:type="dcterms:W3CDTF">2018-03-09T06:37:14Z</dcterms:created>
  <dcterms:modified xsi:type="dcterms:W3CDTF">2020-11-15T04:38:06Z</dcterms:modified>
</cp:coreProperties>
</file>