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  <p:sldId id="2652" r:id="rId10"/>
    <p:sldId id="2653" r:id="rId11"/>
    <p:sldId id="257" r:id="rId12"/>
    <p:sldId id="256" r:id="rId13"/>
    <p:sldId id="258" r:id="rId14"/>
    <p:sldId id="259" r:id="rId15"/>
    <p:sldId id="2654" r:id="rId16"/>
    <p:sldId id="2655" r:id="rId17"/>
    <p:sldId id="2658" r:id="rId18"/>
    <p:sldId id="2656" r:id="rId19"/>
    <p:sldId id="2660" r:id="rId20"/>
    <p:sldId id="2661" r:id="rId21"/>
    <p:sldId id="2662" r:id="rId22"/>
    <p:sldId id="2663" r:id="rId23"/>
    <p:sldId id="2664" r:id="rId24"/>
    <p:sldId id="2665" r:id="rId25"/>
    <p:sldId id="2666" r:id="rId26"/>
    <p:sldId id="26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803"/>
  </p:normalViewPr>
  <p:slideViewPr>
    <p:cSldViewPr snapToGrid="0" snapToObjects="1">
      <p:cViewPr>
        <p:scale>
          <a:sx n="123" d="100"/>
          <a:sy n="123" d="100"/>
        </p:scale>
        <p:origin x="-5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9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7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1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2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0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5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RMSD_weaknesses_mutation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1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RMSD_weakness_loop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rmsd_simple_shapes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circle_square_undersampling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3E218-613D-D343-925D-6DCB49FA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3"/>
          <a:stretch/>
        </p:blipFill>
        <p:spPr>
          <a:xfrm>
            <a:off x="1997075" y="673100"/>
            <a:ext cx="4875214" cy="4920294"/>
          </a:xfrm>
          <a:prstGeom prst="snip2SameRect">
            <a:avLst>
              <a:gd name="adj1" fmla="val 7529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2244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2824893" y="2859501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015965" y="2008620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783224" y="2167987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9787954" y="2534158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120283" y="1128366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962284" y="3648545"/>
            <a:ext cx="1911110" cy="37972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368675" y="3322359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809178" y="234359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809431" y="2757956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595541" y="3246103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135790" y="143316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210798" y="4487564"/>
            <a:ext cx="286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714669" y="1215293"/>
            <a:ext cx="460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1EFB5-6F2F-F148-8ADD-06A83BB71B3A}"/>
              </a:ext>
            </a:extLst>
          </p:cNvPr>
          <p:cNvSpPr/>
          <p:nvPr/>
        </p:nvSpPr>
        <p:spPr>
          <a:xfrm>
            <a:off x="7285507" y="3948282"/>
            <a:ext cx="792894" cy="546175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A37947-0C8D-0040-8CA3-638D5C49D532}"/>
              </a:ext>
            </a:extLst>
          </p:cNvPr>
          <p:cNvSpPr/>
          <p:nvPr/>
        </p:nvSpPr>
        <p:spPr>
          <a:xfrm>
            <a:off x="4343242" y="3595626"/>
            <a:ext cx="792894" cy="511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37BD1-4D0F-2849-898C-C969230DAC92}"/>
              </a:ext>
            </a:extLst>
          </p:cNvPr>
          <p:cNvSpPr/>
          <p:nvPr/>
        </p:nvSpPr>
        <p:spPr>
          <a:xfrm>
            <a:off x="5789355" y="3871655"/>
            <a:ext cx="792894" cy="546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0A181CAC-BEB8-6149-8778-7D6AA8A0B90A}"/>
              </a:ext>
            </a:extLst>
          </p:cNvPr>
          <p:cNvSpPr/>
          <p:nvPr/>
        </p:nvSpPr>
        <p:spPr>
          <a:xfrm rot="850043">
            <a:off x="5015434" y="3484784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B0BAEBA6-0530-B74F-962C-3A37CD7A2A27}"/>
              </a:ext>
            </a:extLst>
          </p:cNvPr>
          <p:cNvSpPr/>
          <p:nvPr/>
        </p:nvSpPr>
        <p:spPr>
          <a:xfrm rot="850043">
            <a:off x="6362086" y="3664976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FD7A72-2D56-1B42-99A6-88A9F0E61CE0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884B02-BA05-D54E-BE3C-F4D6EAAEC2C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34AD9-E6AE-5347-8CE3-6798D985ED5C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5E12A-C16D-9947-9A0E-B0F933369E6D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ED9D8-1869-F44D-B2AF-3BF997612C87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FEAF5-9729-D24A-A73F-D5F8B6661DFC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9E6-3DEC-2543-AAC6-42CB2197C93D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98A076-1AA1-8944-BE9C-99378440C919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4269D-79A2-9A42-A157-BEF8F47C2C8A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0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4035552" y="1266953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266119" y="2037589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279392" y="140716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E8E7D9-3459-6C46-A3DD-FC78E7097371}"/>
              </a:ext>
            </a:extLst>
          </p:cNvPr>
          <p:cNvSpPr/>
          <p:nvPr/>
        </p:nvSpPr>
        <p:spPr>
          <a:xfrm>
            <a:off x="6541643" y="3364040"/>
            <a:ext cx="1164261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493767" y="2013394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4493767" y="2758440"/>
            <a:ext cx="1164262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4947222" y="3139440"/>
            <a:ext cx="1164262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5962380" y="2884742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cxnSpLocks/>
            <a:stCxn id="15" idx="7"/>
            <a:endCxn id="35" idx="3"/>
          </p:cNvCxnSpPr>
          <p:nvPr/>
        </p:nvCxnSpPr>
        <p:spPr>
          <a:xfrm>
            <a:off x="5940982" y="3223106"/>
            <a:ext cx="85921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7FC362-0AEA-2B40-BA03-5C708989ACB3}"/>
              </a:ext>
            </a:extLst>
          </p:cNvPr>
          <p:cNvSpPr/>
          <p:nvPr/>
        </p:nvSpPr>
        <p:spPr>
          <a:xfrm>
            <a:off x="7619999" y="3162681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79B08-167E-9740-9A98-4FDB74E22265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525276" y="3501045"/>
            <a:ext cx="159246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CC4FC2E-224A-3F47-833C-2055060476E2}"/>
              </a:ext>
            </a:extLst>
          </p:cNvPr>
          <p:cNvSpPr/>
          <p:nvPr/>
        </p:nvSpPr>
        <p:spPr>
          <a:xfrm>
            <a:off x="6605650" y="4564190"/>
            <a:ext cx="1164261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B06594-D750-CB49-B7F0-CF0829501C7D}"/>
              </a:ext>
            </a:extLst>
          </p:cNvPr>
          <p:cNvSpPr/>
          <p:nvPr/>
        </p:nvSpPr>
        <p:spPr>
          <a:xfrm>
            <a:off x="8151920" y="3782186"/>
            <a:ext cx="1164261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4978F786-3F76-4E4E-9A05-F520DE17A2A6}"/>
              </a:ext>
            </a:extLst>
          </p:cNvPr>
          <p:cNvSpPr/>
          <p:nvPr/>
        </p:nvSpPr>
        <p:spPr>
          <a:xfrm rot="4889252">
            <a:off x="6662866" y="3788050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0AFCE23-0950-7841-91BD-3AC9565DBCEA}"/>
              </a:ext>
            </a:extLst>
          </p:cNvPr>
          <p:cNvSpPr/>
          <p:nvPr/>
        </p:nvSpPr>
        <p:spPr>
          <a:xfrm rot="6130445" flipV="1">
            <a:off x="7701528" y="3796737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0B00D8-27D5-3A4A-947D-C5A25CBE09C6}"/>
              </a:ext>
            </a:extLst>
          </p:cNvPr>
          <p:cNvSpPr/>
          <p:nvPr/>
        </p:nvSpPr>
        <p:spPr>
          <a:xfrm>
            <a:off x="8028083" y="4732783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4539677" y="3494217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4351463" y="3935350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5058113" y="3945573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850043" flipV="1">
            <a:off x="5765537" y="3019260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123774" y="2659810"/>
            <a:ext cx="2629827" cy="70423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582986" y="2679421"/>
            <a:ext cx="22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 dirty="0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4169187" y="1735512"/>
            <a:ext cx="1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743164" y="846620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 dirty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350102" y="790224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160481" y="5363972"/>
            <a:ext cx="30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841379" y="800078"/>
            <a:ext cx="487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6003667" y="2332386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41387-B7DF-194A-984C-358D06A147C1}"/>
              </a:ext>
            </a:extLst>
          </p:cNvPr>
          <p:cNvSpPr txBox="1"/>
          <p:nvPr/>
        </p:nvSpPr>
        <p:spPr>
          <a:xfrm>
            <a:off x="4339905" y="1402319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0A2506-6E77-7148-9374-A44F880AA4F5}"/>
              </a:ext>
            </a:extLst>
          </p:cNvPr>
          <p:cNvSpPr txBox="1"/>
          <p:nvPr/>
        </p:nvSpPr>
        <p:spPr>
          <a:xfrm>
            <a:off x="4790663" y="839588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91BA3-6C58-7545-813B-E1BD47B0C68A}"/>
              </a:ext>
            </a:extLst>
          </p:cNvPr>
          <p:cNvSpPr/>
          <p:nvPr/>
        </p:nvSpPr>
        <p:spPr>
          <a:xfrm>
            <a:off x="5437843" y="9419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AC27B-9557-2847-9D9D-25A8833BF238}"/>
              </a:ext>
            </a:extLst>
          </p:cNvPr>
          <p:cNvSpPr txBox="1"/>
          <p:nvPr/>
        </p:nvSpPr>
        <p:spPr>
          <a:xfrm>
            <a:off x="5485342" y="9349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6522720" y="1215804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6753287" y="1986440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6766560" y="1356012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980935" y="1962245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980935" y="2707291"/>
            <a:ext cx="1165306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7434390" y="3088291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8449549" y="2833593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8354825" y="3171957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8015013" y="3491008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7826799" y="3932141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8533448" y="3942364"/>
            <a:ext cx="7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5768638" y="3101931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6656356" y="1684363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7230332" y="79547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8490835" y="2281237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988701" y="3499716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834313" y="4405028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6045188" y="3298357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950464" y="3636721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3621776" y="3686779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4626859" y="3566287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3690185" y="452160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997560" y="207061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997559" y="22619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998593" y="246150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997559" y="266047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6766561" y="205211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6766560" y="224342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6767594" y="244300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6766560" y="264197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527880" y="2669742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810157" y="2665000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835108" y="2660478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5050146" y="2471636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5346157" y="2894981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EB3F9-C30A-3F4B-87CC-C2DFE485E4E7}"/>
              </a:ext>
            </a:extLst>
          </p:cNvPr>
          <p:cNvSpPr txBox="1"/>
          <p:nvPr/>
        </p:nvSpPr>
        <p:spPr>
          <a:xfrm>
            <a:off x="6809998" y="137465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ABF74-B36A-5F43-97A7-2421075B7238}"/>
              </a:ext>
            </a:extLst>
          </p:cNvPr>
          <p:cNvSpPr txBox="1"/>
          <p:nvPr/>
        </p:nvSpPr>
        <p:spPr>
          <a:xfrm>
            <a:off x="7260756" y="811924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61D939-81D2-C14A-BD93-25EB6331CD6D}"/>
              </a:ext>
            </a:extLst>
          </p:cNvPr>
          <p:cNvSpPr/>
          <p:nvPr/>
        </p:nvSpPr>
        <p:spPr>
          <a:xfrm>
            <a:off x="7907782" y="64861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DA84C-7039-E443-8851-56518A0DB897}"/>
              </a:ext>
            </a:extLst>
          </p:cNvPr>
          <p:cNvSpPr txBox="1"/>
          <p:nvPr/>
        </p:nvSpPr>
        <p:spPr>
          <a:xfrm>
            <a:off x="7955281" y="6415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1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5716306" y="1184427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5946873" y="1955063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5960146" y="1324635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174521" y="1930868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076147" y="2675914"/>
            <a:ext cx="1176731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6627976" y="3056914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7643135" y="280221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7548411" y="3140580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6664307" y="3535289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6476093" y="3976422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7182743" y="3986645"/>
            <a:ext cx="6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4962224" y="3070554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5849942" y="1652986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6423918" y="76409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182287" y="3468339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027899" y="4373651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5238774" y="3266980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144050" y="3605344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2815362" y="3655402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3820445" y="3534910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2883771" y="4490229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191146" y="203923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191145" y="223055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192179" y="2430127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191145" y="262910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5960147" y="202073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5960146" y="221205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5961180" y="24116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5960146" y="261060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21466" y="2638365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003743" y="2633623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028694" y="2629101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4243732" y="2440259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4539743" y="2863604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A8CC7-726B-9A46-9A64-F783D42CE56B}"/>
              </a:ext>
            </a:extLst>
          </p:cNvPr>
          <p:cNvSpPr/>
          <p:nvPr/>
        </p:nvSpPr>
        <p:spPr>
          <a:xfrm>
            <a:off x="8298602" y="3375983"/>
            <a:ext cx="1078356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4DD54-8612-5F47-86BD-3237F4133246}"/>
              </a:ext>
            </a:extLst>
          </p:cNvPr>
          <p:cNvSpPr/>
          <p:nvPr/>
        </p:nvSpPr>
        <p:spPr>
          <a:xfrm>
            <a:off x="9376958" y="3174624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D417F8-BD74-C34B-A1B8-38F4D73D4F2B}"/>
              </a:ext>
            </a:extLst>
          </p:cNvPr>
          <p:cNvCxnSpPr>
            <a:endCxn id="59" idx="3"/>
          </p:cNvCxnSpPr>
          <p:nvPr/>
        </p:nvCxnSpPr>
        <p:spPr>
          <a:xfrm>
            <a:off x="9282234" y="3512988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AE2FF6-54F7-454A-8EA6-A0592506864A}"/>
              </a:ext>
            </a:extLst>
          </p:cNvPr>
          <p:cNvSpPr/>
          <p:nvPr/>
        </p:nvSpPr>
        <p:spPr>
          <a:xfrm>
            <a:off x="8362609" y="4576133"/>
            <a:ext cx="1078356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9F0F6C-2F5D-084A-8C38-ADB5BBB53DE7}"/>
              </a:ext>
            </a:extLst>
          </p:cNvPr>
          <p:cNvSpPr/>
          <p:nvPr/>
        </p:nvSpPr>
        <p:spPr>
          <a:xfrm>
            <a:off x="9908879" y="3794129"/>
            <a:ext cx="1078356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3C504F55-6F47-7943-A38F-8FF422357FB9}"/>
              </a:ext>
            </a:extLst>
          </p:cNvPr>
          <p:cNvSpPr/>
          <p:nvPr/>
        </p:nvSpPr>
        <p:spPr>
          <a:xfrm rot="4889252">
            <a:off x="8419824" y="3799993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82CEB79D-AC4F-A34C-9E0A-01B19CC52803}"/>
              </a:ext>
            </a:extLst>
          </p:cNvPr>
          <p:cNvSpPr/>
          <p:nvPr/>
        </p:nvSpPr>
        <p:spPr>
          <a:xfrm rot="6130445" flipV="1">
            <a:off x="9458486" y="3808680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91EF6-2B91-C24D-AE6E-A1E6E4B27250}"/>
              </a:ext>
            </a:extLst>
          </p:cNvPr>
          <p:cNvSpPr/>
          <p:nvPr/>
        </p:nvSpPr>
        <p:spPr>
          <a:xfrm>
            <a:off x="9785042" y="474472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7" name="Circular Arrow 76">
            <a:extLst>
              <a:ext uri="{FF2B5EF4-FFF2-40B4-BE49-F238E27FC236}">
                <a16:creationId xmlns:a16="http://schemas.microsoft.com/office/drawing/2014/main" id="{E280EE4A-CB9B-4E44-AADC-027B704FD869}"/>
              </a:ext>
            </a:extLst>
          </p:cNvPr>
          <p:cNvSpPr/>
          <p:nvPr/>
        </p:nvSpPr>
        <p:spPr>
          <a:xfrm rot="850043" flipV="1">
            <a:off x="7521464" y="2933055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F0DFDD-F4BA-D649-AD4F-D6D5C75E54E3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D103A83-0660-D14D-A329-BC6B97F9698B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18C3EAD-44E3-5546-B064-51C0E8F0ED88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5F2623C3-24DC-0A48-AD13-86F884FCD765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DE63F0-DBCD-3D48-BF39-823BEFB3CD9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837780" y="2548881"/>
            <a:ext cx="1065745" cy="82710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F24B33-C7A4-434F-BC60-DA1E1DFED4EF}"/>
              </a:ext>
            </a:extLst>
          </p:cNvPr>
          <p:cNvSpPr txBox="1"/>
          <p:nvPr/>
        </p:nvSpPr>
        <p:spPr>
          <a:xfrm>
            <a:off x="9582987" y="2679421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217DDC-CF36-9E42-8954-39D35D67FB08}"/>
              </a:ext>
            </a:extLst>
          </p:cNvPr>
          <p:cNvSpPr txBox="1"/>
          <p:nvPr/>
        </p:nvSpPr>
        <p:spPr>
          <a:xfrm>
            <a:off x="4335571" y="74544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1BD837-C536-1345-8850-697133A0030D}"/>
              </a:ext>
            </a:extLst>
          </p:cNvPr>
          <p:cNvSpPr txBox="1"/>
          <p:nvPr/>
        </p:nvSpPr>
        <p:spPr>
          <a:xfrm>
            <a:off x="7886875" y="5156515"/>
            <a:ext cx="274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Initially: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Feed-forward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DC3E4-4F7A-8147-82AB-00D080A4ACE1}"/>
              </a:ext>
            </a:extLst>
          </p:cNvPr>
          <p:cNvSpPr txBox="1"/>
          <p:nvPr/>
        </p:nvSpPr>
        <p:spPr>
          <a:xfrm>
            <a:off x="3554864" y="5156515"/>
            <a:ext cx="1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Adaptation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8AA1DE-46C3-E441-A4C7-2C54134EB1F5}"/>
              </a:ext>
            </a:extLst>
          </p:cNvPr>
          <p:cNvSpPr txBox="1"/>
          <p:nvPr/>
        </p:nvSpPr>
        <p:spPr>
          <a:xfrm>
            <a:off x="8821988" y="740823"/>
            <a:ext cx="13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Response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DD7CF-B8B4-2241-90CE-BBDA92671909}"/>
              </a:ext>
            </a:extLst>
          </p:cNvPr>
          <p:cNvSpPr txBox="1"/>
          <p:nvPr/>
        </p:nvSpPr>
        <p:spPr>
          <a:xfrm>
            <a:off x="6025335" y="1345413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F9C0F3-FFD9-A644-8968-291B543F285B}"/>
              </a:ext>
            </a:extLst>
          </p:cNvPr>
          <p:cNvSpPr txBox="1"/>
          <p:nvPr/>
        </p:nvSpPr>
        <p:spPr>
          <a:xfrm>
            <a:off x="6476093" y="7826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6C5465-9FDA-BD4B-AC18-B21C6EEF2ACA}"/>
              </a:ext>
            </a:extLst>
          </p:cNvPr>
          <p:cNvSpPr/>
          <p:nvPr/>
        </p:nvSpPr>
        <p:spPr>
          <a:xfrm>
            <a:off x="7015993" y="4633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46154-C5E1-2843-8B65-F1C4410DD943}"/>
              </a:ext>
            </a:extLst>
          </p:cNvPr>
          <p:cNvSpPr txBox="1"/>
          <p:nvPr/>
        </p:nvSpPr>
        <p:spPr>
          <a:xfrm>
            <a:off x="7063492" y="4563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240458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39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07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15D5B0-DA1F-4B41-81DE-67026B62885C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4519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4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610566-0838-C44E-A12F-83E14338E581}"/>
              </a:ext>
            </a:extLst>
          </p:cNvPr>
          <p:cNvGrpSpPr/>
          <p:nvPr/>
        </p:nvGrpSpPr>
        <p:grpSpPr>
          <a:xfrm>
            <a:off x="2508069" y="1197428"/>
            <a:ext cx="3566013" cy="3330243"/>
            <a:chOff x="2508069" y="1197428"/>
            <a:chExt cx="3566013" cy="33302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8BA719-9710-E34E-A44F-30DEEF697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5B19C66-A911-9C45-9819-BF1B1C9C4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85D2FD-8E4A-0345-A0CE-F4E099B23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074C94-6845-9240-9DB4-BB57EAB1F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B9E68B-E619-CB4A-8D02-A06CB3F0D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A80F3A-EAB3-A94D-97DC-89E8EA4F3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16763E-863F-0947-B940-1D33FA989D9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9064F6-5C9B-1D4A-9375-008FCB6E98A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98D774-442E-DA40-8F55-E7C211E5E5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E6B917-310C-4849-B8C9-71C92EBEA7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E9ADB1-7762-AD48-A1B0-D1662D8F854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83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1EF499A-D89A-EE42-8514-40843FB50EF7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891ABF-9D11-B34B-A206-71DC51F3E89F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2B4A20-2F1D-154E-99B7-3BDE7B11015F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FB3527-A41E-FC46-9E24-27495A0B0021}"/>
              </a:ext>
            </a:extLst>
          </p:cNvPr>
          <p:cNvSpPr>
            <a:spLocks noChangeAspect="1"/>
          </p:cNvSpPr>
          <p:nvPr/>
        </p:nvSpPr>
        <p:spPr>
          <a:xfrm>
            <a:off x="4497979" y="14586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01BC26-FD5A-8E46-A012-AA09383239CB}"/>
              </a:ext>
            </a:extLst>
          </p:cNvPr>
          <p:cNvSpPr>
            <a:spLocks noChangeAspect="1"/>
          </p:cNvSpPr>
          <p:nvPr/>
        </p:nvSpPr>
        <p:spPr>
          <a:xfrm>
            <a:off x="5426436" y="12843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D04AA-F3EA-1747-BBED-534D8B015248}"/>
              </a:ext>
            </a:extLst>
          </p:cNvPr>
          <p:cNvSpPr>
            <a:spLocks noChangeAspect="1"/>
          </p:cNvSpPr>
          <p:nvPr/>
        </p:nvSpPr>
        <p:spPr>
          <a:xfrm>
            <a:off x="5970720" y="191353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6FBDBC-A9F6-B040-A2CD-0CA82D1833C7}"/>
              </a:ext>
            </a:extLst>
          </p:cNvPr>
          <p:cNvSpPr>
            <a:spLocks noChangeAspect="1"/>
          </p:cNvSpPr>
          <p:nvPr/>
        </p:nvSpPr>
        <p:spPr>
          <a:xfrm>
            <a:off x="5692716" y="275190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D68BAD-7432-9245-A69F-B3C332F4B2FB}"/>
              </a:ext>
            </a:extLst>
          </p:cNvPr>
          <p:cNvSpPr>
            <a:spLocks noChangeAspect="1"/>
          </p:cNvSpPr>
          <p:nvPr/>
        </p:nvSpPr>
        <p:spPr>
          <a:xfrm>
            <a:off x="5175516" y="209641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007617-DACC-C74B-8A99-A657E135D247}"/>
              </a:ext>
            </a:extLst>
          </p:cNvPr>
          <p:cNvSpPr>
            <a:spLocks noChangeAspect="1"/>
          </p:cNvSpPr>
          <p:nvPr/>
        </p:nvSpPr>
        <p:spPr>
          <a:xfrm>
            <a:off x="4532917" y="257581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803076-1653-7A4F-871B-731D341A8ED0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8ABDFA-2947-124A-B6B6-0500BCAB5963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4A9B00-A030-6642-9921-A0452672405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139788" y="1824445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5AC507-E875-E54E-953C-8DF7807F0FE9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936925" y="151200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C23477-1648-8A47-A33C-48AFF798AE5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756945" y="163194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BAA1EC-BC3D-A749-B0CD-7C981D24DE3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70720" y="233272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D91688-E263-414F-B91B-5BE4DCDE25CA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01093" y="246217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A02298-9475-EE4A-B3CB-3E50BD9AE21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894855" y="244755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27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27BB7E7-910E-C044-AE0F-54B2A9B15476}"/>
              </a:ext>
            </a:extLst>
          </p:cNvPr>
          <p:cNvSpPr>
            <a:spLocks noChangeAspect="1"/>
          </p:cNvSpPr>
          <p:nvPr/>
        </p:nvSpPr>
        <p:spPr>
          <a:xfrm>
            <a:off x="6417843" y="-20177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9FC29D-570C-034E-93F5-85715BA43C93}"/>
              </a:ext>
            </a:extLst>
          </p:cNvPr>
          <p:cNvSpPr>
            <a:spLocks noChangeAspect="1"/>
          </p:cNvSpPr>
          <p:nvPr/>
        </p:nvSpPr>
        <p:spPr>
          <a:xfrm>
            <a:off x="6783603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22FDAF-3D54-7D41-81CA-7464B3C16099}"/>
              </a:ext>
            </a:extLst>
          </p:cNvPr>
          <p:cNvSpPr>
            <a:spLocks noChangeAspect="1"/>
          </p:cNvSpPr>
          <p:nvPr/>
        </p:nvSpPr>
        <p:spPr>
          <a:xfrm>
            <a:off x="7667524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48904B-61A1-5944-90A2-0A5D91EB1E25}"/>
              </a:ext>
            </a:extLst>
          </p:cNvPr>
          <p:cNvCxnSpPr>
            <a:cxnSpLocks noChangeAspect="1"/>
          </p:cNvCxnSpPr>
          <p:nvPr/>
        </p:nvCxnSpPr>
        <p:spPr>
          <a:xfrm>
            <a:off x="6702750" y="206325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1172ED-129B-A344-B9E3-857B3BEB9A73}"/>
              </a:ext>
            </a:extLst>
          </p:cNvPr>
          <p:cNvCxnSpPr>
            <a:cxnSpLocks/>
          </p:cNvCxnSpPr>
          <p:nvPr/>
        </p:nvCxnSpPr>
        <p:spPr>
          <a:xfrm>
            <a:off x="7206712" y="808417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AB66A7-A220-EB44-8A6B-ED347789508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979727" y="1057607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094BA09-3609-6A48-B929-A8A3647B9532}"/>
              </a:ext>
            </a:extLst>
          </p:cNvPr>
          <p:cNvSpPr>
            <a:spLocks noChangeAspect="1"/>
          </p:cNvSpPr>
          <p:nvPr/>
        </p:nvSpPr>
        <p:spPr>
          <a:xfrm>
            <a:off x="8132601" y="147366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CDD61-7432-334C-92D1-43FB883D1DDE}"/>
              </a:ext>
            </a:extLst>
          </p:cNvPr>
          <p:cNvSpPr>
            <a:spLocks noChangeAspect="1"/>
          </p:cNvSpPr>
          <p:nvPr/>
        </p:nvSpPr>
        <p:spPr>
          <a:xfrm>
            <a:off x="9073812" y="129514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A69224-E89F-2A49-A97A-34787FDDEE58}"/>
              </a:ext>
            </a:extLst>
          </p:cNvPr>
          <p:cNvSpPr>
            <a:spLocks noChangeAspect="1"/>
          </p:cNvSpPr>
          <p:nvPr/>
        </p:nvSpPr>
        <p:spPr>
          <a:xfrm>
            <a:off x="9618096" y="192433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4AAD25-9107-2F44-85CB-882D1214A40A}"/>
              </a:ext>
            </a:extLst>
          </p:cNvPr>
          <p:cNvSpPr>
            <a:spLocks noChangeAspect="1"/>
          </p:cNvSpPr>
          <p:nvPr/>
        </p:nvSpPr>
        <p:spPr>
          <a:xfrm>
            <a:off x="9340092" y="276270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58D76-7DEB-274A-937B-E867B8427810}"/>
              </a:ext>
            </a:extLst>
          </p:cNvPr>
          <p:cNvSpPr>
            <a:spLocks noChangeAspect="1"/>
          </p:cNvSpPr>
          <p:nvPr/>
        </p:nvSpPr>
        <p:spPr>
          <a:xfrm>
            <a:off x="8822892" y="210721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845F0D-8F27-2442-BE4D-CA4BA642BD38}"/>
              </a:ext>
            </a:extLst>
          </p:cNvPr>
          <p:cNvSpPr>
            <a:spLocks noChangeAspect="1"/>
          </p:cNvSpPr>
          <p:nvPr/>
        </p:nvSpPr>
        <p:spPr>
          <a:xfrm>
            <a:off x="8180293" y="258661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B48E16-A0D6-2D46-A23C-7A155CB6996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84301" y="152279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0D942-9B69-824E-A595-C170338AC3B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404321" y="164274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61F565-C990-E740-AB9C-A7707C6B216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618096" y="234352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2CC1E8-A22E-224F-B816-B785729407A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148469" y="247297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8A8466-ACBC-094F-AD77-E4E646B66FD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42231" y="245835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339340" y="5277169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5492214" y="569322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6433425" y="551470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6977709" y="614389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6699705" y="698226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6182505" y="632677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5539906" y="680617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43914" y="574236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63934" y="586230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977709" y="656308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508082" y="669253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01844" y="667791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5767366" y="42790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6695823" y="41046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7240107" y="473389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6962103" y="557226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6444903" y="491677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5802304" y="539616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409175" y="4644802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206312" y="4332357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026332" y="4452303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240107" y="5153079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70480" y="5282533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164242" y="5267909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80841F-1278-0246-B8AC-46E5EC44B69A}"/>
              </a:ext>
            </a:extLst>
          </p:cNvPr>
          <p:cNvGrpSpPr/>
          <p:nvPr/>
        </p:nvGrpSpPr>
        <p:grpSpPr>
          <a:xfrm>
            <a:off x="6740448" y="-128712"/>
            <a:ext cx="3566013" cy="3330243"/>
            <a:chOff x="6417843" y="-201777"/>
            <a:chExt cx="3566013" cy="33302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BB7E7-910E-C044-AE0F-54B2A9B15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7843" y="-20177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9FC29D-570C-034E-93F5-85715BA43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3603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22FDAF-3D54-7D41-81CA-7464B3C16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7524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448904B-61A1-5944-90A2-0A5D91EB1E2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702750" y="206325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1172ED-129B-A344-B9E3-857B3BEB9A73}"/>
                </a:ext>
              </a:extLst>
            </p:cNvPr>
            <p:cNvCxnSpPr>
              <a:cxnSpLocks/>
            </p:cNvCxnSpPr>
            <p:nvPr/>
          </p:nvCxnSpPr>
          <p:spPr>
            <a:xfrm>
              <a:off x="7206712" y="808417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AB66A7-A220-EB44-8A6B-ED347789508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7979727" y="1057607"/>
              <a:ext cx="200566" cy="36576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94BA09-3609-6A48-B929-A8A3647B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2601" y="1473665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4CDD61-7432-334C-92D1-43FB883D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3812" y="129514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A69224-E89F-2A49-A97A-34787FDDE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18096" y="192433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54AAD25-9107-2F44-85CB-882D1214A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40092" y="2762706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F58D76-7DEB-274A-937B-E867B8427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2892" y="210721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6845F0D-8F27-2442-BE4D-CA4BA642B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0293" y="258661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B48E16-A0D6-2D46-A23C-7A155CB699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84301" y="1522798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D0D942-9B69-824E-A595-C170338AC3B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404321" y="1642744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61F565-C990-E740-AB9C-A7707C6B216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618096" y="2343520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2CC1E8-A22E-224F-B816-B785729407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148469" y="2472974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8A8466-ACBC-094F-AD77-E4E646B66F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42231" y="2458350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715903" y="5847190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2868777" y="626324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3809988" y="608472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4354272" y="671391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4076268" y="755228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3559068" y="689679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2916469" y="737619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320477" y="6312381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0497" y="6432327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354272" y="7133103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884645" y="7262557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278407" y="7247933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3143929" y="484906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4072386" y="46747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4616670" y="530391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4338666" y="614228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3821466" y="548679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3178867" y="596619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785738" y="5214823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82875" y="490237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402895" y="502232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16670" y="572310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7043" y="585255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40805" y="583793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4609CE-9452-FB44-B626-94B1F5AE8C4B}"/>
              </a:ext>
            </a:extLst>
          </p:cNvPr>
          <p:cNvGrpSpPr/>
          <p:nvPr/>
        </p:nvGrpSpPr>
        <p:grpSpPr>
          <a:xfrm>
            <a:off x="6843810" y="5296644"/>
            <a:ext cx="3828411" cy="1920240"/>
            <a:chOff x="2508069" y="1197428"/>
            <a:chExt cx="3828411" cy="19202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9D881DB-99A2-454D-BEFD-74846DF8D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654C6B8-38B3-1C40-A31F-6194D0E7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3E2D03-6D5B-CB4D-8A31-6E1A9BCB7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074839-7C81-A14E-8A32-1AEA4C95A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4DAB69E-4890-F345-8610-A6B4F334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66A2E10-CCAB-7C4A-B3F0-1656522D3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E9A7E11-D0B0-2F4E-A84E-133A9A7D8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B802627-0803-7E42-8B7B-AB5E23598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B0DAE6-9614-0C4F-A071-2F0A9DA5F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ECE70F-FFF8-B345-A383-544BFD52872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EB4D0C1-ED04-B949-A773-DE0A3121102D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469F47-42DA-094A-A587-C4545CD17D88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689561-6D7D-0347-A269-95CC54E72F7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0CBC066-B9C9-E344-857F-EEB70EDA788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99B32AC-D393-8541-8013-92CF276022AC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F28CC0-52BC-B24B-BEB8-059FCFCE4A1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EDDE8F5-0F21-6C43-A7CC-0BC9B1A27F50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6787F62-89E9-F347-A45A-C2934F22DE20}"/>
              </a:ext>
            </a:extLst>
          </p:cNvPr>
          <p:cNvGrpSpPr/>
          <p:nvPr/>
        </p:nvGrpSpPr>
        <p:grpSpPr>
          <a:xfrm>
            <a:off x="6975009" y="4591643"/>
            <a:ext cx="3566013" cy="3330243"/>
            <a:chOff x="2508069" y="1197428"/>
            <a:chExt cx="3566013" cy="3330243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C231321-5B91-6A4E-B767-0D2F5368B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FDD50EC-1F77-374C-9CFF-FA34045BC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1729A8-8152-6645-9861-C9C77E8EA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885ACF-BDB4-A441-83A1-07553E5EB27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885E5D-BCC8-634E-BC03-4EA01B6C9897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07BED2F-F201-C441-9F4C-CAA7202DD5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EEDBDCB-BBF5-4747-ACB9-750383F8E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901B06C-28AA-B94D-9407-8F15E6A4F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137BC25-8AD6-1F4D-B74D-466872F15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47CD982-AF59-E445-9FFF-045B2C8CD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6F3EF97-5B40-2D40-8494-3C124B53F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729CBAF-C500-8E48-B59D-D8C965FAD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40304A4-EB85-5F45-A354-51FE0C96D48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2A772E-D6B7-984E-9FCA-6746B6CCEDA4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68DE28-4FBE-AD4D-9699-7765BB06DA05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5DBD98E-EE64-5944-97F5-2F3C6BDA18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E398170-AD5F-9648-8BA4-F34E80CAEE8F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63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D5DAC7-8FB1-6B43-9664-080AA94775D9}"/>
              </a:ext>
            </a:extLst>
          </p:cNvPr>
          <p:cNvGrpSpPr/>
          <p:nvPr/>
        </p:nvGrpSpPr>
        <p:grpSpPr>
          <a:xfrm>
            <a:off x="2172333" y="2132425"/>
            <a:ext cx="7847334" cy="365760"/>
            <a:chOff x="2172333" y="2132425"/>
            <a:chExt cx="7847334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2333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7530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272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7924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3515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390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8712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318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3121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/>
            </p:cNvCxnSpPr>
            <p:nvPr/>
          </p:nvCxnSpPr>
          <p:spPr>
            <a:xfrm>
              <a:off x="2609978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D491A4-6337-4A4F-AF1B-C4F4E4F37459}"/>
                </a:ext>
              </a:extLst>
            </p:cNvPr>
            <p:cNvCxnSpPr>
              <a:cxnSpLocks/>
            </p:cNvCxnSpPr>
            <p:nvPr/>
          </p:nvCxnSpPr>
          <p:spPr>
            <a:xfrm>
              <a:off x="3561031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B48426-F9F4-854F-BE81-94E66C5ED152}"/>
                </a:ext>
              </a:extLst>
            </p:cNvPr>
            <p:cNvCxnSpPr>
              <a:cxnSpLocks/>
            </p:cNvCxnSpPr>
            <p:nvPr/>
          </p:nvCxnSpPr>
          <p:spPr>
            <a:xfrm>
              <a:off x="4485077" y="231530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B50CD2-4F54-8645-96D9-AC2F41A0D9E6}"/>
                </a:ext>
              </a:extLst>
            </p:cNvPr>
            <p:cNvCxnSpPr>
              <a:cxnSpLocks/>
            </p:cNvCxnSpPr>
            <p:nvPr/>
          </p:nvCxnSpPr>
          <p:spPr>
            <a:xfrm>
              <a:off x="5405265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4716F4-ECE6-7F41-8211-B05A96BFE9B7}"/>
                </a:ext>
              </a:extLst>
            </p:cNvPr>
            <p:cNvCxnSpPr>
              <a:cxnSpLocks/>
            </p:cNvCxnSpPr>
            <p:nvPr/>
          </p:nvCxnSpPr>
          <p:spPr>
            <a:xfrm>
              <a:off x="635631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89CC81-8A57-D346-BAD4-BA186D6D3DAD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3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1A06EF-593D-6B43-BBE6-66DA6A42FEC6}"/>
                </a:ext>
              </a:extLst>
            </p:cNvPr>
            <p:cNvCxnSpPr>
              <a:cxnSpLocks/>
            </p:cNvCxnSpPr>
            <p:nvPr/>
          </p:nvCxnSpPr>
          <p:spPr>
            <a:xfrm>
              <a:off x="822755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F31C44-E707-7744-B490-8E229756E9D0}"/>
                </a:ext>
              </a:extLst>
            </p:cNvPr>
            <p:cNvCxnSpPr>
              <a:cxnSpLocks/>
            </p:cNvCxnSpPr>
            <p:nvPr/>
          </p:nvCxnSpPr>
          <p:spPr>
            <a:xfrm>
              <a:off x="916317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342FE-2649-BA43-A47A-1636FFD10255}"/>
              </a:ext>
            </a:extLst>
          </p:cNvPr>
          <p:cNvGrpSpPr/>
          <p:nvPr/>
        </p:nvGrpSpPr>
        <p:grpSpPr>
          <a:xfrm>
            <a:off x="3575128" y="3327381"/>
            <a:ext cx="5041745" cy="1643841"/>
            <a:chOff x="3409646" y="3327381"/>
            <a:chExt cx="5041745" cy="164384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D6AA8A-D4DD-E942-B018-5A8213EDA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9646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08FF2F-7DB7-4340-A767-0923A3162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843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4FBFA1C-10A1-914A-9526-530BD0F47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040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8BB8C0-5959-C34E-9742-2C9AC32E5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5237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4E79ED-C40D-9B49-A304-3A163FF32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1368" y="398221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95356E3-FF78-F140-9BC0-1D15904C1F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7027" y="398824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DC17F44-2441-4B49-88A4-68C4D52566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6993" y="3327381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E80CC49-ED97-6940-9757-45BAB97EB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5631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F05FA1-16D3-4A42-9691-94544457E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0434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8C4E84-9EB8-5C49-B34F-95E30E3B00D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291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573BEB-00F1-F147-9DB6-473C450D3A70}"/>
                </a:ext>
              </a:extLst>
            </p:cNvPr>
            <p:cNvCxnSpPr>
              <a:cxnSpLocks/>
            </p:cNvCxnSpPr>
            <p:nvPr/>
          </p:nvCxnSpPr>
          <p:spPr>
            <a:xfrm>
              <a:off x="4798344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B84AB4-2D28-624B-949A-F60C00CC1612}"/>
                </a:ext>
              </a:extLst>
            </p:cNvPr>
            <p:cNvCxnSpPr>
              <a:cxnSpLocks/>
            </p:cNvCxnSpPr>
            <p:nvPr/>
          </p:nvCxnSpPr>
          <p:spPr>
            <a:xfrm>
              <a:off x="6642578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A15DD1F-E7BA-894F-892F-9930EAEBF095}"/>
                </a:ext>
              </a:extLst>
            </p:cNvPr>
            <p:cNvCxnSpPr>
              <a:cxnSpLocks/>
            </p:cNvCxnSpPr>
            <p:nvPr/>
          </p:nvCxnSpPr>
          <p:spPr>
            <a:xfrm>
              <a:off x="7593631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D96240-7EB0-C24A-80E8-72A34946752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691273" y="4347978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F788F5-152C-9F4A-BEE1-ADF482B0FCE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691273" y="4333746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333BC5-A762-C346-A08C-224A61A19D7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051206" y="3691532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64CC259-14B4-B945-9C45-40EA4531DB4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594006" y="3707898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671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A84AF9C-10F2-1C4D-BD6F-148EC9F9CE59}"/>
              </a:ext>
            </a:extLst>
          </p:cNvPr>
          <p:cNvSpPr>
            <a:spLocks noChangeAspect="1"/>
          </p:cNvSpPr>
          <p:nvPr/>
        </p:nvSpPr>
        <p:spPr>
          <a:xfrm>
            <a:off x="2754218" y="32799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2F2A7-7C08-6C41-8261-9B862F84B977}"/>
              </a:ext>
            </a:extLst>
          </p:cNvPr>
          <p:cNvSpPr>
            <a:spLocks noChangeAspect="1"/>
          </p:cNvSpPr>
          <p:nvPr/>
        </p:nvSpPr>
        <p:spPr>
          <a:xfrm>
            <a:off x="3674643" y="417279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444EBC-6FB9-CA44-B49D-5F568760D875}"/>
              </a:ext>
            </a:extLst>
          </p:cNvPr>
          <p:cNvSpPr>
            <a:spLocks noChangeAspect="1"/>
          </p:cNvSpPr>
          <p:nvPr/>
        </p:nvSpPr>
        <p:spPr>
          <a:xfrm>
            <a:off x="3674643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0066FB-CAC7-5F4C-8C9A-6E5E7B49669E}"/>
              </a:ext>
            </a:extLst>
          </p:cNvPr>
          <p:cNvSpPr>
            <a:spLocks noChangeAspect="1"/>
          </p:cNvSpPr>
          <p:nvPr/>
        </p:nvSpPr>
        <p:spPr>
          <a:xfrm>
            <a:off x="3674643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FC89D2-41BE-344C-BD17-39D0CBC1A853}"/>
              </a:ext>
            </a:extLst>
          </p:cNvPr>
          <p:cNvSpPr>
            <a:spLocks noChangeAspect="1"/>
          </p:cNvSpPr>
          <p:nvPr/>
        </p:nvSpPr>
        <p:spPr>
          <a:xfrm>
            <a:off x="5489589" y="5367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EE8023-6C18-6F4A-8750-04C02A322F09}"/>
              </a:ext>
            </a:extLst>
          </p:cNvPr>
          <p:cNvSpPr>
            <a:spLocks noChangeAspect="1"/>
          </p:cNvSpPr>
          <p:nvPr/>
        </p:nvSpPr>
        <p:spPr>
          <a:xfrm>
            <a:off x="5489589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85098F-B5BF-F14F-8C95-8C6B189DF82F}"/>
              </a:ext>
            </a:extLst>
          </p:cNvPr>
          <p:cNvSpPr>
            <a:spLocks noChangeAspect="1"/>
          </p:cNvSpPr>
          <p:nvPr/>
        </p:nvSpPr>
        <p:spPr>
          <a:xfrm>
            <a:off x="6421307" y="53678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F7BBC6-ED25-544A-B0E5-7690832B9B70}"/>
              </a:ext>
            </a:extLst>
          </p:cNvPr>
          <p:cNvSpPr>
            <a:spLocks noChangeAspect="1"/>
          </p:cNvSpPr>
          <p:nvPr/>
        </p:nvSpPr>
        <p:spPr>
          <a:xfrm>
            <a:off x="7335520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70A56-3FB4-344E-B933-009D91E5D1B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062398" y="1876519"/>
            <a:ext cx="696919" cy="13716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BCE2E2-32B2-894E-B98F-452AF9994E47}"/>
              </a:ext>
            </a:extLst>
          </p:cNvPr>
          <p:cNvCxnSpPr>
            <a:cxnSpLocks/>
          </p:cNvCxnSpPr>
          <p:nvPr/>
        </p:nvCxnSpPr>
        <p:spPr>
          <a:xfrm flipV="1">
            <a:off x="3857523" y="2778393"/>
            <a:ext cx="0" cy="13323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69F73A-2DC0-5747-9F47-74DCC300BE1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87949" y="840199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6385AE-2DEC-7048-B3E3-57405D4A95FF}"/>
              </a:ext>
            </a:extLst>
          </p:cNvPr>
          <p:cNvCxnSpPr>
            <a:cxnSpLocks/>
          </p:cNvCxnSpPr>
          <p:nvPr/>
        </p:nvCxnSpPr>
        <p:spPr>
          <a:xfrm flipV="1">
            <a:off x="4106237" y="2551928"/>
            <a:ext cx="1335024" cy="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104AF1-BD44-1A4B-AF8F-8FC2FD60969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813785" y="955192"/>
            <a:ext cx="697467" cy="1371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C7D154-8E64-354F-B7D8-381E8AE01014}"/>
              </a:ext>
            </a:extLst>
          </p:cNvPr>
          <p:cNvCxnSpPr>
            <a:cxnSpLocks noChangeAspect="1"/>
          </p:cNvCxnSpPr>
          <p:nvPr/>
        </p:nvCxnSpPr>
        <p:spPr>
          <a:xfrm>
            <a:off x="5918387" y="840198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C010F0F-BCE4-5445-B134-720FFCD9C53C}"/>
              </a:ext>
            </a:extLst>
          </p:cNvPr>
          <p:cNvSpPr/>
          <p:nvPr/>
        </p:nvSpPr>
        <p:spPr>
          <a:xfrm>
            <a:off x="2007488" y="328821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(1, 3)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D3113A-E88C-5941-8586-BE4FE477C53B}"/>
              </a:ext>
            </a:extLst>
          </p:cNvPr>
          <p:cNvSpPr/>
          <p:nvPr/>
        </p:nvSpPr>
        <p:spPr>
          <a:xfrm>
            <a:off x="2929470" y="145632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(2, 5)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C35FA9-1B05-FE40-A87A-686431AC08B7}"/>
              </a:ext>
            </a:extLst>
          </p:cNvPr>
          <p:cNvSpPr/>
          <p:nvPr/>
        </p:nvSpPr>
        <p:spPr>
          <a:xfrm>
            <a:off x="3955730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(2, 4)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6A64CF-AAAB-D94D-898B-4CFBCAB2ED47}"/>
              </a:ext>
            </a:extLst>
          </p:cNvPr>
          <p:cNvSpPr/>
          <p:nvPr/>
        </p:nvSpPr>
        <p:spPr>
          <a:xfrm>
            <a:off x="4040403" y="416922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(2, 2)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E526E7-09DD-4441-B952-DC387F7878F8}"/>
              </a:ext>
            </a:extLst>
          </p:cNvPr>
          <p:cNvSpPr/>
          <p:nvPr/>
        </p:nvSpPr>
        <p:spPr>
          <a:xfrm>
            <a:off x="5813785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(4, 4)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9799F1-D4F7-0740-A082-2D1C0034FDE2}"/>
              </a:ext>
            </a:extLst>
          </p:cNvPr>
          <p:cNvSpPr/>
          <p:nvPr/>
        </p:nvSpPr>
        <p:spPr>
          <a:xfrm>
            <a:off x="6820773" y="53321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(5, 6)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896F17-F699-7A4C-BB79-FB5ACEB2AC8F}"/>
              </a:ext>
            </a:extLst>
          </p:cNvPr>
          <p:cNvSpPr/>
          <p:nvPr/>
        </p:nvSpPr>
        <p:spPr>
          <a:xfrm>
            <a:off x="7746813" y="14685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(6, 5)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A81EB0-98E4-EB41-AA4B-B043067977EE}"/>
              </a:ext>
            </a:extLst>
          </p:cNvPr>
          <p:cNvSpPr/>
          <p:nvPr/>
        </p:nvSpPr>
        <p:spPr>
          <a:xfrm>
            <a:off x="4791962" y="52225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(4, 6)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826968B-E83E-B843-857C-522A32025001}"/>
              </a:ext>
            </a:extLst>
          </p:cNvPr>
          <p:cNvSpPr>
            <a:spLocks noChangeAspect="1"/>
          </p:cNvSpPr>
          <p:nvPr/>
        </p:nvSpPr>
        <p:spPr>
          <a:xfrm>
            <a:off x="2906618" y="34323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419AFAE-63C2-9F4B-82D6-F00615A6CB80}"/>
              </a:ext>
            </a:extLst>
          </p:cNvPr>
          <p:cNvSpPr>
            <a:spLocks noChangeAspect="1"/>
          </p:cNvSpPr>
          <p:nvPr/>
        </p:nvSpPr>
        <p:spPr>
          <a:xfrm>
            <a:off x="3827043" y="432519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BC0A0D-09F6-1D41-8463-9370B8B648E0}"/>
              </a:ext>
            </a:extLst>
          </p:cNvPr>
          <p:cNvSpPr>
            <a:spLocks noChangeAspect="1"/>
          </p:cNvSpPr>
          <p:nvPr/>
        </p:nvSpPr>
        <p:spPr>
          <a:xfrm>
            <a:off x="3827043" y="16209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993EC07-D189-EB43-870F-A5335C15A3AD}"/>
              </a:ext>
            </a:extLst>
          </p:cNvPr>
          <p:cNvSpPr>
            <a:spLocks noChangeAspect="1"/>
          </p:cNvSpPr>
          <p:nvPr/>
        </p:nvSpPr>
        <p:spPr>
          <a:xfrm>
            <a:off x="3827043" y="25214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72ED66-3061-8444-9F5A-08DC1FD964DD}"/>
              </a:ext>
            </a:extLst>
          </p:cNvPr>
          <p:cNvSpPr>
            <a:spLocks noChangeAspect="1"/>
          </p:cNvSpPr>
          <p:nvPr/>
        </p:nvSpPr>
        <p:spPr>
          <a:xfrm>
            <a:off x="5641989" y="6891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9B7CC5-F62F-E74B-A89E-823FF713216F}"/>
              </a:ext>
            </a:extLst>
          </p:cNvPr>
          <p:cNvSpPr>
            <a:spLocks noChangeAspect="1"/>
          </p:cNvSpPr>
          <p:nvPr/>
        </p:nvSpPr>
        <p:spPr>
          <a:xfrm>
            <a:off x="5641989" y="25214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C40FDEF-E994-AA40-8ED3-7A00CF59BB16}"/>
              </a:ext>
            </a:extLst>
          </p:cNvPr>
          <p:cNvSpPr>
            <a:spLocks noChangeAspect="1"/>
          </p:cNvSpPr>
          <p:nvPr/>
        </p:nvSpPr>
        <p:spPr>
          <a:xfrm>
            <a:off x="6573707" y="68918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A1F2F0-0137-B142-95FB-A57D070467C0}"/>
              </a:ext>
            </a:extLst>
          </p:cNvPr>
          <p:cNvSpPr>
            <a:spLocks noChangeAspect="1"/>
          </p:cNvSpPr>
          <p:nvPr/>
        </p:nvSpPr>
        <p:spPr>
          <a:xfrm>
            <a:off x="7487920" y="16209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F2D4B7-6E10-FA48-8580-6FCA6971C09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214798" y="2028919"/>
            <a:ext cx="696919" cy="13716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2DBEFF-8A38-CF46-B883-0DB91B2DC888}"/>
              </a:ext>
            </a:extLst>
          </p:cNvPr>
          <p:cNvCxnSpPr>
            <a:cxnSpLocks/>
          </p:cNvCxnSpPr>
          <p:nvPr/>
        </p:nvCxnSpPr>
        <p:spPr>
          <a:xfrm flipV="1">
            <a:off x="4009923" y="2930793"/>
            <a:ext cx="0" cy="13323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36A650-AF45-1443-9AD4-E5370EDE80A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240349" y="992599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F80A80C-475A-9E4F-AE7B-6474F89EABC4}"/>
              </a:ext>
            </a:extLst>
          </p:cNvPr>
          <p:cNvCxnSpPr>
            <a:cxnSpLocks/>
          </p:cNvCxnSpPr>
          <p:nvPr/>
        </p:nvCxnSpPr>
        <p:spPr>
          <a:xfrm flipV="1">
            <a:off x="4258637" y="2704328"/>
            <a:ext cx="1335024" cy="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3499B96-F093-7C43-9BFE-00BEA7B9747C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966185" y="1107592"/>
            <a:ext cx="697467" cy="1371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A0CB6B-A2D5-0C4C-9E9B-8E7C4AF50713}"/>
              </a:ext>
            </a:extLst>
          </p:cNvPr>
          <p:cNvCxnSpPr>
            <a:cxnSpLocks noChangeAspect="1"/>
          </p:cNvCxnSpPr>
          <p:nvPr/>
        </p:nvCxnSpPr>
        <p:spPr>
          <a:xfrm>
            <a:off x="6070787" y="992598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96B7084-89E6-CB4A-A5AB-82D5FFE81CAC}"/>
              </a:ext>
            </a:extLst>
          </p:cNvPr>
          <p:cNvSpPr/>
          <p:nvPr/>
        </p:nvSpPr>
        <p:spPr>
          <a:xfrm>
            <a:off x="2159888" y="344061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(1, 3)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D69DFD-EB52-DC41-8420-99736D0266DB}"/>
              </a:ext>
            </a:extLst>
          </p:cNvPr>
          <p:cNvSpPr/>
          <p:nvPr/>
        </p:nvSpPr>
        <p:spPr>
          <a:xfrm>
            <a:off x="3081870" y="160872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(2, 5)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5C1CA2-82C4-174F-8324-90309800232F}"/>
              </a:ext>
            </a:extLst>
          </p:cNvPr>
          <p:cNvSpPr/>
          <p:nvPr/>
        </p:nvSpPr>
        <p:spPr>
          <a:xfrm>
            <a:off x="4108130" y="28376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(2, 4)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8E42B3-BA21-7D44-BCD4-CA13EDCB9124}"/>
              </a:ext>
            </a:extLst>
          </p:cNvPr>
          <p:cNvSpPr/>
          <p:nvPr/>
        </p:nvSpPr>
        <p:spPr>
          <a:xfrm>
            <a:off x="4192803" y="432162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(2, 2)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F06027-25A0-314B-BF3F-4321B19CFFDF}"/>
              </a:ext>
            </a:extLst>
          </p:cNvPr>
          <p:cNvSpPr/>
          <p:nvPr/>
        </p:nvSpPr>
        <p:spPr>
          <a:xfrm>
            <a:off x="5966185" y="28376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(4, 4)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829CB0-8A8D-D249-9567-9DD781EE5AC5}"/>
              </a:ext>
            </a:extLst>
          </p:cNvPr>
          <p:cNvSpPr/>
          <p:nvPr/>
        </p:nvSpPr>
        <p:spPr>
          <a:xfrm>
            <a:off x="6973173" y="68561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(5, 6)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195B3F-716F-004B-8F2A-15E9ADCA88CB}"/>
              </a:ext>
            </a:extLst>
          </p:cNvPr>
          <p:cNvSpPr/>
          <p:nvPr/>
        </p:nvSpPr>
        <p:spPr>
          <a:xfrm>
            <a:off x="7899213" y="16209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(6, 5)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737555-D5A5-2249-8032-3B44E1EF595A}"/>
              </a:ext>
            </a:extLst>
          </p:cNvPr>
          <p:cNvSpPr/>
          <p:nvPr/>
        </p:nvSpPr>
        <p:spPr>
          <a:xfrm>
            <a:off x="4944362" y="67465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08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28703F-45CD-5248-9EC9-989A49B31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71762"/>
              </p:ext>
            </p:extLst>
          </p:nvPr>
        </p:nvGraphicFramePr>
        <p:xfrm>
          <a:off x="2032000" y="719665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4165889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957598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96972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398429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538339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30104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1360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965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8243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79582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386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1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884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FAC340-942A-8B4C-AD99-A0A7AE54A1F8}"/>
              </a:ext>
            </a:extLst>
          </p:cNvPr>
          <p:cNvSpPr>
            <a:spLocks/>
          </p:cNvSpPr>
          <p:nvPr/>
        </p:nvSpPr>
        <p:spPr>
          <a:xfrm>
            <a:off x="3366654" y="1475508"/>
            <a:ext cx="2743200" cy="27432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7825D4-A59E-6946-89DB-D232F7230739}"/>
              </a:ext>
            </a:extLst>
          </p:cNvPr>
          <p:cNvSpPr>
            <a:spLocks noChangeAspect="1"/>
          </p:cNvSpPr>
          <p:nvPr/>
        </p:nvSpPr>
        <p:spPr>
          <a:xfrm>
            <a:off x="3366654" y="1475508"/>
            <a:ext cx="2743200" cy="27432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9AE1C7-371D-F849-A3C6-B4A5AD0A9598}"/>
              </a:ext>
            </a:extLst>
          </p:cNvPr>
          <p:cNvSpPr>
            <a:spLocks noChangeAspect="1"/>
          </p:cNvSpPr>
          <p:nvPr/>
        </p:nvSpPr>
        <p:spPr>
          <a:xfrm>
            <a:off x="4601094" y="13383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065229-4BD3-0243-99D3-B5EE03C12B9D}"/>
              </a:ext>
            </a:extLst>
          </p:cNvPr>
          <p:cNvSpPr>
            <a:spLocks noChangeAspect="1"/>
          </p:cNvSpPr>
          <p:nvPr/>
        </p:nvSpPr>
        <p:spPr>
          <a:xfrm>
            <a:off x="5958840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39BBD2-0D28-BB46-B4AB-41F5981E63F0}"/>
              </a:ext>
            </a:extLst>
          </p:cNvPr>
          <p:cNvSpPr>
            <a:spLocks noChangeAspect="1"/>
          </p:cNvSpPr>
          <p:nvPr/>
        </p:nvSpPr>
        <p:spPr>
          <a:xfrm>
            <a:off x="4601094" y="40815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78E064-BA44-164D-B4A3-4DB89809CED5}"/>
              </a:ext>
            </a:extLst>
          </p:cNvPr>
          <p:cNvSpPr>
            <a:spLocks noChangeAspect="1"/>
          </p:cNvSpPr>
          <p:nvPr/>
        </p:nvSpPr>
        <p:spPr>
          <a:xfrm>
            <a:off x="3229494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233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7113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8499</TotalTime>
  <Words>890</Words>
  <Application>Microsoft Macintosh PowerPoint</Application>
  <PresentationFormat>Widescreen</PresentationFormat>
  <Paragraphs>482</Paragraphs>
  <Slides>26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134</cp:revision>
  <dcterms:created xsi:type="dcterms:W3CDTF">2018-03-09T06:37:14Z</dcterms:created>
  <dcterms:modified xsi:type="dcterms:W3CDTF">2020-11-21T01:03:50Z</dcterms:modified>
</cp:coreProperties>
</file>